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797" r:id="rId10"/>
  </p:sldMasterIdLst>
  <p:notesMasterIdLst>
    <p:notesMasterId r:id="rId19"/>
  </p:notesMasterIdLst>
  <p:sldIdLst>
    <p:sldId id="256" r:id="rId11"/>
    <p:sldId id="257" r:id="rId12"/>
    <p:sldId id="258" r:id="rId13"/>
    <p:sldId id="261" r:id="rId14"/>
    <p:sldId id="262" r:id="rId15"/>
    <p:sldId id="264" r:id="rId16"/>
    <p:sldId id="263" r:id="rId17"/>
    <p:sldId id="265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E5D61F1-CAD9-4077-81E3-E2C0CB801FB3}" type="datetimeFigureOut">
              <a:rPr lang="en-US"/>
              <a:pPr>
                <a:defRPr/>
              </a:pPr>
              <a:t>11/16/2009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176F6E0-F206-43F6-9A45-235F946599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54E823-A804-49E4-B69D-9CD10C3A85B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D2279A9-A6BC-42F4-8A7D-2E681D553F9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CF5818-F581-4AEC-AA3F-364A49FC2171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EF0285-793B-4454-A62F-11DCE6115556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0A3933-24A2-4F9F-A1B5-E2B5A882E946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918C9BD-6FC0-494B-92F1-D0A0D173CCFD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76F6E0-F206-43F6-9A45-235F946599C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0FE0E-90A1-488F-981D-3EB4F1CA7D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4898F-4CD0-49FD-B71B-C096BE3C5A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AB539-6638-411D-8C72-B0DE33DC9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6D435-0104-4877-82E0-5C46241B2F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03AD7-3985-47DA-AB72-B20C47F33D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6AD9D-5375-4F45-8F00-253C3A117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6B26F-B4F3-4BD0-ACBA-F8D3F51CB8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59760-614A-4A85-A1C2-650C4D9DF6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D23E3-48CE-4F07-99EE-36D20CE32D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7D047-6A34-4134-9186-6F0A71AE3A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5621C3-AFCA-45E0-80E7-CBA09E354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F8940-8500-42EE-AE1C-DBD150C67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4C848-0050-4B40-B127-AAC6E0E4B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E7CCC-C917-4A55-BBF3-62AFB10D51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6DD93-BB95-45BD-979F-3AB3DD0605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E1C83-D26C-4E38-B15A-2C2474A13F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FE516-A065-4C3A-8CA1-D38A0D3C6E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42C3E-97D0-439D-BE2A-68AD220ADE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F5F5A-E7A0-43C0-8EBB-BE5A8B9AA7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47515-02E7-4651-A8D4-6F3167A3A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2CC54-84D7-4AE2-BEE9-BAA5CA1311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BE910-B33A-4E22-A3F0-B0C3E57CE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029AF-8E8E-45F7-9FA8-CAD241B52D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052FB-A750-4783-8418-493A81757A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465E3-BDAA-404A-B5A3-B3DD83176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14833-AA86-429A-913D-F481F345A8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15E2C-57E9-4F3B-A860-8BC680A412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E20281-2F3B-4367-B33D-CA2557234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0F142-075C-4225-945A-A7301C91F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CBB9B-C4A1-4778-A01D-AC5139148A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34956-5851-4F38-9EB5-040FB7243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E2B75-0B64-407B-8137-9029EB692D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A5CDF-3501-49D6-BB9F-12A2AECB7F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A0593-AFEB-4813-9B10-659342BD9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B378BE-C296-45CF-8657-EE99760B2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AE4FF-42AA-47F7-9D7B-260120735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22590-4705-432B-BDCA-204DD3AFF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28DC2-927D-4734-A4D7-2182FFFEC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45856-C5C0-4F98-93B2-A8A0C2E41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7580A-6561-4DF5-82B2-1AD4255AC0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B36A3-9AED-492B-8EC0-C9FF8CCE6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26535-0407-417F-9EE7-E13D85AA92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9BE2E-F510-4C89-BA42-3C1931552F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70B30-87DD-4685-9CB7-BF223F9732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6A325-EF45-46BB-B1FE-710102870D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36BEF-FD24-4BAD-97A1-E99DEFFFCD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23E7E-45AE-4E16-9BE4-2FBF871078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D65F1-46AB-4599-9D5E-41FAB73E63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2DA63-38C2-4938-B191-86B29ABE3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7FF4C-59F5-4F96-95D7-2813A9E37D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6DBE6-A1D4-4C6D-A7CE-5E8D1B4792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9A74B-D828-4038-B9F2-3B86282856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6F3CF-9A40-4540-B41D-3A3271F2DF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BC7B8-73CE-4814-BC3E-275F6F0BE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BDF7A-8950-47A3-AA74-CDD7C113FB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98261-B8E9-4AB7-BA9D-1502AA205E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BD882-F739-4CC1-A583-B23001706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5F013-BEB1-49A1-A8F8-E51B6C726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5FDF5-D9D5-4079-BC15-1B9177BAA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73AF4A-D6E4-4402-884E-55A2865438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E396D-1071-4393-8EBF-6944AE3A8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DD5C2-6542-44F2-9485-32AD0929E7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7C828-CB1E-4990-8588-F93533F8FB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DD38D-313B-46CE-83A6-ABCC66049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C5DA8-6DD0-4C48-AD4D-90C3F8CBD4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FB8EA-EC3B-45DF-BD8B-740A34EEA1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EA095-7744-48A4-8688-335D5CFFC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4A68B-A2AC-42D7-B099-626BF27332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360A4-6512-4541-B3FC-D1121D15E6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16120-D5CB-4E73-9B3A-CEEA9EEEF7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D2F31-4FFE-4D2E-802E-57486604A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AFE5A-D1B0-409C-8C9D-0543D6DD5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932AB-7245-45E2-A171-0748690B8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60311-1BD7-4AD9-8AD1-9D05324A3A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09078-3946-4C60-8301-D2B90198FD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1197B-51A6-430F-A0A0-C51F5EAD2B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87254-45A8-492B-B7DD-CC6D69CF2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4CBFD-2A0F-49A4-BF32-F4A7E643B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9DAB1-0F83-42AB-8CCE-B0B3E4DEC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CF26E-88C4-4F0E-8166-400F2CD317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8775F-B5FB-43E2-BF9B-B5A9017CE8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B0B46-73C5-4EBA-AEAA-7D6D66001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06241-D150-4C63-A30F-D983525834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9D8C2-269A-41BB-804F-1069332C42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E0E18-9518-4D4A-88E6-BC2101083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3A7CB-EFF7-4EFC-8DEE-089CD8978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51AB9-87FD-4933-9DE8-F870EDD0E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5A13D4-59A7-4395-8BB6-F74BDB19E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9423F-F8F6-4D0C-A3FF-74E810D0F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5BB96-5CC3-4FD5-921F-34ADAC2BB3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5B1A7-1241-4B46-A9BD-C2610B56BB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5BFAF-67BE-49E4-9443-A8437ADF0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D091F-A4E9-473A-BC5E-3508C163D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94BFFE-A669-4AE3-8EC7-5AD66FBF9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8A382-B190-41B6-872A-51159DD85C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23A13-94CA-425A-B1C7-79074BE5AD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67283-9213-4347-9065-F960C6D8EB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DA0C9-B2CA-4321-A6EC-9EF6BFA52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69A67-A97F-4073-92EB-CF3157208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F4A1A-A903-4BF2-9596-1EC3B05E4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0A011-2FD7-4102-9BB2-97421339D8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1C3D5-FFC2-4A46-80B8-D9EF5E75F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322638"/>
            <a:ext cx="4038600" cy="3001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78188-596F-483F-B4EC-8F1569CF5A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50B18-2FF6-49DB-B847-E4B565B259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598F3-80C9-48D7-91D5-693B48B427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E273D-F4C4-43CC-A389-14FADB427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7AAE7-EFE2-4B2D-9A47-29D8E84E9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41F49-545E-4A10-9755-120441C3B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CFA8D-0443-42A8-BC9F-8D83549D99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B0648-8BE9-47D3-966D-78E2205EAE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E17B21F-D9C4-44B4-AE15-B950B9521B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Untitled-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A4A42ED-1A52-4E0B-BB37-97FECEC40F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EF8C890-6B21-47A9-BFD6-29160A8F74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4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4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4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4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4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22638"/>
            <a:ext cx="8229600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08BEF50-FC15-4FDB-B852-462D7B49BD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7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1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1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7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1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1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7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1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1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7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1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1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17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1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1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7278245-AD1E-44BB-B15D-C8DEAD5A23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9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1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9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1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9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1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9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1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9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81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1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459720-4E02-4701-BFC9-27711EBC76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2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2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2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2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2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2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2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2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2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2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22638"/>
            <a:ext cx="8229600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629AE7F-0EA5-45F8-AA0F-8CE08E2E7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4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4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4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4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24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2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6E4FEF2-62DC-43B5-9D41-287875D462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2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26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2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058E125-27CB-463D-BC5B-B9783677F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29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29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29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29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29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29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22638"/>
            <a:ext cx="8229600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E62C3EA-2504-4FFD-81CB-E961A739CF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3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3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3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3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3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3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Quadratic Equations</a:t>
            </a:r>
            <a:endParaRPr lang="en-US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16, </a:t>
            </a:r>
            <a:r>
              <a:rPr lang="en-US" dirty="0" smtClean="0"/>
              <a:t>2009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basic concepts about quadratic equations.</a:t>
            </a:r>
          </a:p>
          <a:p>
            <a:r>
              <a:rPr lang="en-US" dirty="0" smtClean="0"/>
              <a:t>Use factoring, complete the square, and the quadratic formula to solve quadratic equations.</a:t>
            </a:r>
          </a:p>
          <a:p>
            <a:r>
              <a:rPr lang="en-US" dirty="0" smtClean="0"/>
              <a:t>Understand the </a:t>
            </a:r>
            <a:r>
              <a:rPr lang="en-US" dirty="0" err="1" smtClean="0"/>
              <a:t>discriminant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Solve problems involving the quadratic equations.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a quadratic equation?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953000" cy="4495800"/>
          </a:xfrm>
        </p:spPr>
        <p:txBody>
          <a:bodyPr/>
          <a:lstStyle/>
          <a:p>
            <a:r>
              <a:rPr lang="en-US" smtClean="0"/>
              <a:t>It is:</a:t>
            </a:r>
          </a:p>
          <a:p>
            <a:pPr lvl="1">
              <a:buFontTx/>
              <a:buNone/>
            </a:pPr>
            <a:r>
              <a:rPr lang="en-US" sz="4400" i="1" smtClean="0"/>
              <a:t>ax</a:t>
            </a:r>
            <a:r>
              <a:rPr lang="en-US" sz="4400" i="1" baseline="30000" smtClean="0"/>
              <a:t>2</a:t>
            </a:r>
            <a:r>
              <a:rPr lang="en-US" sz="4400" i="1" smtClean="0"/>
              <a:t>+bx+c=0</a:t>
            </a:r>
          </a:p>
          <a:p>
            <a:r>
              <a:rPr lang="en-US" smtClean="0"/>
              <a:t>If you solve for x, what are you finding on the graph?</a:t>
            </a:r>
          </a:p>
          <a:p>
            <a:r>
              <a:rPr lang="en-US" smtClean="0"/>
              <a:t>Where y=0, aka the x-intercepts</a:t>
            </a:r>
          </a:p>
        </p:txBody>
      </p:sp>
      <p:pic>
        <p:nvPicPr>
          <p:cNvPr id="20484" name="Picture 4" descr="labeled parabol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209800"/>
            <a:ext cx="27940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SMARTPenAnnotation1178"/>
          <p:cNvSpPr/>
          <p:nvPr/>
        </p:nvSpPr>
        <p:spPr>
          <a:xfrm>
            <a:off x="6218307" y="3446179"/>
            <a:ext cx="179589" cy="128157"/>
          </a:xfrm>
          <a:custGeom>
            <a:avLst/>
            <a:gdLst/>
            <a:ahLst/>
            <a:cxnLst/>
            <a:rect l="0" t="0" r="0" b="0"/>
            <a:pathLst>
              <a:path w="179589" h="128157">
                <a:moveTo>
                  <a:pt x="93910" y="34256"/>
                </a:moveTo>
                <a:lnTo>
                  <a:pt x="93910" y="21163"/>
                </a:lnTo>
                <a:lnTo>
                  <a:pt x="92958" y="19812"/>
                </a:lnTo>
                <a:lnTo>
                  <a:pt x="91370" y="18912"/>
                </a:lnTo>
                <a:lnTo>
                  <a:pt x="89359" y="18311"/>
                </a:lnTo>
                <a:lnTo>
                  <a:pt x="88018" y="16959"/>
                </a:lnTo>
                <a:lnTo>
                  <a:pt x="87125" y="15104"/>
                </a:lnTo>
                <a:lnTo>
                  <a:pt x="86529" y="12916"/>
                </a:lnTo>
                <a:lnTo>
                  <a:pt x="85179" y="11456"/>
                </a:lnTo>
                <a:lnTo>
                  <a:pt x="83327" y="10484"/>
                </a:lnTo>
                <a:lnTo>
                  <a:pt x="78729" y="9403"/>
                </a:lnTo>
                <a:lnTo>
                  <a:pt x="73510" y="8922"/>
                </a:lnTo>
                <a:lnTo>
                  <a:pt x="68016" y="8709"/>
                </a:lnTo>
                <a:lnTo>
                  <a:pt x="61279" y="8572"/>
                </a:lnTo>
                <a:lnTo>
                  <a:pt x="58821" y="9513"/>
                </a:lnTo>
                <a:lnTo>
                  <a:pt x="55277" y="11093"/>
                </a:lnTo>
                <a:lnTo>
                  <a:pt x="51010" y="13099"/>
                </a:lnTo>
                <a:lnTo>
                  <a:pt x="47212" y="14436"/>
                </a:lnTo>
                <a:lnTo>
                  <a:pt x="43728" y="15328"/>
                </a:lnTo>
                <a:lnTo>
                  <a:pt x="35844" y="16758"/>
                </a:lnTo>
                <a:lnTo>
                  <a:pt x="32225" y="19494"/>
                </a:lnTo>
                <a:lnTo>
                  <a:pt x="29927" y="21557"/>
                </a:lnTo>
                <a:lnTo>
                  <a:pt x="24833" y="26390"/>
                </a:lnTo>
                <a:lnTo>
                  <a:pt x="22141" y="29011"/>
                </a:lnTo>
                <a:lnTo>
                  <a:pt x="20347" y="31712"/>
                </a:lnTo>
                <a:lnTo>
                  <a:pt x="19150" y="34465"/>
                </a:lnTo>
                <a:lnTo>
                  <a:pt x="18353" y="37252"/>
                </a:lnTo>
                <a:lnTo>
                  <a:pt x="16869" y="40064"/>
                </a:lnTo>
                <a:lnTo>
                  <a:pt x="14927" y="42890"/>
                </a:lnTo>
                <a:lnTo>
                  <a:pt x="12680" y="45727"/>
                </a:lnTo>
                <a:lnTo>
                  <a:pt x="11182" y="48571"/>
                </a:lnTo>
                <a:lnTo>
                  <a:pt x="10183" y="51419"/>
                </a:lnTo>
                <a:lnTo>
                  <a:pt x="9517" y="54270"/>
                </a:lnTo>
                <a:lnTo>
                  <a:pt x="8120" y="58076"/>
                </a:lnTo>
                <a:lnTo>
                  <a:pt x="6237" y="62519"/>
                </a:lnTo>
                <a:lnTo>
                  <a:pt x="4029" y="67385"/>
                </a:lnTo>
                <a:lnTo>
                  <a:pt x="2557" y="71582"/>
                </a:lnTo>
                <a:lnTo>
                  <a:pt x="1575" y="75332"/>
                </a:lnTo>
                <a:lnTo>
                  <a:pt x="921" y="78785"/>
                </a:lnTo>
                <a:lnTo>
                  <a:pt x="485" y="82040"/>
                </a:lnTo>
                <a:lnTo>
                  <a:pt x="194" y="85162"/>
                </a:lnTo>
                <a:lnTo>
                  <a:pt x="0" y="88195"/>
                </a:lnTo>
                <a:lnTo>
                  <a:pt x="823" y="91170"/>
                </a:lnTo>
                <a:lnTo>
                  <a:pt x="2325" y="94106"/>
                </a:lnTo>
                <a:lnTo>
                  <a:pt x="4278" y="97016"/>
                </a:lnTo>
                <a:lnTo>
                  <a:pt x="5580" y="99908"/>
                </a:lnTo>
                <a:lnTo>
                  <a:pt x="6449" y="102789"/>
                </a:lnTo>
                <a:lnTo>
                  <a:pt x="7028" y="105662"/>
                </a:lnTo>
                <a:lnTo>
                  <a:pt x="8366" y="107578"/>
                </a:lnTo>
                <a:lnTo>
                  <a:pt x="10211" y="108854"/>
                </a:lnTo>
                <a:lnTo>
                  <a:pt x="12393" y="109705"/>
                </a:lnTo>
                <a:lnTo>
                  <a:pt x="17358" y="113192"/>
                </a:lnTo>
                <a:lnTo>
                  <a:pt x="20015" y="115454"/>
                </a:lnTo>
                <a:lnTo>
                  <a:pt x="22739" y="116963"/>
                </a:lnTo>
                <a:lnTo>
                  <a:pt x="28306" y="118640"/>
                </a:lnTo>
                <a:lnTo>
                  <a:pt x="31124" y="119087"/>
                </a:lnTo>
                <a:lnTo>
                  <a:pt x="33955" y="119385"/>
                </a:lnTo>
                <a:lnTo>
                  <a:pt x="36795" y="119583"/>
                </a:lnTo>
                <a:lnTo>
                  <a:pt x="40593" y="119716"/>
                </a:lnTo>
                <a:lnTo>
                  <a:pt x="57837" y="119928"/>
                </a:lnTo>
                <a:lnTo>
                  <a:pt x="91450" y="119977"/>
                </a:lnTo>
                <a:lnTo>
                  <a:pt x="97033" y="119026"/>
                </a:lnTo>
                <a:lnTo>
                  <a:pt x="102659" y="117439"/>
                </a:lnTo>
                <a:lnTo>
                  <a:pt x="108315" y="115429"/>
                </a:lnTo>
                <a:lnTo>
                  <a:pt x="113991" y="113136"/>
                </a:lnTo>
                <a:lnTo>
                  <a:pt x="119680" y="110655"/>
                </a:lnTo>
                <a:lnTo>
                  <a:pt x="125378" y="108049"/>
                </a:lnTo>
                <a:lnTo>
                  <a:pt x="130129" y="105358"/>
                </a:lnTo>
                <a:lnTo>
                  <a:pt x="134248" y="102612"/>
                </a:lnTo>
                <a:lnTo>
                  <a:pt x="137947" y="99829"/>
                </a:lnTo>
                <a:lnTo>
                  <a:pt x="142318" y="97974"/>
                </a:lnTo>
                <a:lnTo>
                  <a:pt x="147137" y="96737"/>
                </a:lnTo>
                <a:lnTo>
                  <a:pt x="152255" y="95912"/>
                </a:lnTo>
                <a:lnTo>
                  <a:pt x="156619" y="94410"/>
                </a:lnTo>
                <a:lnTo>
                  <a:pt x="160481" y="92456"/>
                </a:lnTo>
                <a:lnTo>
                  <a:pt x="164008" y="90201"/>
                </a:lnTo>
                <a:lnTo>
                  <a:pt x="167312" y="87745"/>
                </a:lnTo>
                <a:lnTo>
                  <a:pt x="170467" y="85155"/>
                </a:lnTo>
                <a:lnTo>
                  <a:pt x="173523" y="82476"/>
                </a:lnTo>
                <a:lnTo>
                  <a:pt x="175561" y="79737"/>
                </a:lnTo>
                <a:lnTo>
                  <a:pt x="176919" y="76960"/>
                </a:lnTo>
                <a:lnTo>
                  <a:pt x="177824" y="74155"/>
                </a:lnTo>
                <a:lnTo>
                  <a:pt x="178428" y="71333"/>
                </a:lnTo>
                <a:lnTo>
                  <a:pt x="178830" y="68499"/>
                </a:lnTo>
                <a:lnTo>
                  <a:pt x="179099" y="65657"/>
                </a:lnTo>
                <a:lnTo>
                  <a:pt x="179278" y="62810"/>
                </a:lnTo>
                <a:lnTo>
                  <a:pt x="179476" y="57106"/>
                </a:lnTo>
                <a:lnTo>
                  <a:pt x="179588" y="48541"/>
                </a:lnTo>
                <a:lnTo>
                  <a:pt x="178651" y="45684"/>
                </a:lnTo>
                <a:lnTo>
                  <a:pt x="177074" y="42827"/>
                </a:lnTo>
                <a:lnTo>
                  <a:pt x="175070" y="39970"/>
                </a:lnTo>
                <a:lnTo>
                  <a:pt x="173735" y="37113"/>
                </a:lnTo>
                <a:lnTo>
                  <a:pt x="172844" y="34255"/>
                </a:lnTo>
                <a:lnTo>
                  <a:pt x="172250" y="31398"/>
                </a:lnTo>
                <a:lnTo>
                  <a:pt x="170902" y="28541"/>
                </a:lnTo>
                <a:lnTo>
                  <a:pt x="169050" y="25683"/>
                </a:lnTo>
                <a:lnTo>
                  <a:pt x="166864" y="22825"/>
                </a:lnTo>
                <a:lnTo>
                  <a:pt x="164453" y="19968"/>
                </a:lnTo>
                <a:lnTo>
                  <a:pt x="161894" y="17111"/>
                </a:lnTo>
                <a:lnTo>
                  <a:pt x="159235" y="14253"/>
                </a:lnTo>
                <a:lnTo>
                  <a:pt x="155558" y="12348"/>
                </a:lnTo>
                <a:lnTo>
                  <a:pt x="151201" y="11078"/>
                </a:lnTo>
                <a:lnTo>
                  <a:pt x="146392" y="10232"/>
                </a:lnTo>
                <a:lnTo>
                  <a:pt x="142233" y="8714"/>
                </a:lnTo>
                <a:lnTo>
                  <a:pt x="138508" y="6751"/>
                </a:lnTo>
                <a:lnTo>
                  <a:pt x="135072" y="4489"/>
                </a:lnTo>
                <a:lnTo>
                  <a:pt x="130876" y="2981"/>
                </a:lnTo>
                <a:lnTo>
                  <a:pt x="126174" y="1976"/>
                </a:lnTo>
                <a:lnTo>
                  <a:pt x="121134" y="1306"/>
                </a:lnTo>
                <a:lnTo>
                  <a:pt x="115870" y="859"/>
                </a:lnTo>
                <a:lnTo>
                  <a:pt x="110455" y="561"/>
                </a:lnTo>
                <a:lnTo>
                  <a:pt x="100311" y="230"/>
                </a:lnTo>
                <a:lnTo>
                  <a:pt x="88293" y="44"/>
                </a:lnTo>
                <a:lnTo>
                  <a:pt x="78396" y="0"/>
                </a:lnTo>
                <a:lnTo>
                  <a:pt x="73090" y="941"/>
                </a:lnTo>
                <a:lnTo>
                  <a:pt x="67647" y="2521"/>
                </a:lnTo>
                <a:lnTo>
                  <a:pt x="62114" y="4527"/>
                </a:lnTo>
                <a:lnTo>
                  <a:pt x="57473" y="6816"/>
                </a:lnTo>
                <a:lnTo>
                  <a:pt x="53426" y="9295"/>
                </a:lnTo>
                <a:lnTo>
                  <a:pt x="49775" y="11900"/>
                </a:lnTo>
                <a:lnTo>
                  <a:pt x="45437" y="14589"/>
                </a:lnTo>
                <a:lnTo>
                  <a:pt x="40640" y="17335"/>
                </a:lnTo>
                <a:lnTo>
                  <a:pt x="35536" y="20118"/>
                </a:lnTo>
                <a:lnTo>
                  <a:pt x="32135" y="22925"/>
                </a:lnTo>
                <a:lnTo>
                  <a:pt x="29867" y="25750"/>
                </a:lnTo>
                <a:lnTo>
                  <a:pt x="28354" y="28585"/>
                </a:lnTo>
                <a:lnTo>
                  <a:pt x="26394" y="31428"/>
                </a:lnTo>
                <a:lnTo>
                  <a:pt x="24134" y="34275"/>
                </a:lnTo>
                <a:lnTo>
                  <a:pt x="21675" y="37126"/>
                </a:lnTo>
                <a:lnTo>
                  <a:pt x="19084" y="39979"/>
                </a:lnTo>
                <a:lnTo>
                  <a:pt x="13664" y="45690"/>
                </a:lnTo>
                <a:lnTo>
                  <a:pt x="11838" y="48546"/>
                </a:lnTo>
                <a:lnTo>
                  <a:pt x="10620" y="51402"/>
                </a:lnTo>
                <a:lnTo>
                  <a:pt x="9808" y="54260"/>
                </a:lnTo>
                <a:lnTo>
                  <a:pt x="9267" y="57116"/>
                </a:lnTo>
                <a:lnTo>
                  <a:pt x="8907" y="59974"/>
                </a:lnTo>
                <a:lnTo>
                  <a:pt x="8666" y="62831"/>
                </a:lnTo>
                <a:lnTo>
                  <a:pt x="8506" y="66641"/>
                </a:lnTo>
                <a:lnTo>
                  <a:pt x="8280" y="80152"/>
                </a:lnTo>
                <a:lnTo>
                  <a:pt x="8228" y="87356"/>
                </a:lnTo>
                <a:lnTo>
                  <a:pt x="9165" y="90611"/>
                </a:lnTo>
                <a:lnTo>
                  <a:pt x="10744" y="93733"/>
                </a:lnTo>
                <a:lnTo>
                  <a:pt x="12749" y="96767"/>
                </a:lnTo>
                <a:lnTo>
                  <a:pt x="15037" y="99743"/>
                </a:lnTo>
                <a:lnTo>
                  <a:pt x="17516" y="102679"/>
                </a:lnTo>
                <a:lnTo>
                  <a:pt x="20120" y="105589"/>
                </a:lnTo>
                <a:lnTo>
                  <a:pt x="25555" y="111361"/>
                </a:lnTo>
                <a:lnTo>
                  <a:pt x="28338" y="114235"/>
                </a:lnTo>
                <a:lnTo>
                  <a:pt x="31145" y="116150"/>
                </a:lnTo>
                <a:lnTo>
                  <a:pt x="33969" y="117427"/>
                </a:lnTo>
                <a:lnTo>
                  <a:pt x="36804" y="118278"/>
                </a:lnTo>
                <a:lnTo>
                  <a:pt x="40600" y="119798"/>
                </a:lnTo>
                <a:lnTo>
                  <a:pt x="45035" y="121764"/>
                </a:lnTo>
                <a:lnTo>
                  <a:pt x="49896" y="124027"/>
                </a:lnTo>
                <a:lnTo>
                  <a:pt x="55043" y="125536"/>
                </a:lnTo>
                <a:lnTo>
                  <a:pt x="60379" y="126542"/>
                </a:lnTo>
                <a:lnTo>
                  <a:pt x="65841" y="127212"/>
                </a:lnTo>
                <a:lnTo>
                  <a:pt x="71387" y="127659"/>
                </a:lnTo>
                <a:lnTo>
                  <a:pt x="76990" y="127957"/>
                </a:lnTo>
                <a:lnTo>
                  <a:pt x="82630" y="128156"/>
                </a:lnTo>
                <a:lnTo>
                  <a:pt x="88295" y="127336"/>
                </a:lnTo>
                <a:lnTo>
                  <a:pt x="93977" y="125837"/>
                </a:lnTo>
                <a:lnTo>
                  <a:pt x="99670" y="123885"/>
                </a:lnTo>
                <a:lnTo>
                  <a:pt x="104417" y="122583"/>
                </a:lnTo>
                <a:lnTo>
                  <a:pt x="108535" y="121716"/>
                </a:lnTo>
                <a:lnTo>
                  <a:pt x="112232" y="121137"/>
                </a:lnTo>
                <a:lnTo>
                  <a:pt x="116602" y="120752"/>
                </a:lnTo>
                <a:lnTo>
                  <a:pt x="121421" y="120495"/>
                </a:lnTo>
                <a:lnTo>
                  <a:pt x="126538" y="120323"/>
                </a:lnTo>
                <a:lnTo>
                  <a:pt x="130902" y="119257"/>
                </a:lnTo>
                <a:lnTo>
                  <a:pt x="134764" y="117593"/>
                </a:lnTo>
                <a:lnTo>
                  <a:pt x="138291" y="115531"/>
                </a:lnTo>
                <a:lnTo>
                  <a:pt x="141595" y="113204"/>
                </a:lnTo>
                <a:lnTo>
                  <a:pt x="144750" y="110701"/>
                </a:lnTo>
                <a:lnTo>
                  <a:pt x="147806" y="108079"/>
                </a:lnTo>
                <a:lnTo>
                  <a:pt x="149843" y="105379"/>
                </a:lnTo>
                <a:lnTo>
                  <a:pt x="151201" y="102626"/>
                </a:lnTo>
                <a:lnTo>
                  <a:pt x="152107" y="99839"/>
                </a:lnTo>
                <a:lnTo>
                  <a:pt x="153663" y="97027"/>
                </a:lnTo>
                <a:lnTo>
                  <a:pt x="155653" y="94201"/>
                </a:lnTo>
                <a:lnTo>
                  <a:pt x="157932" y="91364"/>
                </a:lnTo>
                <a:lnTo>
                  <a:pt x="159451" y="88520"/>
                </a:lnTo>
                <a:lnTo>
                  <a:pt x="160464" y="85672"/>
                </a:lnTo>
                <a:lnTo>
                  <a:pt x="161140" y="82821"/>
                </a:lnTo>
                <a:lnTo>
                  <a:pt x="161590" y="79968"/>
                </a:lnTo>
                <a:lnTo>
                  <a:pt x="161890" y="77112"/>
                </a:lnTo>
                <a:lnTo>
                  <a:pt x="162090" y="74257"/>
                </a:lnTo>
                <a:lnTo>
                  <a:pt x="162223" y="71401"/>
                </a:lnTo>
                <a:lnTo>
                  <a:pt x="162372" y="65687"/>
                </a:lnTo>
                <a:lnTo>
                  <a:pt x="161459" y="62830"/>
                </a:lnTo>
                <a:lnTo>
                  <a:pt x="159897" y="59972"/>
                </a:lnTo>
                <a:lnTo>
                  <a:pt x="157904" y="57115"/>
                </a:lnTo>
                <a:lnTo>
                  <a:pt x="155623" y="54258"/>
                </a:lnTo>
                <a:lnTo>
                  <a:pt x="153149" y="51400"/>
                </a:lnTo>
                <a:lnTo>
                  <a:pt x="150548" y="48543"/>
                </a:lnTo>
                <a:lnTo>
                  <a:pt x="148814" y="45686"/>
                </a:lnTo>
                <a:lnTo>
                  <a:pt x="147658" y="42828"/>
                </a:lnTo>
                <a:lnTo>
                  <a:pt x="146887" y="39971"/>
                </a:lnTo>
                <a:lnTo>
                  <a:pt x="145420" y="38066"/>
                </a:lnTo>
                <a:lnTo>
                  <a:pt x="143490" y="36796"/>
                </a:lnTo>
                <a:lnTo>
                  <a:pt x="138806" y="35384"/>
                </a:lnTo>
                <a:lnTo>
                  <a:pt x="133549" y="34757"/>
                </a:lnTo>
                <a:lnTo>
                  <a:pt x="128037" y="34479"/>
                </a:lnTo>
                <a:lnTo>
                  <a:pt x="122412" y="34355"/>
                </a:lnTo>
                <a:lnTo>
                  <a:pt x="116738" y="34300"/>
                </a:lnTo>
                <a:lnTo>
                  <a:pt x="113891" y="35237"/>
                </a:lnTo>
                <a:lnTo>
                  <a:pt x="111041" y="36815"/>
                </a:lnTo>
                <a:lnTo>
                  <a:pt x="108188" y="38819"/>
                </a:lnTo>
                <a:lnTo>
                  <a:pt x="104381" y="40156"/>
                </a:lnTo>
                <a:lnTo>
                  <a:pt x="99939" y="41046"/>
                </a:lnTo>
                <a:lnTo>
                  <a:pt x="95071" y="41640"/>
                </a:lnTo>
                <a:lnTo>
                  <a:pt x="91827" y="42989"/>
                </a:lnTo>
                <a:lnTo>
                  <a:pt x="89664" y="44840"/>
                </a:lnTo>
                <a:lnTo>
                  <a:pt x="88222" y="47027"/>
                </a:lnTo>
                <a:lnTo>
                  <a:pt x="85355" y="49437"/>
                </a:lnTo>
                <a:lnTo>
                  <a:pt x="81539" y="51997"/>
                </a:lnTo>
                <a:lnTo>
                  <a:pt x="77090" y="54656"/>
                </a:lnTo>
                <a:lnTo>
                  <a:pt x="74125" y="57381"/>
                </a:lnTo>
                <a:lnTo>
                  <a:pt x="72148" y="60150"/>
                </a:lnTo>
                <a:lnTo>
                  <a:pt x="70829" y="62949"/>
                </a:lnTo>
                <a:lnTo>
                  <a:pt x="69950" y="65767"/>
                </a:lnTo>
                <a:lnTo>
                  <a:pt x="69365" y="68598"/>
                </a:lnTo>
                <a:lnTo>
                  <a:pt x="68974" y="71438"/>
                </a:lnTo>
                <a:lnTo>
                  <a:pt x="68714" y="74284"/>
                </a:lnTo>
                <a:lnTo>
                  <a:pt x="68540" y="77133"/>
                </a:lnTo>
                <a:lnTo>
                  <a:pt x="68347" y="82840"/>
                </a:lnTo>
                <a:lnTo>
                  <a:pt x="68213" y="92571"/>
                </a:lnTo>
                <a:lnTo>
                  <a:pt x="70111" y="93135"/>
                </a:lnTo>
                <a:lnTo>
                  <a:pt x="73282" y="93511"/>
                </a:lnTo>
                <a:lnTo>
                  <a:pt x="82956" y="94114"/>
                </a:lnTo>
                <a:lnTo>
                  <a:pt x="93734" y="94219"/>
                </a:lnTo>
                <a:lnTo>
                  <a:pt x="97602" y="93281"/>
                </a:lnTo>
                <a:lnTo>
                  <a:pt x="101134" y="91703"/>
                </a:lnTo>
                <a:lnTo>
                  <a:pt x="104441" y="89699"/>
                </a:lnTo>
                <a:lnTo>
                  <a:pt x="107598" y="87410"/>
                </a:lnTo>
                <a:lnTo>
                  <a:pt x="110656" y="84932"/>
                </a:lnTo>
                <a:lnTo>
                  <a:pt x="113646" y="82328"/>
                </a:lnTo>
                <a:lnTo>
                  <a:pt x="116592" y="78686"/>
                </a:lnTo>
                <a:lnTo>
                  <a:pt x="119509" y="74353"/>
                </a:lnTo>
                <a:lnTo>
                  <a:pt x="122406" y="69560"/>
                </a:lnTo>
                <a:lnTo>
                  <a:pt x="125290" y="65412"/>
                </a:lnTo>
                <a:lnTo>
                  <a:pt x="128165" y="61694"/>
                </a:lnTo>
                <a:lnTo>
                  <a:pt x="131034" y="58263"/>
                </a:lnTo>
                <a:lnTo>
                  <a:pt x="133899" y="55023"/>
                </a:lnTo>
                <a:lnTo>
                  <a:pt x="139623" y="48883"/>
                </a:lnTo>
                <a:lnTo>
                  <a:pt x="148201" y="40071"/>
                </a:lnTo>
                <a:lnTo>
                  <a:pt x="150106" y="36228"/>
                </a:lnTo>
                <a:lnTo>
                  <a:pt x="151377" y="31760"/>
                </a:lnTo>
                <a:lnTo>
                  <a:pt x="153416" y="20004"/>
                </a:lnTo>
                <a:lnTo>
                  <a:pt x="153583" y="18087"/>
                </a:lnTo>
                <a:lnTo>
                  <a:pt x="153695" y="15856"/>
                </a:lnTo>
                <a:lnTo>
                  <a:pt x="153769" y="13417"/>
                </a:lnTo>
                <a:lnTo>
                  <a:pt x="152866" y="11791"/>
                </a:lnTo>
                <a:lnTo>
                  <a:pt x="151311" y="10706"/>
                </a:lnTo>
                <a:lnTo>
                  <a:pt x="147044" y="9502"/>
                </a:lnTo>
                <a:lnTo>
                  <a:pt x="141973" y="8966"/>
                </a:lnTo>
                <a:lnTo>
                  <a:pt x="138334" y="10728"/>
                </a:lnTo>
                <a:lnTo>
                  <a:pt x="134004" y="13809"/>
                </a:lnTo>
                <a:lnTo>
                  <a:pt x="129212" y="17767"/>
                </a:lnTo>
                <a:lnTo>
                  <a:pt x="124112" y="21358"/>
                </a:lnTo>
                <a:lnTo>
                  <a:pt x="118807" y="24705"/>
                </a:lnTo>
                <a:lnTo>
                  <a:pt x="113366" y="27888"/>
                </a:lnTo>
                <a:lnTo>
                  <a:pt x="99699" y="36506"/>
                </a:lnTo>
                <a:lnTo>
                  <a:pt x="92055" y="41470"/>
                </a:lnTo>
                <a:lnTo>
                  <a:pt x="85053" y="45733"/>
                </a:lnTo>
                <a:lnTo>
                  <a:pt x="78481" y="49527"/>
                </a:lnTo>
                <a:lnTo>
                  <a:pt x="66098" y="56283"/>
                </a:lnTo>
                <a:lnTo>
                  <a:pt x="54244" y="62461"/>
                </a:lnTo>
                <a:lnTo>
                  <a:pt x="49368" y="65441"/>
                </a:lnTo>
                <a:lnTo>
                  <a:pt x="45166" y="68381"/>
                </a:lnTo>
                <a:lnTo>
                  <a:pt x="41411" y="71293"/>
                </a:lnTo>
                <a:lnTo>
                  <a:pt x="37956" y="74187"/>
                </a:lnTo>
                <a:lnTo>
                  <a:pt x="34700" y="77069"/>
                </a:lnTo>
                <a:lnTo>
                  <a:pt x="25330" y="856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79"/>
          <p:cNvSpPr/>
          <p:nvPr/>
        </p:nvSpPr>
        <p:spPr>
          <a:xfrm>
            <a:off x="7212491" y="3454856"/>
            <a:ext cx="162211" cy="128053"/>
          </a:xfrm>
          <a:custGeom>
            <a:avLst/>
            <a:gdLst/>
            <a:ahLst/>
            <a:cxnLst/>
            <a:rect l="0" t="0" r="0" b="0"/>
            <a:pathLst>
              <a:path w="162211" h="128053">
                <a:moveTo>
                  <a:pt x="111281" y="25579"/>
                </a:moveTo>
                <a:lnTo>
                  <a:pt x="111281" y="21028"/>
                </a:lnTo>
                <a:lnTo>
                  <a:pt x="110329" y="19687"/>
                </a:lnTo>
                <a:lnTo>
                  <a:pt x="108741" y="18793"/>
                </a:lnTo>
                <a:lnTo>
                  <a:pt x="103901" y="17359"/>
                </a:lnTo>
                <a:lnTo>
                  <a:pt x="100699" y="17163"/>
                </a:lnTo>
                <a:lnTo>
                  <a:pt x="98511" y="17111"/>
                </a:lnTo>
                <a:lnTo>
                  <a:pt x="96100" y="16123"/>
                </a:lnTo>
                <a:lnTo>
                  <a:pt x="93541" y="14513"/>
                </a:lnTo>
                <a:lnTo>
                  <a:pt x="90881" y="12486"/>
                </a:lnTo>
                <a:lnTo>
                  <a:pt x="88157" y="11135"/>
                </a:lnTo>
                <a:lnTo>
                  <a:pt x="85387" y="10235"/>
                </a:lnTo>
                <a:lnTo>
                  <a:pt x="82589" y="9634"/>
                </a:lnTo>
                <a:lnTo>
                  <a:pt x="79770" y="9234"/>
                </a:lnTo>
                <a:lnTo>
                  <a:pt x="76939" y="8967"/>
                </a:lnTo>
                <a:lnTo>
                  <a:pt x="74099" y="8789"/>
                </a:lnTo>
                <a:lnTo>
                  <a:pt x="68404" y="8592"/>
                </a:lnTo>
                <a:lnTo>
                  <a:pt x="60020" y="8455"/>
                </a:lnTo>
                <a:lnTo>
                  <a:pt x="52613" y="8436"/>
                </a:lnTo>
                <a:lnTo>
                  <a:pt x="52167" y="9388"/>
                </a:lnTo>
                <a:lnTo>
                  <a:pt x="51671" y="12985"/>
                </a:lnTo>
                <a:lnTo>
                  <a:pt x="51538" y="15278"/>
                </a:lnTo>
                <a:lnTo>
                  <a:pt x="51308" y="24034"/>
                </a:lnTo>
                <a:lnTo>
                  <a:pt x="51274" y="79865"/>
                </a:lnTo>
                <a:lnTo>
                  <a:pt x="52226" y="82724"/>
                </a:lnTo>
                <a:lnTo>
                  <a:pt x="53814" y="85583"/>
                </a:lnTo>
                <a:lnTo>
                  <a:pt x="55825" y="88442"/>
                </a:lnTo>
                <a:lnTo>
                  <a:pt x="57165" y="91300"/>
                </a:lnTo>
                <a:lnTo>
                  <a:pt x="58059" y="94158"/>
                </a:lnTo>
                <a:lnTo>
                  <a:pt x="58655" y="97015"/>
                </a:lnTo>
                <a:lnTo>
                  <a:pt x="60957" y="98921"/>
                </a:lnTo>
                <a:lnTo>
                  <a:pt x="64397" y="100191"/>
                </a:lnTo>
                <a:lnTo>
                  <a:pt x="68595" y="101038"/>
                </a:lnTo>
                <a:lnTo>
                  <a:pt x="72346" y="101602"/>
                </a:lnTo>
                <a:lnTo>
                  <a:pt x="75799" y="101978"/>
                </a:lnTo>
                <a:lnTo>
                  <a:pt x="79054" y="102229"/>
                </a:lnTo>
                <a:lnTo>
                  <a:pt x="82176" y="102397"/>
                </a:lnTo>
                <a:lnTo>
                  <a:pt x="88186" y="102583"/>
                </a:lnTo>
                <a:lnTo>
                  <a:pt x="102677" y="102712"/>
                </a:lnTo>
                <a:lnTo>
                  <a:pt x="105546" y="102718"/>
                </a:lnTo>
                <a:lnTo>
                  <a:pt x="108410" y="101770"/>
                </a:lnTo>
                <a:lnTo>
                  <a:pt x="111272" y="100185"/>
                </a:lnTo>
                <a:lnTo>
                  <a:pt x="114133" y="98176"/>
                </a:lnTo>
                <a:lnTo>
                  <a:pt x="116992" y="96837"/>
                </a:lnTo>
                <a:lnTo>
                  <a:pt x="119851" y="95944"/>
                </a:lnTo>
                <a:lnTo>
                  <a:pt x="122710" y="95349"/>
                </a:lnTo>
                <a:lnTo>
                  <a:pt x="125567" y="94000"/>
                </a:lnTo>
                <a:lnTo>
                  <a:pt x="128426" y="92148"/>
                </a:lnTo>
                <a:lnTo>
                  <a:pt x="131283" y="89960"/>
                </a:lnTo>
                <a:lnTo>
                  <a:pt x="134141" y="88502"/>
                </a:lnTo>
                <a:lnTo>
                  <a:pt x="136999" y="87530"/>
                </a:lnTo>
                <a:lnTo>
                  <a:pt x="139856" y="86882"/>
                </a:lnTo>
                <a:lnTo>
                  <a:pt x="141761" y="84545"/>
                </a:lnTo>
                <a:lnTo>
                  <a:pt x="143032" y="81082"/>
                </a:lnTo>
                <a:lnTo>
                  <a:pt x="145069" y="70938"/>
                </a:lnTo>
                <a:lnTo>
                  <a:pt x="146189" y="68201"/>
                </a:lnTo>
                <a:lnTo>
                  <a:pt x="147889" y="64471"/>
                </a:lnTo>
                <a:lnTo>
                  <a:pt x="149973" y="60079"/>
                </a:lnTo>
                <a:lnTo>
                  <a:pt x="151364" y="56199"/>
                </a:lnTo>
                <a:lnTo>
                  <a:pt x="152290" y="52660"/>
                </a:lnTo>
                <a:lnTo>
                  <a:pt x="152908" y="49347"/>
                </a:lnTo>
                <a:lnTo>
                  <a:pt x="152367" y="46187"/>
                </a:lnTo>
                <a:lnTo>
                  <a:pt x="151054" y="43128"/>
                </a:lnTo>
                <a:lnTo>
                  <a:pt x="149227" y="40136"/>
                </a:lnTo>
                <a:lnTo>
                  <a:pt x="148008" y="37188"/>
                </a:lnTo>
                <a:lnTo>
                  <a:pt x="147196" y="34271"/>
                </a:lnTo>
                <a:lnTo>
                  <a:pt x="146655" y="31373"/>
                </a:lnTo>
                <a:lnTo>
                  <a:pt x="146293" y="28489"/>
                </a:lnTo>
                <a:lnTo>
                  <a:pt x="146052" y="25614"/>
                </a:lnTo>
                <a:lnTo>
                  <a:pt x="145892" y="22745"/>
                </a:lnTo>
                <a:lnTo>
                  <a:pt x="144833" y="20832"/>
                </a:lnTo>
                <a:lnTo>
                  <a:pt x="143174" y="19557"/>
                </a:lnTo>
                <a:lnTo>
                  <a:pt x="141115" y="18707"/>
                </a:lnTo>
                <a:lnTo>
                  <a:pt x="136289" y="15222"/>
                </a:lnTo>
                <a:lnTo>
                  <a:pt x="133668" y="12959"/>
                </a:lnTo>
                <a:lnTo>
                  <a:pt x="130968" y="10498"/>
                </a:lnTo>
                <a:lnTo>
                  <a:pt x="125429" y="5224"/>
                </a:lnTo>
                <a:lnTo>
                  <a:pt x="122617" y="3436"/>
                </a:lnTo>
                <a:lnTo>
                  <a:pt x="119791" y="2244"/>
                </a:lnTo>
                <a:lnTo>
                  <a:pt x="116954" y="1450"/>
                </a:lnTo>
                <a:lnTo>
                  <a:pt x="114111" y="920"/>
                </a:lnTo>
                <a:lnTo>
                  <a:pt x="111263" y="567"/>
                </a:lnTo>
                <a:lnTo>
                  <a:pt x="108411" y="332"/>
                </a:lnTo>
                <a:lnTo>
                  <a:pt x="105558" y="175"/>
                </a:lnTo>
                <a:lnTo>
                  <a:pt x="99847" y="0"/>
                </a:lnTo>
                <a:lnTo>
                  <a:pt x="96038" y="907"/>
                </a:lnTo>
                <a:lnTo>
                  <a:pt x="91594" y="2463"/>
                </a:lnTo>
                <a:lnTo>
                  <a:pt x="86727" y="4453"/>
                </a:lnTo>
                <a:lnTo>
                  <a:pt x="82529" y="5780"/>
                </a:lnTo>
                <a:lnTo>
                  <a:pt x="78778" y="6664"/>
                </a:lnTo>
                <a:lnTo>
                  <a:pt x="75325" y="7254"/>
                </a:lnTo>
                <a:lnTo>
                  <a:pt x="72070" y="8600"/>
                </a:lnTo>
                <a:lnTo>
                  <a:pt x="68948" y="10449"/>
                </a:lnTo>
                <a:lnTo>
                  <a:pt x="65914" y="12635"/>
                </a:lnTo>
                <a:lnTo>
                  <a:pt x="63891" y="15044"/>
                </a:lnTo>
                <a:lnTo>
                  <a:pt x="62543" y="17603"/>
                </a:lnTo>
                <a:lnTo>
                  <a:pt x="61644" y="20262"/>
                </a:lnTo>
                <a:lnTo>
                  <a:pt x="60092" y="22987"/>
                </a:lnTo>
                <a:lnTo>
                  <a:pt x="58105" y="25756"/>
                </a:lnTo>
                <a:lnTo>
                  <a:pt x="55828" y="28554"/>
                </a:lnTo>
                <a:lnTo>
                  <a:pt x="54310" y="31372"/>
                </a:lnTo>
                <a:lnTo>
                  <a:pt x="53298" y="34204"/>
                </a:lnTo>
                <a:lnTo>
                  <a:pt x="52623" y="37044"/>
                </a:lnTo>
                <a:lnTo>
                  <a:pt x="52173" y="39889"/>
                </a:lnTo>
                <a:lnTo>
                  <a:pt x="51873" y="42739"/>
                </a:lnTo>
                <a:lnTo>
                  <a:pt x="51674" y="45591"/>
                </a:lnTo>
                <a:lnTo>
                  <a:pt x="51540" y="48446"/>
                </a:lnTo>
                <a:lnTo>
                  <a:pt x="51391" y="54157"/>
                </a:lnTo>
                <a:lnTo>
                  <a:pt x="51309" y="62727"/>
                </a:lnTo>
                <a:lnTo>
                  <a:pt x="52250" y="65584"/>
                </a:lnTo>
                <a:lnTo>
                  <a:pt x="53829" y="68442"/>
                </a:lnTo>
                <a:lnTo>
                  <a:pt x="58658" y="75320"/>
                </a:lnTo>
                <a:lnTo>
                  <a:pt x="61858" y="78801"/>
                </a:lnTo>
                <a:lnTo>
                  <a:pt x="64045" y="81063"/>
                </a:lnTo>
                <a:lnTo>
                  <a:pt x="66456" y="82571"/>
                </a:lnTo>
                <a:lnTo>
                  <a:pt x="69015" y="83576"/>
                </a:lnTo>
                <a:lnTo>
                  <a:pt x="71673" y="84246"/>
                </a:lnTo>
                <a:lnTo>
                  <a:pt x="74399" y="85645"/>
                </a:lnTo>
                <a:lnTo>
                  <a:pt x="77168" y="87530"/>
                </a:lnTo>
                <a:lnTo>
                  <a:pt x="79966" y="89740"/>
                </a:lnTo>
                <a:lnTo>
                  <a:pt x="82785" y="91213"/>
                </a:lnTo>
                <a:lnTo>
                  <a:pt x="85616" y="92195"/>
                </a:lnTo>
                <a:lnTo>
                  <a:pt x="88456" y="92849"/>
                </a:lnTo>
                <a:lnTo>
                  <a:pt x="91301" y="93286"/>
                </a:lnTo>
                <a:lnTo>
                  <a:pt x="94152" y="93577"/>
                </a:lnTo>
                <a:lnTo>
                  <a:pt x="97004" y="93771"/>
                </a:lnTo>
                <a:lnTo>
                  <a:pt x="99858" y="93900"/>
                </a:lnTo>
                <a:lnTo>
                  <a:pt x="105569" y="94044"/>
                </a:lnTo>
                <a:lnTo>
                  <a:pt x="108426" y="93129"/>
                </a:lnTo>
                <a:lnTo>
                  <a:pt x="111282" y="91568"/>
                </a:lnTo>
                <a:lnTo>
                  <a:pt x="114140" y="89574"/>
                </a:lnTo>
                <a:lnTo>
                  <a:pt x="117949" y="88245"/>
                </a:lnTo>
                <a:lnTo>
                  <a:pt x="122394" y="87358"/>
                </a:lnTo>
                <a:lnTo>
                  <a:pt x="127262" y="86768"/>
                </a:lnTo>
                <a:lnTo>
                  <a:pt x="131460" y="85421"/>
                </a:lnTo>
                <a:lnTo>
                  <a:pt x="135211" y="83571"/>
                </a:lnTo>
                <a:lnTo>
                  <a:pt x="143525" y="78309"/>
                </a:lnTo>
                <a:lnTo>
                  <a:pt x="147201" y="75049"/>
                </a:lnTo>
                <a:lnTo>
                  <a:pt x="149516" y="72847"/>
                </a:lnTo>
                <a:lnTo>
                  <a:pt x="151058" y="70426"/>
                </a:lnTo>
                <a:lnTo>
                  <a:pt x="152087" y="67859"/>
                </a:lnTo>
                <a:lnTo>
                  <a:pt x="152773" y="65196"/>
                </a:lnTo>
                <a:lnTo>
                  <a:pt x="154182" y="62468"/>
                </a:lnTo>
                <a:lnTo>
                  <a:pt x="156074" y="59696"/>
                </a:lnTo>
                <a:lnTo>
                  <a:pt x="158289" y="56896"/>
                </a:lnTo>
                <a:lnTo>
                  <a:pt x="159765" y="54077"/>
                </a:lnTo>
                <a:lnTo>
                  <a:pt x="160748" y="51245"/>
                </a:lnTo>
                <a:lnTo>
                  <a:pt x="161404" y="48404"/>
                </a:lnTo>
                <a:lnTo>
                  <a:pt x="160889" y="45559"/>
                </a:lnTo>
                <a:lnTo>
                  <a:pt x="159593" y="42708"/>
                </a:lnTo>
                <a:lnTo>
                  <a:pt x="157776" y="39856"/>
                </a:lnTo>
                <a:lnTo>
                  <a:pt x="156566" y="37002"/>
                </a:lnTo>
                <a:lnTo>
                  <a:pt x="155758" y="34146"/>
                </a:lnTo>
                <a:lnTo>
                  <a:pt x="155220" y="31291"/>
                </a:lnTo>
                <a:lnTo>
                  <a:pt x="153908" y="28434"/>
                </a:lnTo>
                <a:lnTo>
                  <a:pt x="152082" y="25577"/>
                </a:lnTo>
                <a:lnTo>
                  <a:pt x="149912" y="22720"/>
                </a:lnTo>
                <a:lnTo>
                  <a:pt x="147513" y="20815"/>
                </a:lnTo>
                <a:lnTo>
                  <a:pt x="144960" y="19546"/>
                </a:lnTo>
                <a:lnTo>
                  <a:pt x="142306" y="18699"/>
                </a:lnTo>
                <a:lnTo>
                  <a:pt x="138632" y="18135"/>
                </a:lnTo>
                <a:lnTo>
                  <a:pt x="134278" y="17759"/>
                </a:lnTo>
                <a:lnTo>
                  <a:pt x="125312" y="17340"/>
                </a:lnTo>
                <a:lnTo>
                  <a:pt x="118152" y="17155"/>
                </a:lnTo>
                <a:lnTo>
                  <a:pt x="88021" y="17019"/>
                </a:lnTo>
                <a:lnTo>
                  <a:pt x="82439" y="17967"/>
                </a:lnTo>
                <a:lnTo>
                  <a:pt x="76813" y="19552"/>
                </a:lnTo>
                <a:lnTo>
                  <a:pt x="71158" y="21561"/>
                </a:lnTo>
                <a:lnTo>
                  <a:pt x="66435" y="23853"/>
                </a:lnTo>
                <a:lnTo>
                  <a:pt x="62333" y="26333"/>
                </a:lnTo>
                <a:lnTo>
                  <a:pt x="58647" y="28939"/>
                </a:lnTo>
                <a:lnTo>
                  <a:pt x="54284" y="31629"/>
                </a:lnTo>
                <a:lnTo>
                  <a:pt x="49471" y="34375"/>
                </a:lnTo>
                <a:lnTo>
                  <a:pt x="39043" y="39965"/>
                </a:lnTo>
                <a:lnTo>
                  <a:pt x="28057" y="45625"/>
                </a:lnTo>
                <a:lnTo>
                  <a:pt x="23414" y="49421"/>
                </a:lnTo>
                <a:lnTo>
                  <a:pt x="19366" y="53856"/>
                </a:lnTo>
                <a:lnTo>
                  <a:pt x="15714" y="58717"/>
                </a:lnTo>
                <a:lnTo>
                  <a:pt x="12327" y="62911"/>
                </a:lnTo>
                <a:lnTo>
                  <a:pt x="9117" y="66660"/>
                </a:lnTo>
                <a:lnTo>
                  <a:pt x="6024" y="70111"/>
                </a:lnTo>
                <a:lnTo>
                  <a:pt x="3963" y="73364"/>
                </a:lnTo>
                <a:lnTo>
                  <a:pt x="2588" y="76486"/>
                </a:lnTo>
                <a:lnTo>
                  <a:pt x="1672" y="79519"/>
                </a:lnTo>
                <a:lnTo>
                  <a:pt x="1060" y="82494"/>
                </a:lnTo>
                <a:lnTo>
                  <a:pt x="653" y="85430"/>
                </a:lnTo>
                <a:lnTo>
                  <a:pt x="381" y="88340"/>
                </a:lnTo>
                <a:lnTo>
                  <a:pt x="201" y="91232"/>
                </a:lnTo>
                <a:lnTo>
                  <a:pt x="0" y="96985"/>
                </a:lnTo>
                <a:lnTo>
                  <a:pt x="898" y="99853"/>
                </a:lnTo>
                <a:lnTo>
                  <a:pt x="2450" y="102717"/>
                </a:lnTo>
                <a:lnTo>
                  <a:pt x="4437" y="105580"/>
                </a:lnTo>
                <a:lnTo>
                  <a:pt x="6714" y="108440"/>
                </a:lnTo>
                <a:lnTo>
                  <a:pt x="9185" y="111299"/>
                </a:lnTo>
                <a:lnTo>
                  <a:pt x="15443" y="118182"/>
                </a:lnTo>
                <a:lnTo>
                  <a:pt x="17862" y="119699"/>
                </a:lnTo>
                <a:lnTo>
                  <a:pt x="21379" y="121663"/>
                </a:lnTo>
                <a:lnTo>
                  <a:pt x="25629" y="123925"/>
                </a:lnTo>
                <a:lnTo>
                  <a:pt x="30367" y="125433"/>
                </a:lnTo>
                <a:lnTo>
                  <a:pt x="35430" y="126438"/>
                </a:lnTo>
                <a:lnTo>
                  <a:pt x="40712" y="127108"/>
                </a:lnTo>
                <a:lnTo>
                  <a:pt x="45185" y="127555"/>
                </a:lnTo>
                <a:lnTo>
                  <a:pt x="49120" y="127853"/>
                </a:lnTo>
                <a:lnTo>
                  <a:pt x="52695" y="128052"/>
                </a:lnTo>
                <a:lnTo>
                  <a:pt x="56983" y="127231"/>
                </a:lnTo>
                <a:lnTo>
                  <a:pt x="61748" y="125732"/>
                </a:lnTo>
                <a:lnTo>
                  <a:pt x="66829" y="123780"/>
                </a:lnTo>
                <a:lnTo>
                  <a:pt x="72121" y="122479"/>
                </a:lnTo>
                <a:lnTo>
                  <a:pt x="77554" y="121611"/>
                </a:lnTo>
                <a:lnTo>
                  <a:pt x="83082" y="121033"/>
                </a:lnTo>
                <a:lnTo>
                  <a:pt x="88671" y="119695"/>
                </a:lnTo>
                <a:lnTo>
                  <a:pt x="94303" y="117850"/>
                </a:lnTo>
                <a:lnTo>
                  <a:pt x="99963" y="115668"/>
                </a:lnTo>
                <a:lnTo>
                  <a:pt x="105641" y="113261"/>
                </a:lnTo>
                <a:lnTo>
                  <a:pt x="117029" y="108046"/>
                </a:lnTo>
                <a:lnTo>
                  <a:pt x="121780" y="105322"/>
                </a:lnTo>
                <a:lnTo>
                  <a:pt x="125901" y="102553"/>
                </a:lnTo>
                <a:lnTo>
                  <a:pt x="129600" y="99755"/>
                </a:lnTo>
                <a:lnTo>
                  <a:pt x="133019" y="96937"/>
                </a:lnTo>
                <a:lnTo>
                  <a:pt x="136251" y="94106"/>
                </a:lnTo>
                <a:lnTo>
                  <a:pt x="139357" y="91266"/>
                </a:lnTo>
                <a:lnTo>
                  <a:pt x="142381" y="87468"/>
                </a:lnTo>
                <a:lnTo>
                  <a:pt x="145350" y="83030"/>
                </a:lnTo>
                <a:lnTo>
                  <a:pt x="148281" y="78167"/>
                </a:lnTo>
                <a:lnTo>
                  <a:pt x="151188" y="73973"/>
                </a:lnTo>
                <a:lnTo>
                  <a:pt x="154078" y="70224"/>
                </a:lnTo>
                <a:lnTo>
                  <a:pt x="156957" y="66772"/>
                </a:lnTo>
                <a:lnTo>
                  <a:pt x="158877" y="63518"/>
                </a:lnTo>
                <a:lnTo>
                  <a:pt x="160157" y="60397"/>
                </a:lnTo>
                <a:lnTo>
                  <a:pt x="161010" y="57363"/>
                </a:lnTo>
                <a:lnTo>
                  <a:pt x="161579" y="54388"/>
                </a:lnTo>
                <a:lnTo>
                  <a:pt x="161958" y="51453"/>
                </a:lnTo>
                <a:lnTo>
                  <a:pt x="162210" y="48543"/>
                </a:lnTo>
                <a:lnTo>
                  <a:pt x="161427" y="45651"/>
                </a:lnTo>
                <a:lnTo>
                  <a:pt x="159952" y="42770"/>
                </a:lnTo>
                <a:lnTo>
                  <a:pt x="155291" y="35854"/>
                </a:lnTo>
                <a:lnTo>
                  <a:pt x="152113" y="32368"/>
                </a:lnTo>
                <a:lnTo>
                  <a:pt x="149934" y="30105"/>
                </a:lnTo>
                <a:lnTo>
                  <a:pt x="147527" y="28596"/>
                </a:lnTo>
                <a:lnTo>
                  <a:pt x="144969" y="27590"/>
                </a:lnTo>
                <a:lnTo>
                  <a:pt x="142313" y="26920"/>
                </a:lnTo>
                <a:lnTo>
                  <a:pt x="138637" y="26472"/>
                </a:lnTo>
                <a:lnTo>
                  <a:pt x="134280" y="26174"/>
                </a:lnTo>
                <a:lnTo>
                  <a:pt x="125313" y="25843"/>
                </a:lnTo>
                <a:lnTo>
                  <a:pt x="114909" y="25657"/>
                </a:lnTo>
                <a:lnTo>
                  <a:pt x="108766" y="25613"/>
                </a:lnTo>
                <a:lnTo>
                  <a:pt x="104842" y="26554"/>
                </a:lnTo>
                <a:lnTo>
                  <a:pt x="100321" y="28134"/>
                </a:lnTo>
                <a:lnTo>
                  <a:pt x="95402" y="30140"/>
                </a:lnTo>
                <a:lnTo>
                  <a:pt x="91170" y="31477"/>
                </a:lnTo>
                <a:lnTo>
                  <a:pt x="87396" y="32368"/>
                </a:lnTo>
                <a:lnTo>
                  <a:pt x="83928" y="32962"/>
                </a:lnTo>
                <a:lnTo>
                  <a:pt x="80663" y="33358"/>
                </a:lnTo>
                <a:lnTo>
                  <a:pt x="77534" y="33623"/>
                </a:lnTo>
                <a:lnTo>
                  <a:pt x="74495" y="33799"/>
                </a:lnTo>
                <a:lnTo>
                  <a:pt x="71517" y="34868"/>
                </a:lnTo>
                <a:lnTo>
                  <a:pt x="68580" y="36535"/>
                </a:lnTo>
                <a:lnTo>
                  <a:pt x="59890" y="42692"/>
                </a:lnTo>
                <a:lnTo>
                  <a:pt x="85564" y="427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80"/>
          <p:cNvSpPr/>
          <p:nvPr/>
        </p:nvSpPr>
        <p:spPr>
          <a:xfrm>
            <a:off x="4589147" y="5040629"/>
            <a:ext cx="411479" cy="8574"/>
          </a:xfrm>
          <a:custGeom>
            <a:avLst/>
            <a:gdLst/>
            <a:ahLst/>
            <a:cxnLst/>
            <a:rect l="0" t="0" r="0" b="0"/>
            <a:pathLst>
              <a:path w="411479" h="8574">
                <a:moveTo>
                  <a:pt x="8570" y="0"/>
                </a:moveTo>
                <a:lnTo>
                  <a:pt x="0" y="0"/>
                </a:lnTo>
                <a:lnTo>
                  <a:pt x="171566" y="0"/>
                </a:lnTo>
                <a:lnTo>
                  <a:pt x="180099" y="953"/>
                </a:lnTo>
                <a:lnTo>
                  <a:pt x="188645" y="2541"/>
                </a:lnTo>
                <a:lnTo>
                  <a:pt x="197201" y="4552"/>
                </a:lnTo>
                <a:lnTo>
                  <a:pt x="205761" y="5892"/>
                </a:lnTo>
                <a:lnTo>
                  <a:pt x="214326" y="6786"/>
                </a:lnTo>
                <a:lnTo>
                  <a:pt x="222893" y="7382"/>
                </a:lnTo>
                <a:lnTo>
                  <a:pt x="231462" y="7779"/>
                </a:lnTo>
                <a:lnTo>
                  <a:pt x="248603" y="8220"/>
                </a:lnTo>
                <a:lnTo>
                  <a:pt x="299877" y="8553"/>
                </a:lnTo>
                <a:lnTo>
                  <a:pt x="411478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81"/>
          <p:cNvSpPr/>
          <p:nvPr/>
        </p:nvSpPr>
        <p:spPr>
          <a:xfrm>
            <a:off x="911647" y="5606415"/>
            <a:ext cx="1560091" cy="60008"/>
          </a:xfrm>
          <a:custGeom>
            <a:avLst/>
            <a:gdLst/>
            <a:ahLst/>
            <a:cxnLst/>
            <a:rect l="0" t="0" r="0" b="0"/>
            <a:pathLst>
              <a:path w="1560091" h="60008">
                <a:moveTo>
                  <a:pt x="8467" y="17145"/>
                </a:moveTo>
                <a:lnTo>
                  <a:pt x="248" y="17145"/>
                </a:lnTo>
                <a:lnTo>
                  <a:pt x="130" y="18097"/>
                </a:lnTo>
                <a:lnTo>
                  <a:pt x="52" y="19685"/>
                </a:lnTo>
                <a:lnTo>
                  <a:pt x="0" y="21696"/>
                </a:lnTo>
                <a:lnTo>
                  <a:pt x="917" y="23036"/>
                </a:lnTo>
                <a:lnTo>
                  <a:pt x="2481" y="23930"/>
                </a:lnTo>
                <a:lnTo>
                  <a:pt x="6759" y="24923"/>
                </a:lnTo>
                <a:lnTo>
                  <a:pt x="37056" y="25708"/>
                </a:lnTo>
                <a:lnTo>
                  <a:pt x="40861" y="24759"/>
                </a:lnTo>
                <a:lnTo>
                  <a:pt x="45303" y="23173"/>
                </a:lnTo>
                <a:lnTo>
                  <a:pt x="50170" y="21163"/>
                </a:lnTo>
                <a:lnTo>
                  <a:pt x="55319" y="19824"/>
                </a:lnTo>
                <a:lnTo>
                  <a:pt x="66120" y="18335"/>
                </a:lnTo>
                <a:lnTo>
                  <a:pt x="111883" y="17249"/>
                </a:lnTo>
                <a:lnTo>
                  <a:pt x="119321" y="16262"/>
                </a:lnTo>
                <a:lnTo>
                  <a:pt x="126185" y="14651"/>
                </a:lnTo>
                <a:lnTo>
                  <a:pt x="132666" y="12625"/>
                </a:lnTo>
                <a:lnTo>
                  <a:pt x="140796" y="11274"/>
                </a:lnTo>
                <a:lnTo>
                  <a:pt x="159990" y="9773"/>
                </a:lnTo>
                <a:lnTo>
                  <a:pt x="187666" y="8928"/>
                </a:lnTo>
                <a:lnTo>
                  <a:pt x="196513" y="7857"/>
                </a:lnTo>
                <a:lnTo>
                  <a:pt x="205269" y="6190"/>
                </a:lnTo>
                <a:lnTo>
                  <a:pt x="213963" y="4127"/>
                </a:lnTo>
                <a:lnTo>
                  <a:pt x="224522" y="2751"/>
                </a:lnTo>
                <a:lnTo>
                  <a:pt x="248954" y="1222"/>
                </a:lnTo>
                <a:lnTo>
                  <a:pt x="296601" y="242"/>
                </a:lnTo>
                <a:lnTo>
                  <a:pt x="583008" y="0"/>
                </a:lnTo>
                <a:lnTo>
                  <a:pt x="599140" y="952"/>
                </a:lnTo>
                <a:lnTo>
                  <a:pt x="614657" y="2540"/>
                </a:lnTo>
                <a:lnTo>
                  <a:pt x="629764" y="4551"/>
                </a:lnTo>
                <a:lnTo>
                  <a:pt x="646502" y="5891"/>
                </a:lnTo>
                <a:lnTo>
                  <a:pt x="682881" y="7381"/>
                </a:lnTo>
                <a:lnTo>
                  <a:pt x="731745" y="8219"/>
                </a:lnTo>
                <a:lnTo>
                  <a:pt x="748780" y="9289"/>
                </a:lnTo>
                <a:lnTo>
                  <a:pt x="766804" y="10956"/>
                </a:lnTo>
                <a:lnTo>
                  <a:pt x="785488" y="13019"/>
                </a:lnTo>
                <a:lnTo>
                  <a:pt x="803658" y="14394"/>
                </a:lnTo>
                <a:lnTo>
                  <a:pt x="839088" y="15922"/>
                </a:lnTo>
                <a:lnTo>
                  <a:pt x="891165" y="16782"/>
                </a:lnTo>
                <a:lnTo>
                  <a:pt x="908400" y="17856"/>
                </a:lnTo>
                <a:lnTo>
                  <a:pt x="925605" y="19524"/>
                </a:lnTo>
                <a:lnTo>
                  <a:pt x="942790" y="21588"/>
                </a:lnTo>
                <a:lnTo>
                  <a:pt x="960914" y="22965"/>
                </a:lnTo>
                <a:lnTo>
                  <a:pt x="998832" y="24494"/>
                </a:lnTo>
                <a:lnTo>
                  <a:pt x="1017325" y="25854"/>
                </a:lnTo>
                <a:lnTo>
                  <a:pt x="1035370" y="27713"/>
                </a:lnTo>
                <a:lnTo>
                  <a:pt x="1053114" y="29906"/>
                </a:lnTo>
                <a:lnTo>
                  <a:pt x="1070658" y="31367"/>
                </a:lnTo>
                <a:lnTo>
                  <a:pt x="1105392" y="32990"/>
                </a:lnTo>
                <a:lnTo>
                  <a:pt x="1161628" y="33905"/>
                </a:lnTo>
                <a:lnTo>
                  <a:pt x="1268263" y="34256"/>
                </a:lnTo>
                <a:lnTo>
                  <a:pt x="1284576" y="35219"/>
                </a:lnTo>
                <a:lnTo>
                  <a:pt x="1300214" y="36815"/>
                </a:lnTo>
                <a:lnTo>
                  <a:pt x="1315402" y="38831"/>
                </a:lnTo>
                <a:lnTo>
                  <a:pt x="1330289" y="40174"/>
                </a:lnTo>
                <a:lnTo>
                  <a:pt x="1359532" y="41668"/>
                </a:lnTo>
                <a:lnTo>
                  <a:pt x="1373997" y="43018"/>
                </a:lnTo>
                <a:lnTo>
                  <a:pt x="1388403" y="44871"/>
                </a:lnTo>
                <a:lnTo>
                  <a:pt x="1402770" y="47059"/>
                </a:lnTo>
                <a:lnTo>
                  <a:pt x="1417110" y="48518"/>
                </a:lnTo>
                <a:lnTo>
                  <a:pt x="1445743" y="50138"/>
                </a:lnTo>
                <a:lnTo>
                  <a:pt x="1488639" y="51050"/>
                </a:lnTo>
                <a:lnTo>
                  <a:pt x="1501026" y="52131"/>
                </a:lnTo>
                <a:lnTo>
                  <a:pt x="1512141" y="53804"/>
                </a:lnTo>
                <a:lnTo>
                  <a:pt x="1522409" y="55871"/>
                </a:lnTo>
                <a:lnTo>
                  <a:pt x="1531159" y="57250"/>
                </a:lnTo>
                <a:lnTo>
                  <a:pt x="1538898" y="58169"/>
                </a:lnTo>
                <a:lnTo>
                  <a:pt x="1560090" y="600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Completing the square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x</a:t>
            </a:r>
            <a:r>
              <a:rPr lang="en-US" baseline="30000" smtClean="0"/>
              <a:t>2</a:t>
            </a:r>
            <a:r>
              <a:rPr lang="en-US" smtClean="0"/>
              <a:t>+4x-1=0</a:t>
            </a:r>
          </a:p>
        </p:txBody>
      </p:sp>
      <p:sp>
        <p:nvSpPr>
          <p:cNvPr id="239" name="SMARTPenAnnotation1072"/>
          <p:cNvSpPr/>
          <p:nvPr/>
        </p:nvSpPr>
        <p:spPr>
          <a:xfrm>
            <a:off x="2025967" y="2083117"/>
            <a:ext cx="68581" cy="205741"/>
          </a:xfrm>
          <a:custGeom>
            <a:avLst/>
            <a:gdLst/>
            <a:ahLst/>
            <a:cxnLst/>
            <a:rect l="0" t="0" r="0" b="0"/>
            <a:pathLst>
              <a:path w="68581" h="205741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2540" y="8043"/>
                </a:lnTo>
                <a:lnTo>
                  <a:pt x="4551" y="8220"/>
                </a:lnTo>
                <a:lnTo>
                  <a:pt x="5891" y="9290"/>
                </a:lnTo>
                <a:lnTo>
                  <a:pt x="6785" y="10956"/>
                </a:lnTo>
                <a:lnTo>
                  <a:pt x="7778" y="15347"/>
                </a:lnTo>
                <a:lnTo>
                  <a:pt x="8220" y="20473"/>
                </a:lnTo>
                <a:lnTo>
                  <a:pt x="9289" y="23174"/>
                </a:lnTo>
                <a:lnTo>
                  <a:pt x="10956" y="25927"/>
                </a:lnTo>
                <a:lnTo>
                  <a:pt x="13019" y="28715"/>
                </a:lnTo>
                <a:lnTo>
                  <a:pt x="14394" y="31526"/>
                </a:lnTo>
                <a:lnTo>
                  <a:pt x="15922" y="37189"/>
                </a:lnTo>
                <a:lnTo>
                  <a:pt x="17283" y="40033"/>
                </a:lnTo>
                <a:lnTo>
                  <a:pt x="19142" y="42881"/>
                </a:lnTo>
                <a:lnTo>
                  <a:pt x="21334" y="45732"/>
                </a:lnTo>
                <a:lnTo>
                  <a:pt x="22795" y="48586"/>
                </a:lnTo>
                <a:lnTo>
                  <a:pt x="24419" y="54296"/>
                </a:lnTo>
                <a:lnTo>
                  <a:pt x="25804" y="57152"/>
                </a:lnTo>
                <a:lnTo>
                  <a:pt x="27680" y="60009"/>
                </a:lnTo>
                <a:lnTo>
                  <a:pt x="29883" y="62866"/>
                </a:lnTo>
                <a:lnTo>
                  <a:pt x="31352" y="66676"/>
                </a:lnTo>
                <a:lnTo>
                  <a:pt x="32331" y="71121"/>
                </a:lnTo>
                <a:lnTo>
                  <a:pt x="32984" y="75989"/>
                </a:lnTo>
                <a:lnTo>
                  <a:pt x="34372" y="80187"/>
                </a:lnTo>
                <a:lnTo>
                  <a:pt x="36250" y="83938"/>
                </a:lnTo>
                <a:lnTo>
                  <a:pt x="38454" y="87391"/>
                </a:lnTo>
                <a:lnTo>
                  <a:pt x="39923" y="90646"/>
                </a:lnTo>
                <a:lnTo>
                  <a:pt x="41556" y="96802"/>
                </a:lnTo>
                <a:lnTo>
                  <a:pt x="42944" y="100730"/>
                </a:lnTo>
                <a:lnTo>
                  <a:pt x="44822" y="105253"/>
                </a:lnTo>
                <a:lnTo>
                  <a:pt x="47026" y="110174"/>
                </a:lnTo>
                <a:lnTo>
                  <a:pt x="48496" y="114407"/>
                </a:lnTo>
                <a:lnTo>
                  <a:pt x="49475" y="118181"/>
                </a:lnTo>
                <a:lnTo>
                  <a:pt x="50129" y="121650"/>
                </a:lnTo>
                <a:lnTo>
                  <a:pt x="50564" y="125868"/>
                </a:lnTo>
                <a:lnTo>
                  <a:pt x="50854" y="130584"/>
                </a:lnTo>
                <a:lnTo>
                  <a:pt x="51177" y="139952"/>
                </a:lnTo>
                <a:lnTo>
                  <a:pt x="51320" y="147291"/>
                </a:lnTo>
                <a:lnTo>
                  <a:pt x="52311" y="150581"/>
                </a:lnTo>
                <a:lnTo>
                  <a:pt x="53924" y="153728"/>
                </a:lnTo>
                <a:lnTo>
                  <a:pt x="55952" y="156778"/>
                </a:lnTo>
                <a:lnTo>
                  <a:pt x="57304" y="159763"/>
                </a:lnTo>
                <a:lnTo>
                  <a:pt x="58806" y="165621"/>
                </a:lnTo>
                <a:lnTo>
                  <a:pt x="59206" y="169469"/>
                </a:lnTo>
                <a:lnTo>
                  <a:pt x="59473" y="173939"/>
                </a:lnTo>
                <a:lnTo>
                  <a:pt x="59902" y="185700"/>
                </a:lnTo>
                <a:lnTo>
                  <a:pt x="59998" y="195722"/>
                </a:lnTo>
                <a:lnTo>
                  <a:pt x="60954" y="196204"/>
                </a:lnTo>
                <a:lnTo>
                  <a:pt x="62544" y="196525"/>
                </a:lnTo>
                <a:lnTo>
                  <a:pt x="64555" y="196739"/>
                </a:lnTo>
                <a:lnTo>
                  <a:pt x="65897" y="197834"/>
                </a:lnTo>
                <a:lnTo>
                  <a:pt x="66791" y="199517"/>
                </a:lnTo>
                <a:lnTo>
                  <a:pt x="6858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SMARTPenAnnotation1073"/>
          <p:cNvSpPr/>
          <p:nvPr/>
        </p:nvSpPr>
        <p:spPr>
          <a:xfrm>
            <a:off x="1943875" y="2194560"/>
            <a:ext cx="253543" cy="25718"/>
          </a:xfrm>
          <a:custGeom>
            <a:avLst/>
            <a:gdLst/>
            <a:ahLst/>
            <a:cxnLst/>
            <a:rect l="0" t="0" r="0" b="0"/>
            <a:pathLst>
              <a:path w="253543" h="25718">
                <a:moveTo>
                  <a:pt x="4939" y="25717"/>
                </a:moveTo>
                <a:lnTo>
                  <a:pt x="4939" y="21166"/>
                </a:lnTo>
                <a:lnTo>
                  <a:pt x="3987" y="19825"/>
                </a:lnTo>
                <a:lnTo>
                  <a:pt x="2400" y="18932"/>
                </a:lnTo>
                <a:lnTo>
                  <a:pt x="389" y="18336"/>
                </a:lnTo>
                <a:lnTo>
                  <a:pt x="0" y="17939"/>
                </a:lnTo>
                <a:lnTo>
                  <a:pt x="694" y="17674"/>
                </a:lnTo>
                <a:lnTo>
                  <a:pt x="7107" y="17191"/>
                </a:lnTo>
                <a:lnTo>
                  <a:pt x="91947" y="17145"/>
                </a:lnTo>
                <a:lnTo>
                  <a:pt x="96282" y="16192"/>
                </a:lnTo>
                <a:lnTo>
                  <a:pt x="101077" y="14604"/>
                </a:lnTo>
                <a:lnTo>
                  <a:pt x="106179" y="12594"/>
                </a:lnTo>
                <a:lnTo>
                  <a:pt x="111485" y="11253"/>
                </a:lnTo>
                <a:lnTo>
                  <a:pt x="116927" y="10359"/>
                </a:lnTo>
                <a:lnTo>
                  <a:pt x="122460" y="9764"/>
                </a:lnTo>
                <a:lnTo>
                  <a:pt x="128054" y="9367"/>
                </a:lnTo>
                <a:lnTo>
                  <a:pt x="133689" y="9102"/>
                </a:lnTo>
                <a:lnTo>
                  <a:pt x="145029" y="8808"/>
                </a:lnTo>
                <a:lnTo>
                  <a:pt x="156419" y="8677"/>
                </a:lnTo>
                <a:lnTo>
                  <a:pt x="162123" y="7689"/>
                </a:lnTo>
                <a:lnTo>
                  <a:pt x="167831" y="6079"/>
                </a:lnTo>
                <a:lnTo>
                  <a:pt x="173542" y="4052"/>
                </a:lnTo>
                <a:lnTo>
                  <a:pt x="179253" y="2701"/>
                </a:lnTo>
                <a:lnTo>
                  <a:pt x="184966" y="1801"/>
                </a:lnTo>
                <a:lnTo>
                  <a:pt x="190680" y="1200"/>
                </a:lnTo>
                <a:lnTo>
                  <a:pt x="196394" y="800"/>
                </a:lnTo>
                <a:lnTo>
                  <a:pt x="202108" y="533"/>
                </a:lnTo>
                <a:lnTo>
                  <a:pt x="216712" y="158"/>
                </a:lnTo>
                <a:lnTo>
                  <a:pt x="25354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SMARTPenAnnotation1074"/>
          <p:cNvSpPr/>
          <p:nvPr/>
        </p:nvSpPr>
        <p:spPr>
          <a:xfrm>
            <a:off x="2226768" y="2083117"/>
            <a:ext cx="64938" cy="222886"/>
          </a:xfrm>
          <a:custGeom>
            <a:avLst/>
            <a:gdLst/>
            <a:ahLst/>
            <a:cxnLst/>
            <a:rect l="0" t="0" r="0" b="0"/>
            <a:pathLst>
              <a:path w="64938" h="222886">
                <a:moveTo>
                  <a:pt x="4939" y="0"/>
                </a:moveTo>
                <a:lnTo>
                  <a:pt x="388" y="0"/>
                </a:lnTo>
                <a:lnTo>
                  <a:pt x="0" y="953"/>
                </a:lnTo>
                <a:lnTo>
                  <a:pt x="694" y="2540"/>
                </a:lnTo>
                <a:lnTo>
                  <a:pt x="2109" y="4551"/>
                </a:lnTo>
                <a:lnTo>
                  <a:pt x="3681" y="9325"/>
                </a:lnTo>
                <a:lnTo>
                  <a:pt x="4100" y="11932"/>
                </a:lnTo>
                <a:lnTo>
                  <a:pt x="5332" y="13670"/>
                </a:lnTo>
                <a:lnTo>
                  <a:pt x="7106" y="14828"/>
                </a:lnTo>
                <a:lnTo>
                  <a:pt x="9241" y="15601"/>
                </a:lnTo>
                <a:lnTo>
                  <a:pt x="11617" y="18020"/>
                </a:lnTo>
                <a:lnTo>
                  <a:pt x="14154" y="21539"/>
                </a:lnTo>
                <a:lnTo>
                  <a:pt x="16797" y="25789"/>
                </a:lnTo>
                <a:lnTo>
                  <a:pt x="18560" y="29575"/>
                </a:lnTo>
                <a:lnTo>
                  <a:pt x="20518" y="36322"/>
                </a:lnTo>
                <a:lnTo>
                  <a:pt x="21992" y="39455"/>
                </a:lnTo>
                <a:lnTo>
                  <a:pt x="23928" y="42496"/>
                </a:lnTo>
                <a:lnTo>
                  <a:pt x="26171" y="45475"/>
                </a:lnTo>
                <a:lnTo>
                  <a:pt x="27666" y="49367"/>
                </a:lnTo>
                <a:lnTo>
                  <a:pt x="28663" y="53866"/>
                </a:lnTo>
                <a:lnTo>
                  <a:pt x="29328" y="58771"/>
                </a:lnTo>
                <a:lnTo>
                  <a:pt x="29770" y="62993"/>
                </a:lnTo>
                <a:lnTo>
                  <a:pt x="30066" y="66760"/>
                </a:lnTo>
                <a:lnTo>
                  <a:pt x="30263" y="70224"/>
                </a:lnTo>
                <a:lnTo>
                  <a:pt x="31347" y="74439"/>
                </a:lnTo>
                <a:lnTo>
                  <a:pt x="33021" y="79153"/>
                </a:lnTo>
                <a:lnTo>
                  <a:pt x="35091" y="84201"/>
                </a:lnTo>
                <a:lnTo>
                  <a:pt x="36470" y="88519"/>
                </a:lnTo>
                <a:lnTo>
                  <a:pt x="37390" y="92350"/>
                </a:lnTo>
                <a:lnTo>
                  <a:pt x="38003" y="95857"/>
                </a:lnTo>
                <a:lnTo>
                  <a:pt x="39364" y="100100"/>
                </a:lnTo>
                <a:lnTo>
                  <a:pt x="41224" y="104833"/>
                </a:lnTo>
                <a:lnTo>
                  <a:pt x="43417" y="109894"/>
                </a:lnTo>
                <a:lnTo>
                  <a:pt x="44878" y="114220"/>
                </a:lnTo>
                <a:lnTo>
                  <a:pt x="45853" y="118057"/>
                </a:lnTo>
                <a:lnTo>
                  <a:pt x="46935" y="124860"/>
                </a:lnTo>
                <a:lnTo>
                  <a:pt x="47417" y="131058"/>
                </a:lnTo>
                <a:lnTo>
                  <a:pt x="48497" y="134997"/>
                </a:lnTo>
                <a:lnTo>
                  <a:pt x="50170" y="139528"/>
                </a:lnTo>
                <a:lnTo>
                  <a:pt x="52238" y="144454"/>
                </a:lnTo>
                <a:lnTo>
                  <a:pt x="53617" y="148690"/>
                </a:lnTo>
                <a:lnTo>
                  <a:pt x="54536" y="152467"/>
                </a:lnTo>
                <a:lnTo>
                  <a:pt x="55557" y="159203"/>
                </a:lnTo>
                <a:lnTo>
                  <a:pt x="56011" y="165372"/>
                </a:lnTo>
                <a:lnTo>
                  <a:pt x="57085" y="168350"/>
                </a:lnTo>
                <a:lnTo>
                  <a:pt x="58752" y="171289"/>
                </a:lnTo>
                <a:lnTo>
                  <a:pt x="60817" y="174200"/>
                </a:lnTo>
                <a:lnTo>
                  <a:pt x="62194" y="177093"/>
                </a:lnTo>
                <a:lnTo>
                  <a:pt x="63723" y="182848"/>
                </a:lnTo>
                <a:lnTo>
                  <a:pt x="64403" y="188581"/>
                </a:lnTo>
                <a:lnTo>
                  <a:pt x="64705" y="194304"/>
                </a:lnTo>
                <a:lnTo>
                  <a:pt x="64839" y="200022"/>
                </a:lnTo>
                <a:lnTo>
                  <a:pt x="64937" y="217170"/>
                </a:lnTo>
                <a:lnTo>
                  <a:pt x="63988" y="219075"/>
                </a:lnTo>
                <a:lnTo>
                  <a:pt x="62402" y="220345"/>
                </a:lnTo>
                <a:lnTo>
                  <a:pt x="56374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SMARTPenAnnotation1075"/>
          <p:cNvSpPr/>
          <p:nvPr/>
        </p:nvSpPr>
        <p:spPr>
          <a:xfrm>
            <a:off x="2531744" y="2203132"/>
            <a:ext cx="231459" cy="25719"/>
          </a:xfrm>
          <a:custGeom>
            <a:avLst/>
            <a:gdLst/>
            <a:ahLst/>
            <a:cxnLst/>
            <a:rect l="0" t="0" r="0" b="0"/>
            <a:pathLst>
              <a:path w="231459" h="25719">
                <a:moveTo>
                  <a:pt x="0" y="25718"/>
                </a:moveTo>
                <a:lnTo>
                  <a:pt x="4551" y="25718"/>
                </a:lnTo>
                <a:lnTo>
                  <a:pt x="6845" y="24765"/>
                </a:lnTo>
                <a:lnTo>
                  <a:pt x="9326" y="23178"/>
                </a:lnTo>
                <a:lnTo>
                  <a:pt x="11932" y="21167"/>
                </a:lnTo>
                <a:lnTo>
                  <a:pt x="14622" y="19826"/>
                </a:lnTo>
                <a:lnTo>
                  <a:pt x="17369" y="18932"/>
                </a:lnTo>
                <a:lnTo>
                  <a:pt x="20152" y="18337"/>
                </a:lnTo>
                <a:lnTo>
                  <a:pt x="22959" y="16987"/>
                </a:lnTo>
                <a:lnTo>
                  <a:pt x="25784" y="15135"/>
                </a:lnTo>
                <a:lnTo>
                  <a:pt x="28620" y="12947"/>
                </a:lnTo>
                <a:lnTo>
                  <a:pt x="32415" y="11489"/>
                </a:lnTo>
                <a:lnTo>
                  <a:pt x="36850" y="10517"/>
                </a:lnTo>
                <a:lnTo>
                  <a:pt x="41712" y="9869"/>
                </a:lnTo>
                <a:lnTo>
                  <a:pt x="46858" y="9437"/>
                </a:lnTo>
                <a:lnTo>
                  <a:pt x="52194" y="9149"/>
                </a:lnTo>
                <a:lnTo>
                  <a:pt x="63203" y="8829"/>
                </a:lnTo>
                <a:lnTo>
                  <a:pt x="96036" y="8606"/>
                </a:lnTo>
                <a:lnTo>
                  <a:pt x="103076" y="7642"/>
                </a:lnTo>
                <a:lnTo>
                  <a:pt x="109675" y="6048"/>
                </a:lnTo>
                <a:lnTo>
                  <a:pt x="115980" y="4032"/>
                </a:lnTo>
                <a:lnTo>
                  <a:pt x="123040" y="2688"/>
                </a:lnTo>
                <a:lnTo>
                  <a:pt x="130604" y="1792"/>
                </a:lnTo>
                <a:lnTo>
                  <a:pt x="138505" y="1195"/>
                </a:lnTo>
                <a:lnTo>
                  <a:pt x="145677" y="796"/>
                </a:lnTo>
                <a:lnTo>
                  <a:pt x="158726" y="354"/>
                </a:lnTo>
                <a:lnTo>
                  <a:pt x="185885" y="47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SMARTPenAnnotation1076"/>
          <p:cNvSpPr/>
          <p:nvPr/>
        </p:nvSpPr>
        <p:spPr>
          <a:xfrm>
            <a:off x="2617501" y="2117407"/>
            <a:ext cx="102839" cy="205741"/>
          </a:xfrm>
          <a:custGeom>
            <a:avLst/>
            <a:gdLst/>
            <a:ahLst/>
            <a:cxnLst/>
            <a:rect l="0" t="0" r="0" b="0"/>
            <a:pathLst>
              <a:path w="102839" h="205741">
                <a:moveTo>
                  <a:pt x="8541" y="0"/>
                </a:moveTo>
                <a:lnTo>
                  <a:pt x="321" y="0"/>
                </a:lnTo>
                <a:lnTo>
                  <a:pt x="73" y="4551"/>
                </a:lnTo>
                <a:lnTo>
                  <a:pt x="0" y="11932"/>
                </a:lnTo>
                <a:lnTo>
                  <a:pt x="942" y="13670"/>
                </a:lnTo>
                <a:lnTo>
                  <a:pt x="2522" y="14828"/>
                </a:lnTo>
                <a:lnTo>
                  <a:pt x="4529" y="15600"/>
                </a:lnTo>
                <a:lnTo>
                  <a:pt x="5866" y="17068"/>
                </a:lnTo>
                <a:lnTo>
                  <a:pt x="6758" y="18999"/>
                </a:lnTo>
                <a:lnTo>
                  <a:pt x="8701" y="24636"/>
                </a:lnTo>
                <a:lnTo>
                  <a:pt x="10552" y="28807"/>
                </a:lnTo>
                <a:lnTo>
                  <a:pt x="12740" y="33492"/>
                </a:lnTo>
                <a:lnTo>
                  <a:pt x="15150" y="37568"/>
                </a:lnTo>
                <a:lnTo>
                  <a:pt x="17709" y="41238"/>
                </a:lnTo>
                <a:lnTo>
                  <a:pt x="20368" y="44637"/>
                </a:lnTo>
                <a:lnTo>
                  <a:pt x="22141" y="48808"/>
                </a:lnTo>
                <a:lnTo>
                  <a:pt x="23323" y="53494"/>
                </a:lnTo>
                <a:lnTo>
                  <a:pt x="24111" y="58522"/>
                </a:lnTo>
                <a:lnTo>
                  <a:pt x="25588" y="62828"/>
                </a:lnTo>
                <a:lnTo>
                  <a:pt x="27526" y="66650"/>
                </a:lnTo>
                <a:lnTo>
                  <a:pt x="29770" y="70151"/>
                </a:lnTo>
                <a:lnTo>
                  <a:pt x="32219" y="74390"/>
                </a:lnTo>
                <a:lnTo>
                  <a:pt x="37479" y="84180"/>
                </a:lnTo>
                <a:lnTo>
                  <a:pt x="41168" y="88505"/>
                </a:lnTo>
                <a:lnTo>
                  <a:pt x="45533" y="92341"/>
                </a:lnTo>
                <a:lnTo>
                  <a:pt x="50347" y="95850"/>
                </a:lnTo>
                <a:lnTo>
                  <a:pt x="53557" y="100095"/>
                </a:lnTo>
                <a:lnTo>
                  <a:pt x="55697" y="104830"/>
                </a:lnTo>
                <a:lnTo>
                  <a:pt x="57123" y="109892"/>
                </a:lnTo>
                <a:lnTo>
                  <a:pt x="59027" y="114219"/>
                </a:lnTo>
                <a:lnTo>
                  <a:pt x="61248" y="118056"/>
                </a:lnTo>
                <a:lnTo>
                  <a:pt x="63681" y="121566"/>
                </a:lnTo>
                <a:lnTo>
                  <a:pt x="66256" y="124859"/>
                </a:lnTo>
                <a:lnTo>
                  <a:pt x="68925" y="128007"/>
                </a:lnTo>
                <a:lnTo>
                  <a:pt x="71657" y="131058"/>
                </a:lnTo>
                <a:lnTo>
                  <a:pt x="73478" y="134997"/>
                </a:lnTo>
                <a:lnTo>
                  <a:pt x="74693" y="139528"/>
                </a:lnTo>
                <a:lnTo>
                  <a:pt x="75502" y="144454"/>
                </a:lnTo>
                <a:lnTo>
                  <a:pt x="76994" y="148690"/>
                </a:lnTo>
                <a:lnTo>
                  <a:pt x="78941" y="152467"/>
                </a:lnTo>
                <a:lnTo>
                  <a:pt x="81192" y="155937"/>
                </a:lnTo>
                <a:lnTo>
                  <a:pt x="83693" y="162333"/>
                </a:lnTo>
                <a:lnTo>
                  <a:pt x="84360" y="165372"/>
                </a:lnTo>
                <a:lnTo>
                  <a:pt x="85757" y="168350"/>
                </a:lnTo>
                <a:lnTo>
                  <a:pt x="87641" y="171289"/>
                </a:lnTo>
                <a:lnTo>
                  <a:pt x="89849" y="174200"/>
                </a:lnTo>
                <a:lnTo>
                  <a:pt x="92303" y="179975"/>
                </a:lnTo>
                <a:lnTo>
                  <a:pt x="93393" y="185716"/>
                </a:lnTo>
                <a:lnTo>
                  <a:pt x="93878" y="191443"/>
                </a:lnTo>
                <a:lnTo>
                  <a:pt x="94960" y="193351"/>
                </a:lnTo>
                <a:lnTo>
                  <a:pt x="96634" y="194623"/>
                </a:lnTo>
                <a:lnTo>
                  <a:pt x="98702" y="195471"/>
                </a:lnTo>
                <a:lnTo>
                  <a:pt x="100081" y="196989"/>
                </a:lnTo>
                <a:lnTo>
                  <a:pt x="101000" y="198954"/>
                </a:lnTo>
                <a:lnTo>
                  <a:pt x="102838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SMARTPenAnnotation1077"/>
          <p:cNvSpPr/>
          <p:nvPr/>
        </p:nvSpPr>
        <p:spPr>
          <a:xfrm>
            <a:off x="2908935" y="2083117"/>
            <a:ext cx="42863" cy="231459"/>
          </a:xfrm>
          <a:custGeom>
            <a:avLst/>
            <a:gdLst/>
            <a:ahLst/>
            <a:cxnLst/>
            <a:rect l="0" t="0" r="0" b="0"/>
            <a:pathLst>
              <a:path w="42863" h="231459">
                <a:moveTo>
                  <a:pt x="0" y="0"/>
                </a:moveTo>
                <a:lnTo>
                  <a:pt x="7380" y="0"/>
                </a:lnTo>
                <a:lnTo>
                  <a:pt x="7778" y="953"/>
                </a:lnTo>
                <a:lnTo>
                  <a:pt x="8337" y="6844"/>
                </a:lnTo>
                <a:lnTo>
                  <a:pt x="8467" y="11932"/>
                </a:lnTo>
                <a:lnTo>
                  <a:pt x="9455" y="15575"/>
                </a:lnTo>
                <a:lnTo>
                  <a:pt x="11065" y="19908"/>
                </a:lnTo>
                <a:lnTo>
                  <a:pt x="13092" y="24702"/>
                </a:lnTo>
                <a:lnTo>
                  <a:pt x="14443" y="28851"/>
                </a:lnTo>
                <a:lnTo>
                  <a:pt x="15343" y="32569"/>
                </a:lnTo>
                <a:lnTo>
                  <a:pt x="15944" y="36000"/>
                </a:lnTo>
                <a:lnTo>
                  <a:pt x="16344" y="40192"/>
                </a:lnTo>
                <a:lnTo>
                  <a:pt x="16611" y="44893"/>
                </a:lnTo>
                <a:lnTo>
                  <a:pt x="16789" y="49931"/>
                </a:lnTo>
                <a:lnTo>
                  <a:pt x="17860" y="55195"/>
                </a:lnTo>
                <a:lnTo>
                  <a:pt x="19526" y="60609"/>
                </a:lnTo>
                <a:lnTo>
                  <a:pt x="21590" y="66124"/>
                </a:lnTo>
                <a:lnTo>
                  <a:pt x="22966" y="71705"/>
                </a:lnTo>
                <a:lnTo>
                  <a:pt x="23883" y="77331"/>
                </a:lnTo>
                <a:lnTo>
                  <a:pt x="24494" y="82987"/>
                </a:lnTo>
                <a:lnTo>
                  <a:pt x="24902" y="88662"/>
                </a:lnTo>
                <a:lnTo>
                  <a:pt x="25174" y="94350"/>
                </a:lnTo>
                <a:lnTo>
                  <a:pt x="25476" y="105751"/>
                </a:lnTo>
                <a:lnTo>
                  <a:pt x="25685" y="129755"/>
                </a:lnTo>
                <a:lnTo>
                  <a:pt x="26648" y="134128"/>
                </a:lnTo>
                <a:lnTo>
                  <a:pt x="28243" y="138949"/>
                </a:lnTo>
                <a:lnTo>
                  <a:pt x="30259" y="144068"/>
                </a:lnTo>
                <a:lnTo>
                  <a:pt x="30650" y="149385"/>
                </a:lnTo>
                <a:lnTo>
                  <a:pt x="29958" y="154835"/>
                </a:lnTo>
                <a:lnTo>
                  <a:pt x="28544" y="160373"/>
                </a:lnTo>
                <a:lnTo>
                  <a:pt x="27602" y="165018"/>
                </a:lnTo>
                <a:lnTo>
                  <a:pt x="26973" y="169067"/>
                </a:lnTo>
                <a:lnTo>
                  <a:pt x="26555" y="172719"/>
                </a:lnTo>
                <a:lnTo>
                  <a:pt x="27228" y="177058"/>
                </a:lnTo>
                <a:lnTo>
                  <a:pt x="28629" y="181856"/>
                </a:lnTo>
                <a:lnTo>
                  <a:pt x="30516" y="186960"/>
                </a:lnTo>
                <a:lnTo>
                  <a:pt x="31774" y="191315"/>
                </a:lnTo>
                <a:lnTo>
                  <a:pt x="32612" y="195171"/>
                </a:lnTo>
                <a:lnTo>
                  <a:pt x="33544" y="201995"/>
                </a:lnTo>
                <a:lnTo>
                  <a:pt x="33958" y="208203"/>
                </a:lnTo>
                <a:lnTo>
                  <a:pt x="34142" y="214137"/>
                </a:lnTo>
                <a:lnTo>
                  <a:pt x="34191" y="217053"/>
                </a:lnTo>
                <a:lnTo>
                  <a:pt x="35177" y="218997"/>
                </a:lnTo>
                <a:lnTo>
                  <a:pt x="36786" y="220293"/>
                </a:lnTo>
                <a:lnTo>
                  <a:pt x="38811" y="221157"/>
                </a:lnTo>
                <a:lnTo>
                  <a:pt x="40162" y="222686"/>
                </a:lnTo>
                <a:lnTo>
                  <a:pt x="41062" y="224657"/>
                </a:lnTo>
                <a:lnTo>
                  <a:pt x="42862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SMARTPenAnnotation1078"/>
          <p:cNvSpPr/>
          <p:nvPr/>
        </p:nvSpPr>
        <p:spPr>
          <a:xfrm>
            <a:off x="808777" y="2606393"/>
            <a:ext cx="377086" cy="308258"/>
          </a:xfrm>
          <a:custGeom>
            <a:avLst/>
            <a:gdLst/>
            <a:ahLst/>
            <a:cxnLst/>
            <a:rect l="0" t="0" r="0" b="0"/>
            <a:pathLst>
              <a:path w="377086" h="308258">
                <a:moveTo>
                  <a:pt x="8467" y="8219"/>
                </a:moveTo>
                <a:lnTo>
                  <a:pt x="8467" y="3668"/>
                </a:lnTo>
                <a:lnTo>
                  <a:pt x="7515" y="2327"/>
                </a:lnTo>
                <a:lnTo>
                  <a:pt x="5927" y="1434"/>
                </a:lnTo>
                <a:lnTo>
                  <a:pt x="1087" y="0"/>
                </a:lnTo>
                <a:lnTo>
                  <a:pt x="689" y="835"/>
                </a:lnTo>
                <a:lnTo>
                  <a:pt x="0" y="7059"/>
                </a:lnTo>
                <a:lnTo>
                  <a:pt x="917" y="7445"/>
                </a:lnTo>
                <a:lnTo>
                  <a:pt x="4477" y="7875"/>
                </a:lnTo>
                <a:lnTo>
                  <a:pt x="6759" y="8942"/>
                </a:lnTo>
                <a:lnTo>
                  <a:pt x="15498" y="15570"/>
                </a:lnTo>
                <a:lnTo>
                  <a:pt x="23579" y="23394"/>
                </a:lnTo>
                <a:lnTo>
                  <a:pt x="28836" y="28616"/>
                </a:lnTo>
                <a:lnTo>
                  <a:pt x="31572" y="30390"/>
                </a:lnTo>
                <a:lnTo>
                  <a:pt x="39972" y="33838"/>
                </a:lnTo>
                <a:lnTo>
                  <a:pt x="51344" y="43054"/>
                </a:lnTo>
                <a:lnTo>
                  <a:pt x="58004" y="48466"/>
                </a:lnTo>
                <a:lnTo>
                  <a:pt x="67314" y="54047"/>
                </a:lnTo>
                <a:lnTo>
                  <a:pt x="78714" y="62544"/>
                </a:lnTo>
                <a:lnTo>
                  <a:pt x="87631" y="70781"/>
                </a:lnTo>
                <a:lnTo>
                  <a:pt x="97944" y="79839"/>
                </a:lnTo>
                <a:lnTo>
                  <a:pt x="113507" y="90294"/>
                </a:lnTo>
                <a:lnTo>
                  <a:pt x="124574" y="99424"/>
                </a:lnTo>
                <a:lnTo>
                  <a:pt x="130873" y="105270"/>
                </a:lnTo>
                <a:lnTo>
                  <a:pt x="155825" y="129891"/>
                </a:lnTo>
                <a:lnTo>
                  <a:pt x="195513" y="169548"/>
                </a:lnTo>
                <a:lnTo>
                  <a:pt x="206216" y="177711"/>
                </a:lnTo>
                <a:lnTo>
                  <a:pt x="217323" y="185466"/>
                </a:lnTo>
                <a:lnTo>
                  <a:pt x="222952" y="190201"/>
                </a:lnTo>
                <a:lnTo>
                  <a:pt x="234287" y="199590"/>
                </a:lnTo>
                <a:lnTo>
                  <a:pt x="245674" y="206938"/>
                </a:lnTo>
                <a:lnTo>
                  <a:pt x="257085" y="213379"/>
                </a:lnTo>
                <a:lnTo>
                  <a:pt x="262795" y="216430"/>
                </a:lnTo>
                <a:lnTo>
                  <a:pt x="271679" y="224900"/>
                </a:lnTo>
                <a:lnTo>
                  <a:pt x="275382" y="229825"/>
                </a:lnTo>
                <a:lnTo>
                  <a:pt x="284576" y="237838"/>
                </a:lnTo>
                <a:lnTo>
                  <a:pt x="294060" y="244575"/>
                </a:lnTo>
                <a:lnTo>
                  <a:pt x="301450" y="250744"/>
                </a:lnTo>
                <a:lnTo>
                  <a:pt x="310449" y="259200"/>
                </a:lnTo>
                <a:lnTo>
                  <a:pt x="336692" y="285034"/>
                </a:lnTo>
                <a:lnTo>
                  <a:pt x="345163" y="290950"/>
                </a:lnTo>
                <a:lnTo>
                  <a:pt x="354325" y="295803"/>
                </a:lnTo>
                <a:lnTo>
                  <a:pt x="364838" y="299486"/>
                </a:lnTo>
                <a:lnTo>
                  <a:pt x="374384" y="306242"/>
                </a:lnTo>
                <a:lnTo>
                  <a:pt x="377085" y="3082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SMARTPenAnnotation1079"/>
          <p:cNvSpPr/>
          <p:nvPr/>
        </p:nvSpPr>
        <p:spPr>
          <a:xfrm>
            <a:off x="954404" y="2652536"/>
            <a:ext cx="188596" cy="296404"/>
          </a:xfrm>
          <a:custGeom>
            <a:avLst/>
            <a:gdLst/>
            <a:ahLst/>
            <a:cxnLst/>
            <a:rect l="0" t="0" r="0" b="0"/>
            <a:pathLst>
              <a:path w="188596" h="296404">
                <a:moveTo>
                  <a:pt x="188595" y="4939"/>
                </a:moveTo>
                <a:lnTo>
                  <a:pt x="175825" y="4939"/>
                </a:lnTo>
                <a:lnTo>
                  <a:pt x="174367" y="3986"/>
                </a:lnTo>
                <a:lnTo>
                  <a:pt x="173395" y="2399"/>
                </a:lnTo>
                <a:lnTo>
                  <a:pt x="172747" y="388"/>
                </a:lnTo>
                <a:lnTo>
                  <a:pt x="172315" y="0"/>
                </a:lnTo>
                <a:lnTo>
                  <a:pt x="172026" y="693"/>
                </a:lnTo>
                <a:lnTo>
                  <a:pt x="171834" y="2108"/>
                </a:lnTo>
                <a:lnTo>
                  <a:pt x="172659" y="3052"/>
                </a:lnTo>
                <a:lnTo>
                  <a:pt x="174161" y="3681"/>
                </a:lnTo>
                <a:lnTo>
                  <a:pt x="176115" y="4100"/>
                </a:lnTo>
                <a:lnTo>
                  <a:pt x="176465" y="5332"/>
                </a:lnTo>
                <a:lnTo>
                  <a:pt x="175746" y="7106"/>
                </a:lnTo>
                <a:lnTo>
                  <a:pt x="174314" y="9241"/>
                </a:lnTo>
                <a:lnTo>
                  <a:pt x="172723" y="14153"/>
                </a:lnTo>
                <a:lnTo>
                  <a:pt x="172299" y="16797"/>
                </a:lnTo>
                <a:lnTo>
                  <a:pt x="169288" y="24814"/>
                </a:lnTo>
                <a:lnTo>
                  <a:pt x="167151" y="29619"/>
                </a:lnTo>
                <a:lnTo>
                  <a:pt x="163822" y="34727"/>
                </a:lnTo>
                <a:lnTo>
                  <a:pt x="159697" y="40038"/>
                </a:lnTo>
                <a:lnTo>
                  <a:pt x="155042" y="45483"/>
                </a:lnTo>
                <a:lnTo>
                  <a:pt x="150987" y="51018"/>
                </a:lnTo>
                <a:lnTo>
                  <a:pt x="147330" y="56613"/>
                </a:lnTo>
                <a:lnTo>
                  <a:pt x="143940" y="62248"/>
                </a:lnTo>
                <a:lnTo>
                  <a:pt x="139776" y="67910"/>
                </a:lnTo>
                <a:lnTo>
                  <a:pt x="135094" y="73590"/>
                </a:lnTo>
                <a:lnTo>
                  <a:pt x="130068" y="79281"/>
                </a:lnTo>
                <a:lnTo>
                  <a:pt x="119403" y="90685"/>
                </a:lnTo>
                <a:lnTo>
                  <a:pt x="113892" y="96393"/>
                </a:lnTo>
                <a:lnTo>
                  <a:pt x="108313" y="103056"/>
                </a:lnTo>
                <a:lnTo>
                  <a:pt x="102689" y="110355"/>
                </a:lnTo>
                <a:lnTo>
                  <a:pt x="97035" y="118079"/>
                </a:lnTo>
                <a:lnTo>
                  <a:pt x="92312" y="125133"/>
                </a:lnTo>
                <a:lnTo>
                  <a:pt x="88212" y="131741"/>
                </a:lnTo>
                <a:lnTo>
                  <a:pt x="84525" y="138051"/>
                </a:lnTo>
                <a:lnTo>
                  <a:pt x="75350" y="152682"/>
                </a:lnTo>
                <a:lnTo>
                  <a:pt x="70236" y="160584"/>
                </a:lnTo>
                <a:lnTo>
                  <a:pt x="65874" y="167757"/>
                </a:lnTo>
                <a:lnTo>
                  <a:pt x="62014" y="174444"/>
                </a:lnTo>
                <a:lnTo>
                  <a:pt x="55184" y="186955"/>
                </a:lnTo>
                <a:lnTo>
                  <a:pt x="43039" y="210508"/>
                </a:lnTo>
                <a:lnTo>
                  <a:pt x="22871" y="250674"/>
                </a:lnTo>
                <a:lnTo>
                  <a:pt x="19690" y="259569"/>
                </a:lnTo>
                <a:lnTo>
                  <a:pt x="18842" y="263275"/>
                </a:lnTo>
                <a:lnTo>
                  <a:pt x="15359" y="269932"/>
                </a:lnTo>
                <a:lnTo>
                  <a:pt x="10637" y="276066"/>
                </a:lnTo>
                <a:lnTo>
                  <a:pt x="5363" y="281967"/>
                </a:lnTo>
                <a:lnTo>
                  <a:pt x="3575" y="284874"/>
                </a:lnTo>
                <a:lnTo>
                  <a:pt x="707" y="293844"/>
                </a:lnTo>
                <a:lnTo>
                  <a:pt x="0" y="2964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SMARTPenAnnotation1080"/>
          <p:cNvSpPr/>
          <p:nvPr/>
        </p:nvSpPr>
        <p:spPr>
          <a:xfrm>
            <a:off x="1280159" y="2528900"/>
            <a:ext cx="231459" cy="248590"/>
          </a:xfrm>
          <a:custGeom>
            <a:avLst/>
            <a:gdLst/>
            <a:ahLst/>
            <a:cxnLst/>
            <a:rect l="0" t="0" r="0" b="0"/>
            <a:pathLst>
              <a:path w="231459" h="248590">
                <a:moveTo>
                  <a:pt x="0" y="51422"/>
                </a:moveTo>
                <a:lnTo>
                  <a:pt x="14762" y="44041"/>
                </a:lnTo>
                <a:lnTo>
                  <a:pt x="18626" y="38299"/>
                </a:lnTo>
                <a:lnTo>
                  <a:pt x="20990" y="34101"/>
                </a:lnTo>
                <a:lnTo>
                  <a:pt x="24471" y="31302"/>
                </a:lnTo>
                <a:lnTo>
                  <a:pt x="28697" y="29436"/>
                </a:lnTo>
                <a:lnTo>
                  <a:pt x="33419" y="28192"/>
                </a:lnTo>
                <a:lnTo>
                  <a:pt x="38472" y="26411"/>
                </a:lnTo>
                <a:lnTo>
                  <a:pt x="43746" y="24270"/>
                </a:lnTo>
                <a:lnTo>
                  <a:pt x="49166" y="21891"/>
                </a:lnTo>
                <a:lnTo>
                  <a:pt x="60270" y="16707"/>
                </a:lnTo>
                <a:lnTo>
                  <a:pt x="82920" y="5618"/>
                </a:lnTo>
                <a:lnTo>
                  <a:pt x="88617" y="3741"/>
                </a:lnTo>
                <a:lnTo>
                  <a:pt x="94321" y="2490"/>
                </a:lnTo>
                <a:lnTo>
                  <a:pt x="100028" y="1656"/>
                </a:lnTo>
                <a:lnTo>
                  <a:pt x="104786" y="1099"/>
                </a:lnTo>
                <a:lnTo>
                  <a:pt x="108910" y="729"/>
                </a:lnTo>
                <a:lnTo>
                  <a:pt x="112612" y="482"/>
                </a:lnTo>
                <a:lnTo>
                  <a:pt x="116985" y="317"/>
                </a:lnTo>
                <a:lnTo>
                  <a:pt x="132241" y="85"/>
                </a:lnTo>
                <a:lnTo>
                  <a:pt x="155574" y="0"/>
                </a:lnTo>
                <a:lnTo>
                  <a:pt x="159914" y="948"/>
                </a:lnTo>
                <a:lnTo>
                  <a:pt x="164712" y="2533"/>
                </a:lnTo>
                <a:lnTo>
                  <a:pt x="169816" y="4542"/>
                </a:lnTo>
                <a:lnTo>
                  <a:pt x="174171" y="6833"/>
                </a:lnTo>
                <a:lnTo>
                  <a:pt x="178026" y="9314"/>
                </a:lnTo>
                <a:lnTo>
                  <a:pt x="181549" y="11920"/>
                </a:lnTo>
                <a:lnTo>
                  <a:pt x="185803" y="13657"/>
                </a:lnTo>
                <a:lnTo>
                  <a:pt x="190544" y="14816"/>
                </a:lnTo>
                <a:lnTo>
                  <a:pt x="195610" y="15588"/>
                </a:lnTo>
                <a:lnTo>
                  <a:pt x="198986" y="17055"/>
                </a:lnTo>
                <a:lnTo>
                  <a:pt x="201238" y="18986"/>
                </a:lnTo>
                <a:lnTo>
                  <a:pt x="206946" y="26254"/>
                </a:lnTo>
                <a:lnTo>
                  <a:pt x="209402" y="28928"/>
                </a:lnTo>
                <a:lnTo>
                  <a:pt x="211039" y="32616"/>
                </a:lnTo>
                <a:lnTo>
                  <a:pt x="212130" y="36980"/>
                </a:lnTo>
                <a:lnTo>
                  <a:pt x="212858" y="41794"/>
                </a:lnTo>
                <a:lnTo>
                  <a:pt x="212390" y="45956"/>
                </a:lnTo>
                <a:lnTo>
                  <a:pt x="211126" y="49683"/>
                </a:lnTo>
                <a:lnTo>
                  <a:pt x="209331" y="53120"/>
                </a:lnTo>
                <a:lnTo>
                  <a:pt x="208134" y="57317"/>
                </a:lnTo>
                <a:lnTo>
                  <a:pt x="207336" y="62019"/>
                </a:lnTo>
                <a:lnTo>
                  <a:pt x="206804" y="67059"/>
                </a:lnTo>
                <a:lnTo>
                  <a:pt x="205497" y="72325"/>
                </a:lnTo>
                <a:lnTo>
                  <a:pt x="203673" y="77739"/>
                </a:lnTo>
                <a:lnTo>
                  <a:pt x="201505" y="83254"/>
                </a:lnTo>
                <a:lnTo>
                  <a:pt x="199107" y="87884"/>
                </a:lnTo>
                <a:lnTo>
                  <a:pt x="193902" y="95567"/>
                </a:lnTo>
                <a:lnTo>
                  <a:pt x="190228" y="99902"/>
                </a:lnTo>
                <a:lnTo>
                  <a:pt x="185874" y="104697"/>
                </a:lnTo>
                <a:lnTo>
                  <a:pt x="173184" y="118007"/>
                </a:lnTo>
                <a:lnTo>
                  <a:pt x="155812" y="135589"/>
                </a:lnTo>
                <a:lnTo>
                  <a:pt x="150547" y="139918"/>
                </a:lnTo>
                <a:lnTo>
                  <a:pt x="145132" y="143757"/>
                </a:lnTo>
                <a:lnTo>
                  <a:pt x="139618" y="147269"/>
                </a:lnTo>
                <a:lnTo>
                  <a:pt x="134989" y="150562"/>
                </a:lnTo>
                <a:lnTo>
                  <a:pt x="130950" y="153711"/>
                </a:lnTo>
                <a:lnTo>
                  <a:pt x="127305" y="156762"/>
                </a:lnTo>
                <a:lnTo>
                  <a:pt x="122970" y="159749"/>
                </a:lnTo>
                <a:lnTo>
                  <a:pt x="118175" y="162692"/>
                </a:lnTo>
                <a:lnTo>
                  <a:pt x="113074" y="165607"/>
                </a:lnTo>
                <a:lnTo>
                  <a:pt x="108720" y="167551"/>
                </a:lnTo>
                <a:lnTo>
                  <a:pt x="104865" y="168846"/>
                </a:lnTo>
                <a:lnTo>
                  <a:pt x="101343" y="169710"/>
                </a:lnTo>
                <a:lnTo>
                  <a:pt x="97090" y="171238"/>
                </a:lnTo>
                <a:lnTo>
                  <a:pt x="92349" y="173209"/>
                </a:lnTo>
                <a:lnTo>
                  <a:pt x="87284" y="175476"/>
                </a:lnTo>
                <a:lnTo>
                  <a:pt x="82954" y="176987"/>
                </a:lnTo>
                <a:lnTo>
                  <a:pt x="79116" y="177995"/>
                </a:lnTo>
                <a:lnTo>
                  <a:pt x="72310" y="179114"/>
                </a:lnTo>
                <a:lnTo>
                  <a:pt x="66111" y="179612"/>
                </a:lnTo>
                <a:lnTo>
                  <a:pt x="60180" y="179833"/>
                </a:lnTo>
                <a:lnTo>
                  <a:pt x="53163" y="179975"/>
                </a:lnTo>
                <a:lnTo>
                  <a:pt x="49663" y="177454"/>
                </a:lnTo>
                <a:lnTo>
                  <a:pt x="44206" y="172625"/>
                </a:lnTo>
                <a:lnTo>
                  <a:pt x="43758" y="171277"/>
                </a:lnTo>
                <a:lnTo>
                  <a:pt x="43128" y="164828"/>
                </a:lnTo>
                <a:lnTo>
                  <a:pt x="42981" y="159610"/>
                </a:lnTo>
                <a:lnTo>
                  <a:pt x="42866" y="138830"/>
                </a:lnTo>
                <a:lnTo>
                  <a:pt x="45404" y="135355"/>
                </a:lnTo>
                <a:lnTo>
                  <a:pt x="47415" y="133095"/>
                </a:lnTo>
                <a:lnTo>
                  <a:pt x="49707" y="131588"/>
                </a:lnTo>
                <a:lnTo>
                  <a:pt x="54795" y="129914"/>
                </a:lnTo>
                <a:lnTo>
                  <a:pt x="60231" y="126630"/>
                </a:lnTo>
                <a:lnTo>
                  <a:pt x="63014" y="124421"/>
                </a:lnTo>
                <a:lnTo>
                  <a:pt x="65822" y="122948"/>
                </a:lnTo>
                <a:lnTo>
                  <a:pt x="71482" y="121311"/>
                </a:lnTo>
                <a:lnTo>
                  <a:pt x="77173" y="120584"/>
                </a:lnTo>
                <a:lnTo>
                  <a:pt x="83829" y="120261"/>
                </a:lnTo>
                <a:lnTo>
                  <a:pt x="93138" y="120117"/>
                </a:lnTo>
                <a:lnTo>
                  <a:pt x="98287" y="121031"/>
                </a:lnTo>
                <a:lnTo>
                  <a:pt x="103625" y="122593"/>
                </a:lnTo>
                <a:lnTo>
                  <a:pt x="109088" y="124587"/>
                </a:lnTo>
                <a:lnTo>
                  <a:pt x="113683" y="125916"/>
                </a:lnTo>
                <a:lnTo>
                  <a:pt x="117699" y="126802"/>
                </a:lnTo>
                <a:lnTo>
                  <a:pt x="121329" y="127393"/>
                </a:lnTo>
                <a:lnTo>
                  <a:pt x="124701" y="129692"/>
                </a:lnTo>
                <a:lnTo>
                  <a:pt x="130988" y="137326"/>
                </a:lnTo>
                <a:lnTo>
                  <a:pt x="134950" y="141076"/>
                </a:lnTo>
                <a:lnTo>
                  <a:pt x="139497" y="144529"/>
                </a:lnTo>
                <a:lnTo>
                  <a:pt x="144433" y="147783"/>
                </a:lnTo>
                <a:lnTo>
                  <a:pt x="147724" y="150906"/>
                </a:lnTo>
                <a:lnTo>
                  <a:pt x="149918" y="153939"/>
                </a:lnTo>
                <a:lnTo>
                  <a:pt x="153308" y="159850"/>
                </a:lnTo>
                <a:lnTo>
                  <a:pt x="157989" y="165652"/>
                </a:lnTo>
                <a:lnTo>
                  <a:pt x="163245" y="171406"/>
                </a:lnTo>
                <a:lnTo>
                  <a:pt x="168756" y="178091"/>
                </a:lnTo>
                <a:lnTo>
                  <a:pt x="171559" y="182540"/>
                </a:lnTo>
                <a:lnTo>
                  <a:pt x="174380" y="187412"/>
                </a:lnTo>
                <a:lnTo>
                  <a:pt x="177214" y="191612"/>
                </a:lnTo>
                <a:lnTo>
                  <a:pt x="182902" y="198819"/>
                </a:lnTo>
                <a:lnTo>
                  <a:pt x="188605" y="205197"/>
                </a:lnTo>
                <a:lnTo>
                  <a:pt x="194315" y="211206"/>
                </a:lnTo>
                <a:lnTo>
                  <a:pt x="231458" y="2485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SMARTPenAnnotation1081"/>
          <p:cNvSpPr/>
          <p:nvPr/>
        </p:nvSpPr>
        <p:spPr>
          <a:xfrm>
            <a:off x="1803187" y="2666047"/>
            <a:ext cx="42758" cy="222886"/>
          </a:xfrm>
          <a:custGeom>
            <a:avLst/>
            <a:gdLst/>
            <a:ahLst/>
            <a:cxnLst/>
            <a:rect l="0" t="0" r="0" b="0"/>
            <a:pathLst>
              <a:path w="42758" h="222886">
                <a:moveTo>
                  <a:pt x="8467" y="0"/>
                </a:moveTo>
                <a:lnTo>
                  <a:pt x="1086" y="7381"/>
                </a:lnTo>
                <a:lnTo>
                  <a:pt x="425" y="10583"/>
                </a:lnTo>
                <a:lnTo>
                  <a:pt x="130" y="15181"/>
                </a:lnTo>
                <a:lnTo>
                  <a:pt x="0" y="20400"/>
                </a:lnTo>
                <a:lnTo>
                  <a:pt x="917" y="24077"/>
                </a:lnTo>
                <a:lnTo>
                  <a:pt x="2482" y="28434"/>
                </a:lnTo>
                <a:lnTo>
                  <a:pt x="4477" y="33244"/>
                </a:lnTo>
                <a:lnTo>
                  <a:pt x="5807" y="37402"/>
                </a:lnTo>
                <a:lnTo>
                  <a:pt x="6694" y="41128"/>
                </a:lnTo>
                <a:lnTo>
                  <a:pt x="7285" y="44563"/>
                </a:lnTo>
                <a:lnTo>
                  <a:pt x="7679" y="48759"/>
                </a:lnTo>
                <a:lnTo>
                  <a:pt x="7942" y="53461"/>
                </a:lnTo>
                <a:lnTo>
                  <a:pt x="8117" y="58501"/>
                </a:lnTo>
                <a:lnTo>
                  <a:pt x="8398" y="86168"/>
                </a:lnTo>
                <a:lnTo>
                  <a:pt x="8465" y="134208"/>
                </a:lnTo>
                <a:lnTo>
                  <a:pt x="9418" y="139955"/>
                </a:lnTo>
                <a:lnTo>
                  <a:pt x="11006" y="145691"/>
                </a:lnTo>
                <a:lnTo>
                  <a:pt x="13018" y="151420"/>
                </a:lnTo>
                <a:lnTo>
                  <a:pt x="15311" y="157144"/>
                </a:lnTo>
                <a:lnTo>
                  <a:pt x="17792" y="162865"/>
                </a:lnTo>
                <a:lnTo>
                  <a:pt x="20399" y="168584"/>
                </a:lnTo>
                <a:lnTo>
                  <a:pt x="22137" y="173350"/>
                </a:lnTo>
                <a:lnTo>
                  <a:pt x="23295" y="177479"/>
                </a:lnTo>
                <a:lnTo>
                  <a:pt x="24068" y="181184"/>
                </a:lnTo>
                <a:lnTo>
                  <a:pt x="24926" y="187841"/>
                </a:lnTo>
                <a:lnTo>
                  <a:pt x="25307" y="193975"/>
                </a:lnTo>
                <a:lnTo>
                  <a:pt x="25477" y="199876"/>
                </a:lnTo>
                <a:lnTo>
                  <a:pt x="26474" y="202783"/>
                </a:lnTo>
                <a:lnTo>
                  <a:pt x="28092" y="205674"/>
                </a:lnTo>
                <a:lnTo>
                  <a:pt x="32981" y="212606"/>
                </a:lnTo>
                <a:lnTo>
                  <a:pt x="34335" y="213175"/>
                </a:lnTo>
                <a:lnTo>
                  <a:pt x="36190" y="213554"/>
                </a:lnTo>
                <a:lnTo>
                  <a:pt x="38379" y="213807"/>
                </a:lnTo>
                <a:lnTo>
                  <a:pt x="39839" y="214928"/>
                </a:lnTo>
                <a:lnTo>
                  <a:pt x="40812" y="216628"/>
                </a:lnTo>
                <a:lnTo>
                  <a:pt x="42757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SMARTPenAnnotation1082"/>
          <p:cNvSpPr/>
          <p:nvPr/>
        </p:nvSpPr>
        <p:spPr>
          <a:xfrm>
            <a:off x="1677962" y="2777489"/>
            <a:ext cx="279426" cy="34292"/>
          </a:xfrm>
          <a:custGeom>
            <a:avLst/>
            <a:gdLst/>
            <a:ahLst/>
            <a:cxnLst/>
            <a:rect l="0" t="0" r="0" b="0"/>
            <a:pathLst>
              <a:path w="279426" h="34292">
                <a:moveTo>
                  <a:pt x="5105" y="34291"/>
                </a:moveTo>
                <a:lnTo>
                  <a:pt x="166" y="34291"/>
                </a:lnTo>
                <a:lnTo>
                  <a:pt x="4266" y="34291"/>
                </a:lnTo>
                <a:lnTo>
                  <a:pt x="3593" y="33338"/>
                </a:lnTo>
                <a:lnTo>
                  <a:pt x="2192" y="31751"/>
                </a:lnTo>
                <a:lnTo>
                  <a:pt x="306" y="29740"/>
                </a:lnTo>
                <a:lnTo>
                  <a:pt x="0" y="28399"/>
                </a:lnTo>
                <a:lnTo>
                  <a:pt x="749" y="27505"/>
                </a:lnTo>
                <a:lnTo>
                  <a:pt x="2201" y="26910"/>
                </a:lnTo>
                <a:lnTo>
                  <a:pt x="8795" y="26071"/>
                </a:lnTo>
                <a:lnTo>
                  <a:pt x="16782" y="25823"/>
                </a:lnTo>
                <a:lnTo>
                  <a:pt x="126285" y="25718"/>
                </a:lnTo>
                <a:lnTo>
                  <a:pt x="130659" y="24766"/>
                </a:lnTo>
                <a:lnTo>
                  <a:pt x="135480" y="23178"/>
                </a:lnTo>
                <a:lnTo>
                  <a:pt x="140600" y="21167"/>
                </a:lnTo>
                <a:lnTo>
                  <a:pt x="144964" y="19827"/>
                </a:lnTo>
                <a:lnTo>
                  <a:pt x="148827" y="18933"/>
                </a:lnTo>
                <a:lnTo>
                  <a:pt x="152355" y="18337"/>
                </a:lnTo>
                <a:lnTo>
                  <a:pt x="157564" y="17940"/>
                </a:lnTo>
                <a:lnTo>
                  <a:pt x="163894" y="17675"/>
                </a:lnTo>
                <a:lnTo>
                  <a:pt x="170972" y="17498"/>
                </a:lnTo>
                <a:lnTo>
                  <a:pt x="176643" y="16429"/>
                </a:lnTo>
                <a:lnTo>
                  <a:pt x="181376" y="14763"/>
                </a:lnTo>
                <a:lnTo>
                  <a:pt x="185484" y="12699"/>
                </a:lnTo>
                <a:lnTo>
                  <a:pt x="191080" y="11324"/>
                </a:lnTo>
                <a:lnTo>
                  <a:pt x="197669" y="10407"/>
                </a:lnTo>
                <a:lnTo>
                  <a:pt x="210704" y="9388"/>
                </a:lnTo>
                <a:lnTo>
                  <a:pt x="219672" y="8935"/>
                </a:lnTo>
                <a:lnTo>
                  <a:pt x="229373" y="8734"/>
                </a:lnTo>
                <a:lnTo>
                  <a:pt x="260695" y="8582"/>
                </a:lnTo>
                <a:lnTo>
                  <a:pt x="265033" y="7627"/>
                </a:lnTo>
                <a:lnTo>
                  <a:pt x="268878" y="6037"/>
                </a:lnTo>
                <a:lnTo>
                  <a:pt x="27942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SMARTPenAnnotation1083"/>
          <p:cNvSpPr/>
          <p:nvPr/>
        </p:nvSpPr>
        <p:spPr>
          <a:xfrm>
            <a:off x="2120264" y="2607262"/>
            <a:ext cx="188596" cy="127013"/>
          </a:xfrm>
          <a:custGeom>
            <a:avLst/>
            <a:gdLst/>
            <a:ahLst/>
            <a:cxnLst/>
            <a:rect l="0" t="0" r="0" b="0"/>
            <a:pathLst>
              <a:path w="188596" h="127013">
                <a:moveTo>
                  <a:pt x="0" y="15923"/>
                </a:moveTo>
                <a:lnTo>
                  <a:pt x="0" y="0"/>
                </a:lnTo>
                <a:lnTo>
                  <a:pt x="0" y="3691"/>
                </a:lnTo>
                <a:lnTo>
                  <a:pt x="953" y="4910"/>
                </a:lnTo>
                <a:lnTo>
                  <a:pt x="2540" y="5724"/>
                </a:lnTo>
                <a:lnTo>
                  <a:pt x="7381" y="7029"/>
                </a:lnTo>
                <a:lnTo>
                  <a:pt x="7779" y="8088"/>
                </a:lnTo>
                <a:lnTo>
                  <a:pt x="8220" y="11806"/>
                </a:lnTo>
                <a:lnTo>
                  <a:pt x="8468" y="14703"/>
                </a:lnTo>
                <a:lnTo>
                  <a:pt x="8526" y="17920"/>
                </a:lnTo>
                <a:lnTo>
                  <a:pt x="8564" y="27747"/>
                </a:lnTo>
                <a:lnTo>
                  <a:pt x="9519" y="30473"/>
                </a:lnTo>
                <a:lnTo>
                  <a:pt x="11109" y="33243"/>
                </a:lnTo>
                <a:lnTo>
                  <a:pt x="13121" y="36042"/>
                </a:lnTo>
                <a:lnTo>
                  <a:pt x="14463" y="38860"/>
                </a:lnTo>
                <a:lnTo>
                  <a:pt x="15357" y="41692"/>
                </a:lnTo>
                <a:lnTo>
                  <a:pt x="15953" y="44532"/>
                </a:lnTo>
                <a:lnTo>
                  <a:pt x="16351" y="47378"/>
                </a:lnTo>
                <a:lnTo>
                  <a:pt x="16616" y="50228"/>
                </a:lnTo>
                <a:lnTo>
                  <a:pt x="16792" y="53080"/>
                </a:lnTo>
                <a:lnTo>
                  <a:pt x="15957" y="56887"/>
                </a:lnTo>
                <a:lnTo>
                  <a:pt x="14448" y="61330"/>
                </a:lnTo>
                <a:lnTo>
                  <a:pt x="12490" y="66197"/>
                </a:lnTo>
                <a:lnTo>
                  <a:pt x="11184" y="70394"/>
                </a:lnTo>
                <a:lnTo>
                  <a:pt x="10314" y="74144"/>
                </a:lnTo>
                <a:lnTo>
                  <a:pt x="9733" y="77597"/>
                </a:lnTo>
                <a:lnTo>
                  <a:pt x="9347" y="80851"/>
                </a:lnTo>
                <a:lnTo>
                  <a:pt x="9089" y="83973"/>
                </a:lnTo>
                <a:lnTo>
                  <a:pt x="8675" y="91277"/>
                </a:lnTo>
                <a:lnTo>
                  <a:pt x="6078" y="94816"/>
                </a:lnTo>
                <a:lnTo>
                  <a:pt x="1201" y="100298"/>
                </a:lnTo>
                <a:lnTo>
                  <a:pt x="534" y="103588"/>
                </a:lnTo>
                <a:lnTo>
                  <a:pt x="106" y="108910"/>
                </a:lnTo>
                <a:lnTo>
                  <a:pt x="2587" y="112178"/>
                </a:lnTo>
                <a:lnTo>
                  <a:pt x="7391" y="117486"/>
                </a:lnTo>
                <a:lnTo>
                  <a:pt x="8737" y="117921"/>
                </a:lnTo>
                <a:lnTo>
                  <a:pt x="14231" y="118535"/>
                </a:lnTo>
                <a:lnTo>
                  <a:pt x="19110" y="118741"/>
                </a:lnTo>
                <a:lnTo>
                  <a:pt x="165339" y="118793"/>
                </a:lnTo>
                <a:lnTo>
                  <a:pt x="168328" y="119745"/>
                </a:lnTo>
                <a:lnTo>
                  <a:pt x="174191" y="123344"/>
                </a:lnTo>
                <a:lnTo>
                  <a:pt x="178295" y="126173"/>
                </a:lnTo>
                <a:lnTo>
                  <a:pt x="181795" y="126836"/>
                </a:lnTo>
                <a:lnTo>
                  <a:pt x="184062" y="127012"/>
                </a:lnTo>
                <a:lnTo>
                  <a:pt x="185573" y="126177"/>
                </a:lnTo>
                <a:lnTo>
                  <a:pt x="186581" y="124668"/>
                </a:lnTo>
                <a:lnTo>
                  <a:pt x="188595" y="1187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SMARTPenAnnotation1084"/>
          <p:cNvSpPr/>
          <p:nvPr/>
        </p:nvSpPr>
        <p:spPr>
          <a:xfrm>
            <a:off x="2291819" y="2614643"/>
            <a:ext cx="34186" cy="274290"/>
          </a:xfrm>
          <a:custGeom>
            <a:avLst/>
            <a:gdLst/>
            <a:ahLst/>
            <a:cxnLst/>
            <a:rect l="0" t="0" r="0" b="0"/>
            <a:pathLst>
              <a:path w="34186" h="274290">
                <a:moveTo>
                  <a:pt x="17040" y="8542"/>
                </a:moveTo>
                <a:lnTo>
                  <a:pt x="8499" y="0"/>
                </a:lnTo>
                <a:lnTo>
                  <a:pt x="8477" y="4529"/>
                </a:lnTo>
                <a:lnTo>
                  <a:pt x="7522" y="6819"/>
                </a:lnTo>
                <a:lnTo>
                  <a:pt x="5932" y="9298"/>
                </a:lnTo>
                <a:lnTo>
                  <a:pt x="1088" y="15570"/>
                </a:lnTo>
                <a:lnTo>
                  <a:pt x="425" y="21508"/>
                </a:lnTo>
                <a:lnTo>
                  <a:pt x="131" y="29545"/>
                </a:lnTo>
                <a:lnTo>
                  <a:pt x="0" y="36291"/>
                </a:lnTo>
                <a:lnTo>
                  <a:pt x="918" y="40376"/>
                </a:lnTo>
                <a:lnTo>
                  <a:pt x="2482" y="45005"/>
                </a:lnTo>
                <a:lnTo>
                  <a:pt x="4477" y="49995"/>
                </a:lnTo>
                <a:lnTo>
                  <a:pt x="5808" y="55227"/>
                </a:lnTo>
                <a:lnTo>
                  <a:pt x="6694" y="60620"/>
                </a:lnTo>
                <a:lnTo>
                  <a:pt x="7286" y="66121"/>
                </a:lnTo>
                <a:lnTo>
                  <a:pt x="7680" y="71693"/>
                </a:lnTo>
                <a:lnTo>
                  <a:pt x="7942" y="77312"/>
                </a:lnTo>
                <a:lnTo>
                  <a:pt x="8118" y="82964"/>
                </a:lnTo>
                <a:lnTo>
                  <a:pt x="9187" y="87684"/>
                </a:lnTo>
                <a:lnTo>
                  <a:pt x="10852" y="91783"/>
                </a:lnTo>
                <a:lnTo>
                  <a:pt x="12915" y="95468"/>
                </a:lnTo>
                <a:lnTo>
                  <a:pt x="14290" y="100783"/>
                </a:lnTo>
                <a:lnTo>
                  <a:pt x="15207" y="107183"/>
                </a:lnTo>
                <a:lnTo>
                  <a:pt x="15818" y="114308"/>
                </a:lnTo>
                <a:lnTo>
                  <a:pt x="16225" y="120962"/>
                </a:lnTo>
                <a:lnTo>
                  <a:pt x="16678" y="133436"/>
                </a:lnTo>
                <a:lnTo>
                  <a:pt x="17752" y="139430"/>
                </a:lnTo>
                <a:lnTo>
                  <a:pt x="19419" y="145330"/>
                </a:lnTo>
                <a:lnTo>
                  <a:pt x="21484" y="151169"/>
                </a:lnTo>
                <a:lnTo>
                  <a:pt x="22860" y="156967"/>
                </a:lnTo>
                <a:lnTo>
                  <a:pt x="23778" y="162737"/>
                </a:lnTo>
                <a:lnTo>
                  <a:pt x="24390" y="168488"/>
                </a:lnTo>
                <a:lnTo>
                  <a:pt x="24797" y="174228"/>
                </a:lnTo>
                <a:lnTo>
                  <a:pt x="25069" y="179959"/>
                </a:lnTo>
                <a:lnTo>
                  <a:pt x="25371" y="191407"/>
                </a:lnTo>
                <a:lnTo>
                  <a:pt x="25581" y="219995"/>
                </a:lnTo>
                <a:lnTo>
                  <a:pt x="26544" y="224758"/>
                </a:lnTo>
                <a:lnTo>
                  <a:pt x="28139" y="228886"/>
                </a:lnTo>
                <a:lnTo>
                  <a:pt x="30154" y="232590"/>
                </a:lnTo>
                <a:lnTo>
                  <a:pt x="31498" y="236012"/>
                </a:lnTo>
                <a:lnTo>
                  <a:pt x="32394" y="239246"/>
                </a:lnTo>
                <a:lnTo>
                  <a:pt x="33389" y="245380"/>
                </a:lnTo>
                <a:lnTo>
                  <a:pt x="33831" y="251280"/>
                </a:lnTo>
                <a:lnTo>
                  <a:pt x="34028" y="257078"/>
                </a:lnTo>
                <a:lnTo>
                  <a:pt x="34184" y="274066"/>
                </a:lnTo>
                <a:lnTo>
                  <a:pt x="34185" y="274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SMARTPenAnnotation1085"/>
          <p:cNvSpPr/>
          <p:nvPr/>
        </p:nvSpPr>
        <p:spPr>
          <a:xfrm>
            <a:off x="2454592" y="2683192"/>
            <a:ext cx="171451" cy="214314"/>
          </a:xfrm>
          <a:custGeom>
            <a:avLst/>
            <a:gdLst/>
            <a:ahLst/>
            <a:cxnLst/>
            <a:rect l="0" t="0" r="0" b="0"/>
            <a:pathLst>
              <a:path w="171451" h="214314">
                <a:moveTo>
                  <a:pt x="0" y="0"/>
                </a:moveTo>
                <a:lnTo>
                  <a:pt x="4551" y="4551"/>
                </a:lnTo>
                <a:lnTo>
                  <a:pt x="4939" y="5892"/>
                </a:lnTo>
                <a:lnTo>
                  <a:pt x="4245" y="6785"/>
                </a:lnTo>
                <a:lnTo>
                  <a:pt x="2830" y="7381"/>
                </a:lnTo>
                <a:lnTo>
                  <a:pt x="2839" y="8731"/>
                </a:lnTo>
                <a:lnTo>
                  <a:pt x="3798" y="10583"/>
                </a:lnTo>
                <a:lnTo>
                  <a:pt x="5389" y="12770"/>
                </a:lnTo>
                <a:lnTo>
                  <a:pt x="7158" y="17741"/>
                </a:lnTo>
                <a:lnTo>
                  <a:pt x="7629" y="20400"/>
                </a:lnTo>
                <a:lnTo>
                  <a:pt x="10693" y="25894"/>
                </a:lnTo>
                <a:lnTo>
                  <a:pt x="15230" y="32463"/>
                </a:lnTo>
                <a:lnTo>
                  <a:pt x="17773" y="36882"/>
                </a:lnTo>
                <a:lnTo>
                  <a:pt x="20421" y="41733"/>
                </a:lnTo>
                <a:lnTo>
                  <a:pt x="23139" y="45920"/>
                </a:lnTo>
                <a:lnTo>
                  <a:pt x="25904" y="49663"/>
                </a:lnTo>
                <a:lnTo>
                  <a:pt x="28699" y="53111"/>
                </a:lnTo>
                <a:lnTo>
                  <a:pt x="30563" y="57315"/>
                </a:lnTo>
                <a:lnTo>
                  <a:pt x="31805" y="62023"/>
                </a:lnTo>
                <a:lnTo>
                  <a:pt x="32633" y="67066"/>
                </a:lnTo>
                <a:lnTo>
                  <a:pt x="34138" y="72333"/>
                </a:lnTo>
                <a:lnTo>
                  <a:pt x="36094" y="77750"/>
                </a:lnTo>
                <a:lnTo>
                  <a:pt x="38350" y="83266"/>
                </a:lnTo>
                <a:lnTo>
                  <a:pt x="40807" y="87895"/>
                </a:lnTo>
                <a:lnTo>
                  <a:pt x="43397" y="91934"/>
                </a:lnTo>
                <a:lnTo>
                  <a:pt x="46076" y="95580"/>
                </a:lnTo>
                <a:lnTo>
                  <a:pt x="48815" y="98962"/>
                </a:lnTo>
                <a:lnTo>
                  <a:pt x="51593" y="102170"/>
                </a:lnTo>
                <a:lnTo>
                  <a:pt x="54398" y="105261"/>
                </a:lnTo>
                <a:lnTo>
                  <a:pt x="57220" y="109226"/>
                </a:lnTo>
                <a:lnTo>
                  <a:pt x="60055" y="113775"/>
                </a:lnTo>
                <a:lnTo>
                  <a:pt x="62896" y="118713"/>
                </a:lnTo>
                <a:lnTo>
                  <a:pt x="65743" y="122957"/>
                </a:lnTo>
                <a:lnTo>
                  <a:pt x="68594" y="126739"/>
                </a:lnTo>
                <a:lnTo>
                  <a:pt x="71447" y="130213"/>
                </a:lnTo>
                <a:lnTo>
                  <a:pt x="74301" y="133481"/>
                </a:lnTo>
                <a:lnTo>
                  <a:pt x="77157" y="136612"/>
                </a:lnTo>
                <a:lnTo>
                  <a:pt x="82869" y="142632"/>
                </a:lnTo>
                <a:lnTo>
                  <a:pt x="131445" y="191452"/>
                </a:lnTo>
                <a:lnTo>
                  <a:pt x="134302" y="193358"/>
                </a:lnTo>
                <a:lnTo>
                  <a:pt x="137160" y="194628"/>
                </a:lnTo>
                <a:lnTo>
                  <a:pt x="140018" y="195474"/>
                </a:lnTo>
                <a:lnTo>
                  <a:pt x="142875" y="196991"/>
                </a:lnTo>
                <a:lnTo>
                  <a:pt x="145733" y="198955"/>
                </a:lnTo>
                <a:lnTo>
                  <a:pt x="148590" y="201217"/>
                </a:lnTo>
                <a:lnTo>
                  <a:pt x="151447" y="202724"/>
                </a:lnTo>
                <a:lnTo>
                  <a:pt x="154305" y="203730"/>
                </a:lnTo>
                <a:lnTo>
                  <a:pt x="157163" y="204400"/>
                </a:lnTo>
                <a:lnTo>
                  <a:pt x="160020" y="205799"/>
                </a:lnTo>
                <a:lnTo>
                  <a:pt x="162877" y="207684"/>
                </a:lnTo>
                <a:lnTo>
                  <a:pt x="171450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SMARTPenAnnotation1086"/>
          <p:cNvSpPr/>
          <p:nvPr/>
        </p:nvSpPr>
        <p:spPr>
          <a:xfrm>
            <a:off x="2463200" y="2708910"/>
            <a:ext cx="145698" cy="171333"/>
          </a:xfrm>
          <a:custGeom>
            <a:avLst/>
            <a:gdLst/>
            <a:ahLst/>
            <a:cxnLst/>
            <a:rect l="0" t="0" r="0" b="0"/>
            <a:pathLst>
              <a:path w="145698" h="171333">
                <a:moveTo>
                  <a:pt x="145697" y="0"/>
                </a:moveTo>
                <a:lnTo>
                  <a:pt x="138316" y="0"/>
                </a:lnTo>
                <a:lnTo>
                  <a:pt x="137919" y="952"/>
                </a:lnTo>
                <a:lnTo>
                  <a:pt x="137360" y="5891"/>
                </a:lnTo>
                <a:lnTo>
                  <a:pt x="137229" y="7380"/>
                </a:lnTo>
                <a:lnTo>
                  <a:pt x="136242" y="9683"/>
                </a:lnTo>
                <a:lnTo>
                  <a:pt x="132605" y="17321"/>
                </a:lnTo>
                <a:lnTo>
                  <a:pt x="129349" y="21072"/>
                </a:lnTo>
                <a:lnTo>
                  <a:pt x="125273" y="24525"/>
                </a:lnTo>
                <a:lnTo>
                  <a:pt x="120651" y="27780"/>
                </a:lnTo>
                <a:lnTo>
                  <a:pt x="116617" y="31855"/>
                </a:lnTo>
                <a:lnTo>
                  <a:pt x="112976" y="36476"/>
                </a:lnTo>
                <a:lnTo>
                  <a:pt x="109595" y="41463"/>
                </a:lnTo>
                <a:lnTo>
                  <a:pt x="106389" y="46691"/>
                </a:lnTo>
                <a:lnTo>
                  <a:pt x="103299" y="52083"/>
                </a:lnTo>
                <a:lnTo>
                  <a:pt x="100287" y="57581"/>
                </a:lnTo>
                <a:lnTo>
                  <a:pt x="96374" y="63152"/>
                </a:lnTo>
                <a:lnTo>
                  <a:pt x="91860" y="68772"/>
                </a:lnTo>
                <a:lnTo>
                  <a:pt x="86945" y="74423"/>
                </a:lnTo>
                <a:lnTo>
                  <a:pt x="78945" y="83242"/>
                </a:lnTo>
                <a:lnTo>
                  <a:pt x="71262" y="91289"/>
                </a:lnTo>
                <a:lnTo>
                  <a:pt x="61497" y="101215"/>
                </a:lnTo>
                <a:lnTo>
                  <a:pt x="57179" y="106529"/>
                </a:lnTo>
                <a:lnTo>
                  <a:pt x="53347" y="111977"/>
                </a:lnTo>
                <a:lnTo>
                  <a:pt x="49841" y="117513"/>
                </a:lnTo>
                <a:lnTo>
                  <a:pt x="46550" y="122157"/>
                </a:lnTo>
                <a:lnTo>
                  <a:pt x="43404" y="126206"/>
                </a:lnTo>
                <a:lnTo>
                  <a:pt x="40354" y="129857"/>
                </a:lnTo>
                <a:lnTo>
                  <a:pt x="36416" y="133244"/>
                </a:lnTo>
                <a:lnTo>
                  <a:pt x="31886" y="136454"/>
                </a:lnTo>
                <a:lnTo>
                  <a:pt x="26960" y="139547"/>
                </a:lnTo>
                <a:lnTo>
                  <a:pt x="22724" y="142561"/>
                </a:lnTo>
                <a:lnTo>
                  <a:pt x="18948" y="145523"/>
                </a:lnTo>
                <a:lnTo>
                  <a:pt x="15477" y="148450"/>
                </a:lnTo>
                <a:lnTo>
                  <a:pt x="13164" y="151354"/>
                </a:lnTo>
                <a:lnTo>
                  <a:pt x="11622" y="154243"/>
                </a:lnTo>
                <a:lnTo>
                  <a:pt x="10593" y="157121"/>
                </a:lnTo>
                <a:lnTo>
                  <a:pt x="8956" y="159039"/>
                </a:lnTo>
                <a:lnTo>
                  <a:pt x="6911" y="160319"/>
                </a:lnTo>
                <a:lnTo>
                  <a:pt x="4596" y="161172"/>
                </a:lnTo>
                <a:lnTo>
                  <a:pt x="3052" y="162693"/>
                </a:lnTo>
                <a:lnTo>
                  <a:pt x="2023" y="164659"/>
                </a:lnTo>
                <a:lnTo>
                  <a:pt x="0" y="171332"/>
                </a:lnTo>
                <a:lnTo>
                  <a:pt x="8537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SMARTPenAnnotation1087"/>
          <p:cNvSpPr/>
          <p:nvPr/>
        </p:nvSpPr>
        <p:spPr>
          <a:xfrm>
            <a:off x="3517582" y="2666047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0"/>
                </a:moveTo>
                <a:lnTo>
                  <a:pt x="37182" y="0"/>
                </a:lnTo>
                <a:lnTo>
                  <a:pt x="40981" y="953"/>
                </a:lnTo>
                <a:lnTo>
                  <a:pt x="45418" y="2540"/>
                </a:lnTo>
                <a:lnTo>
                  <a:pt x="50281" y="4551"/>
                </a:lnTo>
                <a:lnTo>
                  <a:pt x="54476" y="5892"/>
                </a:lnTo>
                <a:lnTo>
                  <a:pt x="58225" y="6785"/>
                </a:lnTo>
                <a:lnTo>
                  <a:pt x="61677" y="7381"/>
                </a:lnTo>
                <a:lnTo>
                  <a:pt x="65883" y="7778"/>
                </a:lnTo>
                <a:lnTo>
                  <a:pt x="70592" y="8043"/>
                </a:lnTo>
                <a:lnTo>
                  <a:pt x="79952" y="8337"/>
                </a:lnTo>
                <a:lnTo>
                  <a:pt x="91529" y="8503"/>
                </a:lnTo>
                <a:lnTo>
                  <a:pt x="188595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SMARTPenAnnotation1088"/>
          <p:cNvSpPr/>
          <p:nvPr/>
        </p:nvSpPr>
        <p:spPr>
          <a:xfrm>
            <a:off x="3509009" y="2768918"/>
            <a:ext cx="257176" cy="8572"/>
          </a:xfrm>
          <a:custGeom>
            <a:avLst/>
            <a:gdLst/>
            <a:ahLst/>
            <a:cxnLst/>
            <a:rect l="0" t="0" r="0" b="0"/>
            <a:pathLst>
              <a:path w="257176" h="8572">
                <a:moveTo>
                  <a:pt x="0" y="8571"/>
                </a:moveTo>
                <a:lnTo>
                  <a:pt x="100379" y="8571"/>
                </a:lnTo>
                <a:lnTo>
                  <a:pt x="105972" y="7619"/>
                </a:lnTo>
                <a:lnTo>
                  <a:pt x="111606" y="6032"/>
                </a:lnTo>
                <a:lnTo>
                  <a:pt x="117266" y="4021"/>
                </a:lnTo>
                <a:lnTo>
                  <a:pt x="122946" y="2680"/>
                </a:lnTo>
                <a:lnTo>
                  <a:pt x="128636" y="1786"/>
                </a:lnTo>
                <a:lnTo>
                  <a:pt x="134335" y="1191"/>
                </a:lnTo>
                <a:lnTo>
                  <a:pt x="140039" y="794"/>
                </a:lnTo>
                <a:lnTo>
                  <a:pt x="145748" y="529"/>
                </a:lnTo>
                <a:lnTo>
                  <a:pt x="157169" y="235"/>
                </a:lnTo>
                <a:lnTo>
                  <a:pt x="225242" y="0"/>
                </a:lnTo>
                <a:lnTo>
                  <a:pt x="229219" y="952"/>
                </a:lnTo>
                <a:lnTo>
                  <a:pt x="233775" y="2540"/>
                </a:lnTo>
                <a:lnTo>
                  <a:pt x="238718" y="4550"/>
                </a:lnTo>
                <a:lnTo>
                  <a:pt x="242965" y="5891"/>
                </a:lnTo>
                <a:lnTo>
                  <a:pt x="246750" y="6784"/>
                </a:lnTo>
                <a:lnTo>
                  <a:pt x="257175" y="85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SMARTPenAnnotation1089"/>
          <p:cNvSpPr/>
          <p:nvPr/>
        </p:nvSpPr>
        <p:spPr>
          <a:xfrm>
            <a:off x="3937634" y="2546032"/>
            <a:ext cx="42864" cy="325756"/>
          </a:xfrm>
          <a:custGeom>
            <a:avLst/>
            <a:gdLst/>
            <a:ahLst/>
            <a:cxnLst/>
            <a:rect l="0" t="0" r="0" b="0"/>
            <a:pathLst>
              <a:path w="42864" h="325756">
                <a:moveTo>
                  <a:pt x="0" y="0"/>
                </a:moveTo>
                <a:lnTo>
                  <a:pt x="0" y="65882"/>
                </a:lnTo>
                <a:lnTo>
                  <a:pt x="953" y="71544"/>
                </a:lnTo>
                <a:lnTo>
                  <a:pt x="2541" y="77223"/>
                </a:lnTo>
                <a:lnTo>
                  <a:pt x="4552" y="82915"/>
                </a:lnTo>
                <a:lnTo>
                  <a:pt x="6844" y="88614"/>
                </a:lnTo>
                <a:lnTo>
                  <a:pt x="9325" y="94319"/>
                </a:lnTo>
                <a:lnTo>
                  <a:pt x="11932" y="100027"/>
                </a:lnTo>
                <a:lnTo>
                  <a:pt x="13670" y="106689"/>
                </a:lnTo>
                <a:lnTo>
                  <a:pt x="14829" y="113989"/>
                </a:lnTo>
                <a:lnTo>
                  <a:pt x="15601" y="121712"/>
                </a:lnTo>
                <a:lnTo>
                  <a:pt x="16116" y="128767"/>
                </a:lnTo>
                <a:lnTo>
                  <a:pt x="16459" y="135375"/>
                </a:lnTo>
                <a:lnTo>
                  <a:pt x="16688" y="141685"/>
                </a:lnTo>
                <a:lnTo>
                  <a:pt x="17793" y="147796"/>
                </a:lnTo>
                <a:lnTo>
                  <a:pt x="19482" y="153776"/>
                </a:lnTo>
                <a:lnTo>
                  <a:pt x="21561" y="159667"/>
                </a:lnTo>
                <a:lnTo>
                  <a:pt x="22947" y="166453"/>
                </a:lnTo>
                <a:lnTo>
                  <a:pt x="23871" y="173833"/>
                </a:lnTo>
                <a:lnTo>
                  <a:pt x="24486" y="181612"/>
                </a:lnTo>
                <a:lnTo>
                  <a:pt x="24896" y="188702"/>
                </a:lnTo>
                <a:lnTo>
                  <a:pt x="25353" y="201660"/>
                </a:lnTo>
                <a:lnTo>
                  <a:pt x="26427" y="207783"/>
                </a:lnTo>
                <a:lnTo>
                  <a:pt x="28096" y="213769"/>
                </a:lnTo>
                <a:lnTo>
                  <a:pt x="30161" y="219665"/>
                </a:lnTo>
                <a:lnTo>
                  <a:pt x="31537" y="225501"/>
                </a:lnTo>
                <a:lnTo>
                  <a:pt x="32455" y="231297"/>
                </a:lnTo>
                <a:lnTo>
                  <a:pt x="33067" y="237065"/>
                </a:lnTo>
                <a:lnTo>
                  <a:pt x="33475" y="242816"/>
                </a:lnTo>
                <a:lnTo>
                  <a:pt x="33747" y="248555"/>
                </a:lnTo>
                <a:lnTo>
                  <a:pt x="34129" y="263194"/>
                </a:lnTo>
                <a:lnTo>
                  <a:pt x="34183" y="266902"/>
                </a:lnTo>
                <a:lnTo>
                  <a:pt x="35171" y="271280"/>
                </a:lnTo>
                <a:lnTo>
                  <a:pt x="36783" y="276103"/>
                </a:lnTo>
                <a:lnTo>
                  <a:pt x="38810" y="281224"/>
                </a:lnTo>
                <a:lnTo>
                  <a:pt x="40161" y="285590"/>
                </a:lnTo>
                <a:lnTo>
                  <a:pt x="41061" y="289454"/>
                </a:lnTo>
                <a:lnTo>
                  <a:pt x="42329" y="299442"/>
                </a:lnTo>
                <a:lnTo>
                  <a:pt x="42793" y="308355"/>
                </a:lnTo>
                <a:lnTo>
                  <a:pt x="42863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SMARTPenAnnotation1090"/>
          <p:cNvSpPr/>
          <p:nvPr/>
        </p:nvSpPr>
        <p:spPr>
          <a:xfrm>
            <a:off x="2137409" y="2923222"/>
            <a:ext cx="315955" cy="16793"/>
          </a:xfrm>
          <a:custGeom>
            <a:avLst/>
            <a:gdLst/>
            <a:ahLst/>
            <a:cxnLst/>
            <a:rect l="0" t="0" r="0" b="0"/>
            <a:pathLst>
              <a:path w="315955" h="16793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20"/>
                </a:lnTo>
                <a:lnTo>
                  <a:pt x="11932" y="8468"/>
                </a:lnTo>
                <a:lnTo>
                  <a:pt x="28620" y="8563"/>
                </a:lnTo>
                <a:lnTo>
                  <a:pt x="31462" y="9519"/>
                </a:lnTo>
                <a:lnTo>
                  <a:pt x="34310" y="11109"/>
                </a:lnTo>
                <a:lnTo>
                  <a:pt x="37161" y="13121"/>
                </a:lnTo>
                <a:lnTo>
                  <a:pt x="40966" y="14462"/>
                </a:lnTo>
                <a:lnTo>
                  <a:pt x="45409" y="15356"/>
                </a:lnTo>
                <a:lnTo>
                  <a:pt x="50275" y="15953"/>
                </a:lnTo>
                <a:lnTo>
                  <a:pt x="54472" y="16350"/>
                </a:lnTo>
                <a:lnTo>
                  <a:pt x="61675" y="16792"/>
                </a:lnTo>
                <a:lnTo>
                  <a:pt x="65882" y="15957"/>
                </a:lnTo>
                <a:lnTo>
                  <a:pt x="70591" y="14448"/>
                </a:lnTo>
                <a:lnTo>
                  <a:pt x="75636" y="12490"/>
                </a:lnTo>
                <a:lnTo>
                  <a:pt x="80904" y="11184"/>
                </a:lnTo>
                <a:lnTo>
                  <a:pt x="86321" y="10314"/>
                </a:lnTo>
                <a:lnTo>
                  <a:pt x="91838" y="9733"/>
                </a:lnTo>
                <a:lnTo>
                  <a:pt x="97420" y="9346"/>
                </a:lnTo>
                <a:lnTo>
                  <a:pt x="103047" y="9088"/>
                </a:lnTo>
                <a:lnTo>
                  <a:pt x="114379" y="8802"/>
                </a:lnTo>
                <a:lnTo>
                  <a:pt x="147437" y="8603"/>
                </a:lnTo>
                <a:lnTo>
                  <a:pt x="154489" y="7640"/>
                </a:lnTo>
                <a:lnTo>
                  <a:pt x="161095" y="6046"/>
                </a:lnTo>
                <a:lnTo>
                  <a:pt x="167404" y="4031"/>
                </a:lnTo>
                <a:lnTo>
                  <a:pt x="174468" y="2687"/>
                </a:lnTo>
                <a:lnTo>
                  <a:pt x="182035" y="1792"/>
                </a:lnTo>
                <a:lnTo>
                  <a:pt x="196157" y="796"/>
                </a:lnTo>
                <a:lnTo>
                  <a:pt x="205609" y="354"/>
                </a:lnTo>
                <a:lnTo>
                  <a:pt x="225386" y="105"/>
                </a:lnTo>
                <a:lnTo>
                  <a:pt x="315954" y="0"/>
                </a:lnTo>
                <a:lnTo>
                  <a:pt x="165725" y="0"/>
                </a:lnTo>
                <a:lnTo>
                  <a:pt x="160013" y="953"/>
                </a:lnTo>
                <a:lnTo>
                  <a:pt x="154301" y="2540"/>
                </a:lnTo>
                <a:lnTo>
                  <a:pt x="148587" y="4551"/>
                </a:lnTo>
                <a:lnTo>
                  <a:pt x="142874" y="5892"/>
                </a:lnTo>
                <a:lnTo>
                  <a:pt x="137159" y="6785"/>
                </a:lnTo>
                <a:lnTo>
                  <a:pt x="131444" y="7381"/>
                </a:lnTo>
                <a:lnTo>
                  <a:pt x="126682" y="7778"/>
                </a:lnTo>
                <a:lnTo>
                  <a:pt x="118851" y="8220"/>
                </a:lnTo>
                <a:lnTo>
                  <a:pt x="109087" y="8468"/>
                </a:lnTo>
                <a:lnTo>
                  <a:pt x="51435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SMARTPenAnnotation1091"/>
          <p:cNvSpPr/>
          <p:nvPr/>
        </p:nvSpPr>
        <p:spPr>
          <a:xfrm>
            <a:off x="6166487" y="1329929"/>
            <a:ext cx="205739" cy="178832"/>
          </a:xfrm>
          <a:custGeom>
            <a:avLst/>
            <a:gdLst/>
            <a:ahLst/>
            <a:cxnLst/>
            <a:rect l="0" t="0" r="0" b="0"/>
            <a:pathLst>
              <a:path w="205739" h="178832">
                <a:moveTo>
                  <a:pt x="8570" y="7381"/>
                </a:moveTo>
                <a:lnTo>
                  <a:pt x="8570" y="0"/>
                </a:lnTo>
                <a:lnTo>
                  <a:pt x="8570" y="78468"/>
                </a:lnTo>
                <a:lnTo>
                  <a:pt x="7618" y="81442"/>
                </a:lnTo>
                <a:lnTo>
                  <a:pt x="6030" y="84377"/>
                </a:lnTo>
                <a:lnTo>
                  <a:pt x="4020" y="87287"/>
                </a:lnTo>
                <a:lnTo>
                  <a:pt x="2679" y="90179"/>
                </a:lnTo>
                <a:lnTo>
                  <a:pt x="1785" y="93060"/>
                </a:lnTo>
                <a:lnTo>
                  <a:pt x="1189" y="95932"/>
                </a:lnTo>
                <a:lnTo>
                  <a:pt x="792" y="98800"/>
                </a:lnTo>
                <a:lnTo>
                  <a:pt x="527" y="101664"/>
                </a:lnTo>
                <a:lnTo>
                  <a:pt x="351" y="104526"/>
                </a:lnTo>
                <a:lnTo>
                  <a:pt x="154" y="110246"/>
                </a:lnTo>
                <a:lnTo>
                  <a:pt x="28" y="121680"/>
                </a:lnTo>
                <a:lnTo>
                  <a:pt x="0" y="134275"/>
                </a:lnTo>
                <a:lnTo>
                  <a:pt x="2539" y="137756"/>
                </a:lnTo>
                <a:lnTo>
                  <a:pt x="6842" y="142477"/>
                </a:lnTo>
                <a:lnTo>
                  <a:pt x="15598" y="151524"/>
                </a:lnTo>
                <a:lnTo>
                  <a:pt x="21236" y="157193"/>
                </a:lnTo>
                <a:lnTo>
                  <a:pt x="23681" y="158691"/>
                </a:lnTo>
                <a:lnTo>
                  <a:pt x="32627" y="161751"/>
                </a:lnTo>
                <a:lnTo>
                  <a:pt x="36990" y="163634"/>
                </a:lnTo>
                <a:lnTo>
                  <a:pt x="41804" y="165842"/>
                </a:lnTo>
                <a:lnTo>
                  <a:pt x="45966" y="167314"/>
                </a:lnTo>
                <a:lnTo>
                  <a:pt x="49693" y="168295"/>
                </a:lnTo>
                <a:lnTo>
                  <a:pt x="53131" y="168950"/>
                </a:lnTo>
                <a:lnTo>
                  <a:pt x="57327" y="169386"/>
                </a:lnTo>
                <a:lnTo>
                  <a:pt x="62030" y="169676"/>
                </a:lnTo>
                <a:lnTo>
                  <a:pt x="71383" y="170000"/>
                </a:lnTo>
                <a:lnTo>
                  <a:pt x="82955" y="170182"/>
                </a:lnTo>
                <a:lnTo>
                  <a:pt x="185664" y="170258"/>
                </a:lnTo>
                <a:lnTo>
                  <a:pt x="187592" y="171211"/>
                </a:lnTo>
                <a:lnTo>
                  <a:pt x="192276" y="174809"/>
                </a:lnTo>
                <a:lnTo>
                  <a:pt x="194858" y="176149"/>
                </a:lnTo>
                <a:lnTo>
                  <a:pt x="200267" y="177639"/>
                </a:lnTo>
                <a:lnTo>
                  <a:pt x="205738" y="1788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SMARTPenAnnotation1092"/>
          <p:cNvSpPr/>
          <p:nvPr/>
        </p:nvSpPr>
        <p:spPr>
          <a:xfrm>
            <a:off x="6329362" y="1363027"/>
            <a:ext cx="68581" cy="317184"/>
          </a:xfrm>
          <a:custGeom>
            <a:avLst/>
            <a:gdLst/>
            <a:ahLst/>
            <a:cxnLst/>
            <a:rect l="0" t="0" r="0" b="0"/>
            <a:pathLst>
              <a:path w="68581" h="317184">
                <a:moveTo>
                  <a:pt x="0" y="0"/>
                </a:moveTo>
                <a:lnTo>
                  <a:pt x="0" y="57662"/>
                </a:lnTo>
                <a:lnTo>
                  <a:pt x="953" y="62254"/>
                </a:lnTo>
                <a:lnTo>
                  <a:pt x="2540" y="66268"/>
                </a:lnTo>
                <a:lnTo>
                  <a:pt x="4551" y="69896"/>
                </a:lnTo>
                <a:lnTo>
                  <a:pt x="5892" y="74220"/>
                </a:lnTo>
                <a:lnTo>
                  <a:pt x="7381" y="84104"/>
                </a:lnTo>
                <a:lnTo>
                  <a:pt x="8730" y="89407"/>
                </a:lnTo>
                <a:lnTo>
                  <a:pt x="10583" y="94847"/>
                </a:lnTo>
                <a:lnTo>
                  <a:pt x="12770" y="100379"/>
                </a:lnTo>
                <a:lnTo>
                  <a:pt x="15181" y="105972"/>
                </a:lnTo>
                <a:lnTo>
                  <a:pt x="20400" y="117266"/>
                </a:lnTo>
                <a:lnTo>
                  <a:pt x="22172" y="122945"/>
                </a:lnTo>
                <a:lnTo>
                  <a:pt x="23354" y="128636"/>
                </a:lnTo>
                <a:lnTo>
                  <a:pt x="24142" y="134335"/>
                </a:lnTo>
                <a:lnTo>
                  <a:pt x="25620" y="140991"/>
                </a:lnTo>
                <a:lnTo>
                  <a:pt x="27557" y="148287"/>
                </a:lnTo>
                <a:lnTo>
                  <a:pt x="29802" y="156008"/>
                </a:lnTo>
                <a:lnTo>
                  <a:pt x="31298" y="163060"/>
                </a:lnTo>
                <a:lnTo>
                  <a:pt x="32295" y="169667"/>
                </a:lnTo>
                <a:lnTo>
                  <a:pt x="32960" y="175976"/>
                </a:lnTo>
                <a:lnTo>
                  <a:pt x="33404" y="183040"/>
                </a:lnTo>
                <a:lnTo>
                  <a:pt x="33699" y="190607"/>
                </a:lnTo>
                <a:lnTo>
                  <a:pt x="34115" y="212369"/>
                </a:lnTo>
                <a:lnTo>
                  <a:pt x="34256" y="236789"/>
                </a:lnTo>
                <a:lnTo>
                  <a:pt x="35220" y="241679"/>
                </a:lnTo>
                <a:lnTo>
                  <a:pt x="36814" y="245892"/>
                </a:lnTo>
                <a:lnTo>
                  <a:pt x="38831" y="249653"/>
                </a:lnTo>
                <a:lnTo>
                  <a:pt x="40175" y="254065"/>
                </a:lnTo>
                <a:lnTo>
                  <a:pt x="41071" y="258912"/>
                </a:lnTo>
                <a:lnTo>
                  <a:pt x="42066" y="268424"/>
                </a:lnTo>
                <a:lnTo>
                  <a:pt x="42508" y="275827"/>
                </a:lnTo>
                <a:lnTo>
                  <a:pt x="43579" y="280087"/>
                </a:lnTo>
                <a:lnTo>
                  <a:pt x="45245" y="284833"/>
                </a:lnTo>
                <a:lnTo>
                  <a:pt x="47308" y="289901"/>
                </a:lnTo>
                <a:lnTo>
                  <a:pt x="48684" y="294232"/>
                </a:lnTo>
                <a:lnTo>
                  <a:pt x="50620" y="303927"/>
                </a:lnTo>
                <a:lnTo>
                  <a:pt x="51073" y="306529"/>
                </a:lnTo>
                <a:lnTo>
                  <a:pt x="52146" y="308175"/>
                </a:lnTo>
                <a:lnTo>
                  <a:pt x="53814" y="310225"/>
                </a:lnTo>
                <a:lnTo>
                  <a:pt x="59900" y="317062"/>
                </a:lnTo>
                <a:lnTo>
                  <a:pt x="60889" y="317102"/>
                </a:lnTo>
                <a:lnTo>
                  <a:pt x="68580" y="3171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SMARTPenAnnotation1093"/>
          <p:cNvSpPr/>
          <p:nvPr/>
        </p:nvSpPr>
        <p:spPr>
          <a:xfrm>
            <a:off x="6526530" y="1311592"/>
            <a:ext cx="145733" cy="342901"/>
          </a:xfrm>
          <a:custGeom>
            <a:avLst/>
            <a:gdLst/>
            <a:ahLst/>
            <a:cxnLst/>
            <a:rect l="0" t="0" r="0" b="0"/>
            <a:pathLst>
              <a:path w="145733" h="342901">
                <a:moveTo>
                  <a:pt x="145732" y="0"/>
                </a:moveTo>
                <a:lnTo>
                  <a:pt x="145732" y="4551"/>
                </a:lnTo>
                <a:lnTo>
                  <a:pt x="144780" y="5891"/>
                </a:lnTo>
                <a:lnTo>
                  <a:pt x="143193" y="6785"/>
                </a:lnTo>
                <a:lnTo>
                  <a:pt x="141182" y="7381"/>
                </a:lnTo>
                <a:lnTo>
                  <a:pt x="139841" y="8731"/>
                </a:lnTo>
                <a:lnTo>
                  <a:pt x="138947" y="10583"/>
                </a:lnTo>
                <a:lnTo>
                  <a:pt x="138351" y="12770"/>
                </a:lnTo>
                <a:lnTo>
                  <a:pt x="135149" y="17741"/>
                </a:lnTo>
                <a:lnTo>
                  <a:pt x="132961" y="20400"/>
                </a:lnTo>
                <a:lnTo>
                  <a:pt x="131503" y="24077"/>
                </a:lnTo>
                <a:lnTo>
                  <a:pt x="129883" y="33243"/>
                </a:lnTo>
                <a:lnTo>
                  <a:pt x="126623" y="41127"/>
                </a:lnTo>
                <a:lnTo>
                  <a:pt x="122952" y="47806"/>
                </a:lnTo>
                <a:lnTo>
                  <a:pt x="119932" y="56922"/>
                </a:lnTo>
                <a:lnTo>
                  <a:pt x="115851" y="62763"/>
                </a:lnTo>
                <a:lnTo>
                  <a:pt x="114381" y="66607"/>
                </a:lnTo>
                <a:lnTo>
                  <a:pt x="112749" y="75958"/>
                </a:lnTo>
                <a:lnTo>
                  <a:pt x="109482" y="86464"/>
                </a:lnTo>
                <a:lnTo>
                  <a:pt x="105808" y="96531"/>
                </a:lnTo>
                <a:lnTo>
                  <a:pt x="104176" y="104180"/>
                </a:lnTo>
                <a:lnTo>
                  <a:pt x="100910" y="113295"/>
                </a:lnTo>
                <a:lnTo>
                  <a:pt x="98705" y="118392"/>
                </a:lnTo>
                <a:lnTo>
                  <a:pt x="93717" y="129136"/>
                </a:lnTo>
                <a:lnTo>
                  <a:pt x="91052" y="134668"/>
                </a:lnTo>
                <a:lnTo>
                  <a:pt x="88324" y="141214"/>
                </a:lnTo>
                <a:lnTo>
                  <a:pt x="85553" y="148435"/>
                </a:lnTo>
                <a:lnTo>
                  <a:pt x="82753" y="156107"/>
                </a:lnTo>
                <a:lnTo>
                  <a:pt x="79933" y="162174"/>
                </a:lnTo>
                <a:lnTo>
                  <a:pt x="77101" y="167171"/>
                </a:lnTo>
                <a:lnTo>
                  <a:pt x="74260" y="171455"/>
                </a:lnTo>
                <a:lnTo>
                  <a:pt x="71105" y="181295"/>
                </a:lnTo>
                <a:lnTo>
                  <a:pt x="70263" y="186586"/>
                </a:lnTo>
                <a:lnTo>
                  <a:pt x="68749" y="192018"/>
                </a:lnTo>
                <a:lnTo>
                  <a:pt x="66788" y="197545"/>
                </a:lnTo>
                <a:lnTo>
                  <a:pt x="64528" y="203134"/>
                </a:lnTo>
                <a:lnTo>
                  <a:pt x="62068" y="208765"/>
                </a:lnTo>
                <a:lnTo>
                  <a:pt x="56796" y="220102"/>
                </a:lnTo>
                <a:lnTo>
                  <a:pt x="34276" y="265751"/>
                </a:lnTo>
                <a:lnTo>
                  <a:pt x="31423" y="271465"/>
                </a:lnTo>
                <a:lnTo>
                  <a:pt x="28253" y="280353"/>
                </a:lnTo>
                <a:lnTo>
                  <a:pt x="25892" y="288432"/>
                </a:lnTo>
                <a:lnTo>
                  <a:pt x="21667" y="298372"/>
                </a:lnTo>
                <a:lnTo>
                  <a:pt x="19154" y="306600"/>
                </a:lnTo>
                <a:lnTo>
                  <a:pt x="18485" y="310127"/>
                </a:lnTo>
                <a:lnTo>
                  <a:pt x="15200" y="316587"/>
                </a:lnTo>
                <a:lnTo>
                  <a:pt x="12990" y="319643"/>
                </a:lnTo>
                <a:lnTo>
                  <a:pt x="10536" y="325578"/>
                </a:lnTo>
                <a:lnTo>
                  <a:pt x="9881" y="328495"/>
                </a:lnTo>
                <a:lnTo>
                  <a:pt x="8492" y="330439"/>
                </a:lnTo>
                <a:lnTo>
                  <a:pt x="6614" y="331735"/>
                </a:lnTo>
                <a:lnTo>
                  <a:pt x="4410" y="332599"/>
                </a:lnTo>
                <a:lnTo>
                  <a:pt x="2939" y="334128"/>
                </a:lnTo>
                <a:lnTo>
                  <a:pt x="1959" y="336099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SMARTPenAnnotation1094"/>
          <p:cNvSpPr/>
          <p:nvPr/>
        </p:nvSpPr>
        <p:spPr>
          <a:xfrm>
            <a:off x="6715125" y="1431722"/>
            <a:ext cx="171451" cy="231343"/>
          </a:xfrm>
          <a:custGeom>
            <a:avLst/>
            <a:gdLst/>
            <a:ahLst/>
            <a:cxnLst/>
            <a:rect l="0" t="0" r="0" b="0"/>
            <a:pathLst>
              <a:path w="171451" h="231343">
                <a:moveTo>
                  <a:pt x="0" y="34175"/>
                </a:moveTo>
                <a:lnTo>
                  <a:pt x="4550" y="34175"/>
                </a:lnTo>
                <a:lnTo>
                  <a:pt x="5891" y="33222"/>
                </a:lnTo>
                <a:lnTo>
                  <a:pt x="6784" y="31635"/>
                </a:lnTo>
                <a:lnTo>
                  <a:pt x="8467" y="25956"/>
                </a:lnTo>
                <a:lnTo>
                  <a:pt x="13092" y="25707"/>
                </a:lnTo>
                <a:lnTo>
                  <a:pt x="14443" y="24720"/>
                </a:lnTo>
                <a:lnTo>
                  <a:pt x="15344" y="23109"/>
                </a:lnTo>
                <a:lnTo>
                  <a:pt x="15944" y="21083"/>
                </a:lnTo>
                <a:lnTo>
                  <a:pt x="17297" y="19732"/>
                </a:lnTo>
                <a:lnTo>
                  <a:pt x="19151" y="18831"/>
                </a:lnTo>
                <a:lnTo>
                  <a:pt x="21340" y="18231"/>
                </a:lnTo>
                <a:lnTo>
                  <a:pt x="24704" y="16878"/>
                </a:lnTo>
                <a:lnTo>
                  <a:pt x="28852" y="15024"/>
                </a:lnTo>
                <a:lnTo>
                  <a:pt x="40095" y="9755"/>
                </a:lnTo>
                <a:lnTo>
                  <a:pt x="51144" y="4291"/>
                </a:lnTo>
                <a:lnTo>
                  <a:pt x="55050" y="2822"/>
                </a:lnTo>
                <a:lnTo>
                  <a:pt x="58608" y="1843"/>
                </a:lnTo>
                <a:lnTo>
                  <a:pt x="61932" y="1191"/>
                </a:lnTo>
                <a:lnTo>
                  <a:pt x="66053" y="755"/>
                </a:lnTo>
                <a:lnTo>
                  <a:pt x="70705" y="465"/>
                </a:lnTo>
                <a:lnTo>
                  <a:pt x="80002" y="143"/>
                </a:lnTo>
                <a:lnTo>
                  <a:pt x="87309" y="0"/>
                </a:lnTo>
                <a:lnTo>
                  <a:pt x="91544" y="914"/>
                </a:lnTo>
                <a:lnTo>
                  <a:pt x="96271" y="2476"/>
                </a:lnTo>
                <a:lnTo>
                  <a:pt x="101328" y="4470"/>
                </a:lnTo>
                <a:lnTo>
                  <a:pt x="105652" y="5799"/>
                </a:lnTo>
                <a:lnTo>
                  <a:pt x="109487" y="6685"/>
                </a:lnTo>
                <a:lnTo>
                  <a:pt x="112996" y="7276"/>
                </a:lnTo>
                <a:lnTo>
                  <a:pt x="116288" y="8622"/>
                </a:lnTo>
                <a:lnTo>
                  <a:pt x="119436" y="10472"/>
                </a:lnTo>
                <a:lnTo>
                  <a:pt x="122487" y="12658"/>
                </a:lnTo>
                <a:lnTo>
                  <a:pt x="125472" y="15068"/>
                </a:lnTo>
                <a:lnTo>
                  <a:pt x="128416" y="17627"/>
                </a:lnTo>
                <a:lnTo>
                  <a:pt x="131330" y="20285"/>
                </a:lnTo>
                <a:lnTo>
                  <a:pt x="137109" y="25780"/>
                </a:lnTo>
                <a:lnTo>
                  <a:pt x="139983" y="28578"/>
                </a:lnTo>
                <a:lnTo>
                  <a:pt x="141899" y="31396"/>
                </a:lnTo>
                <a:lnTo>
                  <a:pt x="144029" y="37067"/>
                </a:lnTo>
                <a:lnTo>
                  <a:pt x="144597" y="40866"/>
                </a:lnTo>
                <a:lnTo>
                  <a:pt x="144975" y="45303"/>
                </a:lnTo>
                <a:lnTo>
                  <a:pt x="145395" y="54361"/>
                </a:lnTo>
                <a:lnTo>
                  <a:pt x="145582" y="61561"/>
                </a:lnTo>
                <a:lnTo>
                  <a:pt x="144680" y="65768"/>
                </a:lnTo>
                <a:lnTo>
                  <a:pt x="143126" y="70477"/>
                </a:lnTo>
                <a:lnTo>
                  <a:pt x="141137" y="75521"/>
                </a:lnTo>
                <a:lnTo>
                  <a:pt x="139811" y="80789"/>
                </a:lnTo>
                <a:lnTo>
                  <a:pt x="138927" y="86206"/>
                </a:lnTo>
                <a:lnTo>
                  <a:pt x="138338" y="91722"/>
                </a:lnTo>
                <a:lnTo>
                  <a:pt x="136993" y="96352"/>
                </a:lnTo>
                <a:lnTo>
                  <a:pt x="135143" y="100392"/>
                </a:lnTo>
                <a:lnTo>
                  <a:pt x="132958" y="104037"/>
                </a:lnTo>
                <a:lnTo>
                  <a:pt x="130549" y="108372"/>
                </a:lnTo>
                <a:lnTo>
                  <a:pt x="125331" y="118269"/>
                </a:lnTo>
                <a:lnTo>
                  <a:pt x="117040" y="134551"/>
                </a:lnTo>
                <a:lnTo>
                  <a:pt x="113269" y="139192"/>
                </a:lnTo>
                <a:lnTo>
                  <a:pt x="108850" y="143239"/>
                </a:lnTo>
                <a:lnTo>
                  <a:pt x="103999" y="146889"/>
                </a:lnTo>
                <a:lnTo>
                  <a:pt x="99812" y="151228"/>
                </a:lnTo>
                <a:lnTo>
                  <a:pt x="96069" y="156025"/>
                </a:lnTo>
                <a:lnTo>
                  <a:pt x="92621" y="161129"/>
                </a:lnTo>
                <a:lnTo>
                  <a:pt x="88417" y="165483"/>
                </a:lnTo>
                <a:lnTo>
                  <a:pt x="83710" y="169339"/>
                </a:lnTo>
                <a:lnTo>
                  <a:pt x="78666" y="172862"/>
                </a:lnTo>
                <a:lnTo>
                  <a:pt x="74352" y="176163"/>
                </a:lnTo>
                <a:lnTo>
                  <a:pt x="70523" y="179316"/>
                </a:lnTo>
                <a:lnTo>
                  <a:pt x="67018" y="182371"/>
                </a:lnTo>
                <a:lnTo>
                  <a:pt x="63728" y="185360"/>
                </a:lnTo>
                <a:lnTo>
                  <a:pt x="57533" y="191221"/>
                </a:lnTo>
                <a:lnTo>
                  <a:pt x="53595" y="193165"/>
                </a:lnTo>
                <a:lnTo>
                  <a:pt x="49065" y="194461"/>
                </a:lnTo>
                <a:lnTo>
                  <a:pt x="44140" y="195325"/>
                </a:lnTo>
                <a:lnTo>
                  <a:pt x="40857" y="196853"/>
                </a:lnTo>
                <a:lnTo>
                  <a:pt x="38668" y="198824"/>
                </a:lnTo>
                <a:lnTo>
                  <a:pt x="37208" y="201091"/>
                </a:lnTo>
                <a:lnTo>
                  <a:pt x="35283" y="202603"/>
                </a:lnTo>
                <a:lnTo>
                  <a:pt x="33047" y="203610"/>
                </a:lnTo>
                <a:lnTo>
                  <a:pt x="28023" y="204730"/>
                </a:lnTo>
                <a:lnTo>
                  <a:pt x="25348" y="205028"/>
                </a:lnTo>
                <a:lnTo>
                  <a:pt x="22614" y="205227"/>
                </a:lnTo>
                <a:lnTo>
                  <a:pt x="19839" y="205360"/>
                </a:lnTo>
                <a:lnTo>
                  <a:pt x="14214" y="205507"/>
                </a:lnTo>
                <a:lnTo>
                  <a:pt x="11381" y="204594"/>
                </a:lnTo>
                <a:lnTo>
                  <a:pt x="8539" y="203033"/>
                </a:lnTo>
                <a:lnTo>
                  <a:pt x="499" y="197402"/>
                </a:lnTo>
                <a:lnTo>
                  <a:pt x="99" y="190278"/>
                </a:lnTo>
                <a:lnTo>
                  <a:pt x="0" y="164348"/>
                </a:lnTo>
                <a:lnTo>
                  <a:pt x="2540" y="160927"/>
                </a:lnTo>
                <a:lnTo>
                  <a:pt x="7380" y="155521"/>
                </a:lnTo>
                <a:lnTo>
                  <a:pt x="9683" y="154125"/>
                </a:lnTo>
                <a:lnTo>
                  <a:pt x="13123" y="152242"/>
                </a:lnTo>
                <a:lnTo>
                  <a:pt x="17321" y="150034"/>
                </a:lnTo>
                <a:lnTo>
                  <a:pt x="21072" y="148562"/>
                </a:lnTo>
                <a:lnTo>
                  <a:pt x="24526" y="147580"/>
                </a:lnTo>
                <a:lnTo>
                  <a:pt x="27780" y="146926"/>
                </a:lnTo>
                <a:lnTo>
                  <a:pt x="30903" y="146490"/>
                </a:lnTo>
                <a:lnTo>
                  <a:pt x="33936" y="146199"/>
                </a:lnTo>
                <a:lnTo>
                  <a:pt x="36912" y="146005"/>
                </a:lnTo>
                <a:lnTo>
                  <a:pt x="39847" y="145876"/>
                </a:lnTo>
                <a:lnTo>
                  <a:pt x="45649" y="145732"/>
                </a:lnTo>
                <a:lnTo>
                  <a:pt x="54271" y="145652"/>
                </a:lnTo>
                <a:lnTo>
                  <a:pt x="58088" y="146593"/>
                </a:lnTo>
                <a:lnTo>
                  <a:pt x="62538" y="148173"/>
                </a:lnTo>
                <a:lnTo>
                  <a:pt x="67409" y="150178"/>
                </a:lnTo>
                <a:lnTo>
                  <a:pt x="71610" y="151516"/>
                </a:lnTo>
                <a:lnTo>
                  <a:pt x="75362" y="152407"/>
                </a:lnTo>
                <a:lnTo>
                  <a:pt x="78816" y="153001"/>
                </a:lnTo>
                <a:lnTo>
                  <a:pt x="82071" y="154350"/>
                </a:lnTo>
                <a:lnTo>
                  <a:pt x="85194" y="156202"/>
                </a:lnTo>
                <a:lnTo>
                  <a:pt x="88229" y="158389"/>
                </a:lnTo>
                <a:lnTo>
                  <a:pt x="91204" y="160799"/>
                </a:lnTo>
                <a:lnTo>
                  <a:pt x="94140" y="163359"/>
                </a:lnTo>
                <a:lnTo>
                  <a:pt x="97049" y="166017"/>
                </a:lnTo>
                <a:lnTo>
                  <a:pt x="100895" y="168742"/>
                </a:lnTo>
                <a:lnTo>
                  <a:pt x="105363" y="171512"/>
                </a:lnTo>
                <a:lnTo>
                  <a:pt x="110247" y="174310"/>
                </a:lnTo>
                <a:lnTo>
                  <a:pt x="114455" y="177129"/>
                </a:lnTo>
                <a:lnTo>
                  <a:pt x="118213" y="179960"/>
                </a:lnTo>
                <a:lnTo>
                  <a:pt x="126538" y="186797"/>
                </a:lnTo>
                <a:lnTo>
                  <a:pt x="130216" y="190272"/>
                </a:lnTo>
                <a:lnTo>
                  <a:pt x="140339" y="200264"/>
                </a:lnTo>
                <a:lnTo>
                  <a:pt x="143089" y="202051"/>
                </a:lnTo>
                <a:lnTo>
                  <a:pt x="145875" y="203242"/>
                </a:lnTo>
                <a:lnTo>
                  <a:pt x="148685" y="204037"/>
                </a:lnTo>
                <a:lnTo>
                  <a:pt x="150559" y="205518"/>
                </a:lnTo>
                <a:lnTo>
                  <a:pt x="151807" y="207459"/>
                </a:lnTo>
                <a:lnTo>
                  <a:pt x="152640" y="209705"/>
                </a:lnTo>
                <a:lnTo>
                  <a:pt x="154147" y="211203"/>
                </a:lnTo>
                <a:lnTo>
                  <a:pt x="156105" y="212201"/>
                </a:lnTo>
                <a:lnTo>
                  <a:pt x="158362" y="212867"/>
                </a:lnTo>
                <a:lnTo>
                  <a:pt x="163410" y="216146"/>
                </a:lnTo>
                <a:lnTo>
                  <a:pt x="169861" y="221462"/>
                </a:lnTo>
                <a:lnTo>
                  <a:pt x="170391" y="222850"/>
                </a:lnTo>
                <a:lnTo>
                  <a:pt x="170743" y="224729"/>
                </a:lnTo>
                <a:lnTo>
                  <a:pt x="171450" y="2313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SMARTPenAnnotation1095"/>
          <p:cNvSpPr/>
          <p:nvPr/>
        </p:nvSpPr>
        <p:spPr>
          <a:xfrm>
            <a:off x="7143750" y="1500187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1"/>
                </a:lnTo>
                <a:lnTo>
                  <a:pt x="6844" y="7778"/>
                </a:lnTo>
                <a:lnTo>
                  <a:pt x="9325" y="8043"/>
                </a:lnTo>
                <a:lnTo>
                  <a:pt x="11931" y="8219"/>
                </a:lnTo>
                <a:lnTo>
                  <a:pt x="15574" y="8337"/>
                </a:lnTo>
                <a:lnTo>
                  <a:pt x="24701" y="8468"/>
                </a:lnTo>
                <a:lnTo>
                  <a:pt x="28850" y="7550"/>
                </a:lnTo>
                <a:lnTo>
                  <a:pt x="32568" y="5986"/>
                </a:lnTo>
                <a:lnTo>
                  <a:pt x="36000" y="3991"/>
                </a:lnTo>
                <a:lnTo>
                  <a:pt x="40192" y="2660"/>
                </a:lnTo>
                <a:lnTo>
                  <a:pt x="44892" y="1774"/>
                </a:lnTo>
                <a:lnTo>
                  <a:pt x="49931" y="1182"/>
                </a:lnTo>
                <a:lnTo>
                  <a:pt x="54242" y="788"/>
                </a:lnTo>
                <a:lnTo>
                  <a:pt x="58069" y="526"/>
                </a:lnTo>
                <a:lnTo>
                  <a:pt x="61572" y="350"/>
                </a:lnTo>
                <a:lnTo>
                  <a:pt x="70546" y="156"/>
                </a:lnTo>
                <a:lnTo>
                  <a:pt x="152577" y="0"/>
                </a:lnTo>
                <a:lnTo>
                  <a:pt x="154105" y="953"/>
                </a:lnTo>
                <a:lnTo>
                  <a:pt x="156077" y="2540"/>
                </a:lnTo>
                <a:lnTo>
                  <a:pt x="162877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SMARTPenAnnotation1096"/>
          <p:cNvSpPr/>
          <p:nvPr/>
        </p:nvSpPr>
        <p:spPr>
          <a:xfrm>
            <a:off x="7143750" y="1568767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0"/>
                </a:moveTo>
                <a:lnTo>
                  <a:pt x="0" y="8219"/>
                </a:lnTo>
                <a:lnTo>
                  <a:pt x="4550" y="8468"/>
                </a:lnTo>
                <a:lnTo>
                  <a:pt x="8731" y="8552"/>
                </a:lnTo>
                <a:lnTo>
                  <a:pt x="49953" y="8572"/>
                </a:lnTo>
                <a:lnTo>
                  <a:pt x="54256" y="7620"/>
                </a:lnTo>
                <a:lnTo>
                  <a:pt x="58078" y="6032"/>
                </a:lnTo>
                <a:lnTo>
                  <a:pt x="61579" y="4022"/>
                </a:lnTo>
                <a:lnTo>
                  <a:pt x="65817" y="2681"/>
                </a:lnTo>
                <a:lnTo>
                  <a:pt x="70549" y="1788"/>
                </a:lnTo>
                <a:lnTo>
                  <a:pt x="75607" y="1192"/>
                </a:lnTo>
                <a:lnTo>
                  <a:pt x="80884" y="794"/>
                </a:lnTo>
                <a:lnTo>
                  <a:pt x="86308" y="530"/>
                </a:lnTo>
                <a:lnTo>
                  <a:pt x="91829" y="353"/>
                </a:lnTo>
                <a:lnTo>
                  <a:pt x="96461" y="1188"/>
                </a:lnTo>
                <a:lnTo>
                  <a:pt x="100503" y="2697"/>
                </a:lnTo>
                <a:lnTo>
                  <a:pt x="104149" y="4656"/>
                </a:lnTo>
                <a:lnTo>
                  <a:pt x="108485" y="5961"/>
                </a:lnTo>
                <a:lnTo>
                  <a:pt x="113281" y="6832"/>
                </a:lnTo>
                <a:lnTo>
                  <a:pt x="118383" y="7412"/>
                </a:lnTo>
                <a:lnTo>
                  <a:pt x="122737" y="7799"/>
                </a:lnTo>
                <a:lnTo>
                  <a:pt x="126592" y="8057"/>
                </a:lnTo>
                <a:lnTo>
                  <a:pt x="133415" y="8343"/>
                </a:lnTo>
                <a:lnTo>
                  <a:pt x="139624" y="8471"/>
                </a:lnTo>
                <a:lnTo>
                  <a:pt x="171450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SMARTPenAnnotation1097"/>
          <p:cNvSpPr/>
          <p:nvPr/>
        </p:nvSpPr>
        <p:spPr>
          <a:xfrm>
            <a:off x="7486653" y="1380173"/>
            <a:ext cx="300035" cy="231424"/>
          </a:xfrm>
          <a:custGeom>
            <a:avLst/>
            <a:gdLst/>
            <a:ahLst/>
            <a:cxnLst/>
            <a:rect l="0" t="0" r="0" b="0"/>
            <a:pathLst>
              <a:path w="300035" h="231424">
                <a:moveTo>
                  <a:pt x="34287" y="34289"/>
                </a:moveTo>
                <a:lnTo>
                  <a:pt x="34287" y="26908"/>
                </a:lnTo>
                <a:lnTo>
                  <a:pt x="38838" y="21519"/>
                </a:lnTo>
                <a:lnTo>
                  <a:pt x="41131" y="20061"/>
                </a:lnTo>
                <a:lnTo>
                  <a:pt x="48908" y="17056"/>
                </a:lnTo>
                <a:lnTo>
                  <a:pt x="57246" y="11509"/>
                </a:lnTo>
                <a:lnTo>
                  <a:pt x="62906" y="9877"/>
                </a:lnTo>
                <a:lnTo>
                  <a:pt x="71136" y="6612"/>
                </a:lnTo>
                <a:lnTo>
                  <a:pt x="80192" y="2938"/>
                </a:lnTo>
                <a:lnTo>
                  <a:pt x="87392" y="1305"/>
                </a:lnTo>
                <a:lnTo>
                  <a:pt x="93767" y="580"/>
                </a:lnTo>
                <a:lnTo>
                  <a:pt x="100727" y="257"/>
                </a:lnTo>
                <a:lnTo>
                  <a:pt x="121646" y="33"/>
                </a:lnTo>
                <a:lnTo>
                  <a:pt x="148555" y="0"/>
                </a:lnTo>
                <a:lnTo>
                  <a:pt x="151423" y="952"/>
                </a:lnTo>
                <a:lnTo>
                  <a:pt x="157150" y="4550"/>
                </a:lnTo>
                <a:lnTo>
                  <a:pt x="162870" y="9324"/>
                </a:lnTo>
                <a:lnTo>
                  <a:pt x="165729" y="11931"/>
                </a:lnTo>
                <a:lnTo>
                  <a:pt x="167635" y="14621"/>
                </a:lnTo>
                <a:lnTo>
                  <a:pt x="169752" y="20150"/>
                </a:lnTo>
                <a:lnTo>
                  <a:pt x="173234" y="25783"/>
                </a:lnTo>
                <a:lnTo>
                  <a:pt x="175495" y="28618"/>
                </a:lnTo>
                <a:lnTo>
                  <a:pt x="177004" y="31461"/>
                </a:lnTo>
                <a:lnTo>
                  <a:pt x="178679" y="37160"/>
                </a:lnTo>
                <a:lnTo>
                  <a:pt x="179424" y="42867"/>
                </a:lnTo>
                <a:lnTo>
                  <a:pt x="179755" y="49532"/>
                </a:lnTo>
                <a:lnTo>
                  <a:pt x="179967" y="66792"/>
                </a:lnTo>
                <a:lnTo>
                  <a:pt x="180016" y="95858"/>
                </a:lnTo>
                <a:lnTo>
                  <a:pt x="179065" y="100100"/>
                </a:lnTo>
                <a:lnTo>
                  <a:pt x="177478" y="104833"/>
                </a:lnTo>
                <a:lnTo>
                  <a:pt x="175467" y="109893"/>
                </a:lnTo>
                <a:lnTo>
                  <a:pt x="174127" y="114219"/>
                </a:lnTo>
                <a:lnTo>
                  <a:pt x="173234" y="118056"/>
                </a:lnTo>
                <a:lnTo>
                  <a:pt x="172638" y="121566"/>
                </a:lnTo>
                <a:lnTo>
                  <a:pt x="171288" y="125811"/>
                </a:lnTo>
                <a:lnTo>
                  <a:pt x="169437" y="130546"/>
                </a:lnTo>
                <a:lnTo>
                  <a:pt x="167249" y="135608"/>
                </a:lnTo>
                <a:lnTo>
                  <a:pt x="164838" y="139935"/>
                </a:lnTo>
                <a:lnTo>
                  <a:pt x="162279" y="143772"/>
                </a:lnTo>
                <a:lnTo>
                  <a:pt x="159619" y="147283"/>
                </a:lnTo>
                <a:lnTo>
                  <a:pt x="155942" y="151528"/>
                </a:lnTo>
                <a:lnTo>
                  <a:pt x="151586" y="156264"/>
                </a:lnTo>
                <a:lnTo>
                  <a:pt x="138892" y="169490"/>
                </a:lnTo>
                <a:lnTo>
                  <a:pt x="126069" y="182492"/>
                </a:lnTo>
                <a:lnTo>
                  <a:pt x="117624" y="188422"/>
                </a:lnTo>
                <a:lnTo>
                  <a:pt x="112704" y="191337"/>
                </a:lnTo>
                <a:lnTo>
                  <a:pt x="107521" y="194233"/>
                </a:lnTo>
                <a:lnTo>
                  <a:pt x="96680" y="199990"/>
                </a:lnTo>
                <a:lnTo>
                  <a:pt x="88052" y="205724"/>
                </a:lnTo>
                <a:lnTo>
                  <a:pt x="84418" y="208586"/>
                </a:lnTo>
                <a:lnTo>
                  <a:pt x="80089" y="210495"/>
                </a:lnTo>
                <a:lnTo>
                  <a:pt x="75300" y="211767"/>
                </a:lnTo>
                <a:lnTo>
                  <a:pt x="70202" y="212615"/>
                </a:lnTo>
                <a:lnTo>
                  <a:pt x="61997" y="213558"/>
                </a:lnTo>
                <a:lnTo>
                  <a:pt x="58474" y="213809"/>
                </a:lnTo>
                <a:lnTo>
                  <a:pt x="55175" y="214929"/>
                </a:lnTo>
                <a:lnTo>
                  <a:pt x="45979" y="220104"/>
                </a:lnTo>
                <a:lnTo>
                  <a:pt x="40118" y="221648"/>
                </a:lnTo>
                <a:lnTo>
                  <a:pt x="31464" y="222518"/>
                </a:lnTo>
                <a:lnTo>
                  <a:pt x="27417" y="222776"/>
                </a:lnTo>
                <a:lnTo>
                  <a:pt x="23931" y="220296"/>
                </a:lnTo>
                <a:lnTo>
                  <a:pt x="18483" y="215494"/>
                </a:lnTo>
                <a:lnTo>
                  <a:pt x="15198" y="214837"/>
                </a:lnTo>
                <a:lnTo>
                  <a:pt x="12988" y="214662"/>
                </a:lnTo>
                <a:lnTo>
                  <a:pt x="10563" y="213593"/>
                </a:lnTo>
                <a:lnTo>
                  <a:pt x="1576" y="206961"/>
                </a:lnTo>
                <a:lnTo>
                  <a:pt x="1050" y="205601"/>
                </a:lnTo>
                <a:lnTo>
                  <a:pt x="309" y="199137"/>
                </a:lnTo>
                <a:lnTo>
                  <a:pt x="90" y="192141"/>
                </a:lnTo>
                <a:lnTo>
                  <a:pt x="15" y="186755"/>
                </a:lnTo>
                <a:lnTo>
                  <a:pt x="0" y="181352"/>
                </a:lnTo>
                <a:lnTo>
                  <a:pt x="4549" y="175865"/>
                </a:lnTo>
                <a:lnTo>
                  <a:pt x="6841" y="174393"/>
                </a:lnTo>
                <a:lnTo>
                  <a:pt x="14619" y="171369"/>
                </a:lnTo>
                <a:lnTo>
                  <a:pt x="22956" y="165816"/>
                </a:lnTo>
                <a:lnTo>
                  <a:pt x="28616" y="164183"/>
                </a:lnTo>
                <a:lnTo>
                  <a:pt x="37157" y="163264"/>
                </a:lnTo>
                <a:lnTo>
                  <a:pt x="45721" y="162991"/>
                </a:lnTo>
                <a:lnTo>
                  <a:pt x="54290" y="162911"/>
                </a:lnTo>
                <a:lnTo>
                  <a:pt x="62545" y="165432"/>
                </a:lnTo>
                <a:lnTo>
                  <a:pt x="71611" y="168775"/>
                </a:lnTo>
                <a:lnTo>
                  <a:pt x="78816" y="170260"/>
                </a:lnTo>
                <a:lnTo>
                  <a:pt x="85192" y="173461"/>
                </a:lnTo>
                <a:lnTo>
                  <a:pt x="94137" y="180618"/>
                </a:lnTo>
                <a:lnTo>
                  <a:pt x="99939" y="186001"/>
                </a:lnTo>
                <a:lnTo>
                  <a:pt x="111425" y="197219"/>
                </a:lnTo>
                <a:lnTo>
                  <a:pt x="122867" y="208607"/>
                </a:lnTo>
                <a:lnTo>
                  <a:pt x="126677" y="210508"/>
                </a:lnTo>
                <a:lnTo>
                  <a:pt x="141142" y="214137"/>
                </a:lnTo>
                <a:lnTo>
                  <a:pt x="146481" y="216100"/>
                </a:lnTo>
                <a:lnTo>
                  <a:pt x="151946" y="218362"/>
                </a:lnTo>
                <a:lnTo>
                  <a:pt x="157494" y="219869"/>
                </a:lnTo>
                <a:lnTo>
                  <a:pt x="163097" y="220874"/>
                </a:lnTo>
                <a:lnTo>
                  <a:pt x="168738" y="221544"/>
                </a:lnTo>
                <a:lnTo>
                  <a:pt x="174403" y="222943"/>
                </a:lnTo>
                <a:lnTo>
                  <a:pt x="180086" y="224828"/>
                </a:lnTo>
                <a:lnTo>
                  <a:pt x="185778" y="227038"/>
                </a:lnTo>
                <a:lnTo>
                  <a:pt x="191479" y="228511"/>
                </a:lnTo>
                <a:lnTo>
                  <a:pt x="197184" y="229493"/>
                </a:lnTo>
                <a:lnTo>
                  <a:pt x="202893" y="230147"/>
                </a:lnTo>
                <a:lnTo>
                  <a:pt x="208602" y="230584"/>
                </a:lnTo>
                <a:lnTo>
                  <a:pt x="214314" y="230875"/>
                </a:lnTo>
                <a:lnTo>
                  <a:pt x="225742" y="231198"/>
                </a:lnTo>
                <a:lnTo>
                  <a:pt x="254315" y="231423"/>
                </a:lnTo>
                <a:lnTo>
                  <a:pt x="259077" y="230481"/>
                </a:lnTo>
                <a:lnTo>
                  <a:pt x="270330" y="225559"/>
                </a:lnTo>
                <a:lnTo>
                  <a:pt x="279697" y="223676"/>
                </a:lnTo>
                <a:lnTo>
                  <a:pt x="288504" y="223119"/>
                </a:lnTo>
                <a:lnTo>
                  <a:pt x="300034" y="2228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SMARTPenAnnotation1098"/>
          <p:cNvSpPr/>
          <p:nvPr/>
        </p:nvSpPr>
        <p:spPr>
          <a:xfrm>
            <a:off x="6320823" y="1851693"/>
            <a:ext cx="222457" cy="281633"/>
          </a:xfrm>
          <a:custGeom>
            <a:avLst/>
            <a:gdLst/>
            <a:ahLst/>
            <a:cxnLst/>
            <a:rect l="0" t="0" r="0" b="0"/>
            <a:pathLst>
              <a:path w="222457" h="281633">
                <a:moveTo>
                  <a:pt x="42829" y="25684"/>
                </a:moveTo>
                <a:lnTo>
                  <a:pt x="50210" y="18303"/>
                </a:lnTo>
                <a:lnTo>
                  <a:pt x="53412" y="17641"/>
                </a:lnTo>
                <a:lnTo>
                  <a:pt x="55599" y="17465"/>
                </a:lnTo>
                <a:lnTo>
                  <a:pt x="58963" y="16394"/>
                </a:lnTo>
                <a:lnTo>
                  <a:pt x="63110" y="14728"/>
                </a:lnTo>
                <a:lnTo>
                  <a:pt x="67780" y="12665"/>
                </a:lnTo>
                <a:lnTo>
                  <a:pt x="72798" y="11290"/>
                </a:lnTo>
                <a:lnTo>
                  <a:pt x="78048" y="10373"/>
                </a:lnTo>
                <a:lnTo>
                  <a:pt x="83454" y="9762"/>
                </a:lnTo>
                <a:lnTo>
                  <a:pt x="88009" y="8402"/>
                </a:lnTo>
                <a:lnTo>
                  <a:pt x="91999" y="6542"/>
                </a:lnTo>
                <a:lnTo>
                  <a:pt x="95612" y="4351"/>
                </a:lnTo>
                <a:lnTo>
                  <a:pt x="99925" y="2889"/>
                </a:lnTo>
                <a:lnTo>
                  <a:pt x="104706" y="1915"/>
                </a:lnTo>
                <a:lnTo>
                  <a:pt x="109798" y="1265"/>
                </a:lnTo>
                <a:lnTo>
                  <a:pt x="115097" y="832"/>
                </a:lnTo>
                <a:lnTo>
                  <a:pt x="120536" y="544"/>
                </a:lnTo>
                <a:lnTo>
                  <a:pt x="134751" y="138"/>
                </a:lnTo>
                <a:lnTo>
                  <a:pt x="148087" y="0"/>
                </a:lnTo>
                <a:lnTo>
                  <a:pt x="152053" y="941"/>
                </a:lnTo>
                <a:lnTo>
                  <a:pt x="156603" y="2522"/>
                </a:lnTo>
                <a:lnTo>
                  <a:pt x="161541" y="4528"/>
                </a:lnTo>
                <a:lnTo>
                  <a:pt x="165785" y="5865"/>
                </a:lnTo>
                <a:lnTo>
                  <a:pt x="169568" y="6756"/>
                </a:lnTo>
                <a:lnTo>
                  <a:pt x="173041" y="7350"/>
                </a:lnTo>
                <a:lnTo>
                  <a:pt x="175357" y="8699"/>
                </a:lnTo>
                <a:lnTo>
                  <a:pt x="176902" y="10551"/>
                </a:lnTo>
                <a:lnTo>
                  <a:pt x="177931" y="12738"/>
                </a:lnTo>
                <a:lnTo>
                  <a:pt x="184155" y="17708"/>
                </a:lnTo>
                <a:lnTo>
                  <a:pt x="188481" y="20366"/>
                </a:lnTo>
                <a:lnTo>
                  <a:pt x="191366" y="23091"/>
                </a:lnTo>
                <a:lnTo>
                  <a:pt x="193288" y="25861"/>
                </a:lnTo>
                <a:lnTo>
                  <a:pt x="196377" y="31478"/>
                </a:lnTo>
                <a:lnTo>
                  <a:pt x="200925" y="37149"/>
                </a:lnTo>
                <a:lnTo>
                  <a:pt x="206122" y="42845"/>
                </a:lnTo>
                <a:lnTo>
                  <a:pt x="208841" y="45697"/>
                </a:lnTo>
                <a:lnTo>
                  <a:pt x="210654" y="48551"/>
                </a:lnTo>
                <a:lnTo>
                  <a:pt x="212668" y="54262"/>
                </a:lnTo>
                <a:lnTo>
                  <a:pt x="216103" y="62515"/>
                </a:lnTo>
                <a:lnTo>
                  <a:pt x="218353" y="67383"/>
                </a:lnTo>
                <a:lnTo>
                  <a:pt x="219852" y="72533"/>
                </a:lnTo>
                <a:lnTo>
                  <a:pt x="220852" y="77872"/>
                </a:lnTo>
                <a:lnTo>
                  <a:pt x="221519" y="83336"/>
                </a:lnTo>
                <a:lnTo>
                  <a:pt x="222259" y="91947"/>
                </a:lnTo>
                <a:lnTo>
                  <a:pt x="222456" y="95577"/>
                </a:lnTo>
                <a:lnTo>
                  <a:pt x="221635" y="99902"/>
                </a:lnTo>
                <a:lnTo>
                  <a:pt x="220136" y="104690"/>
                </a:lnTo>
                <a:lnTo>
                  <a:pt x="218184" y="109787"/>
                </a:lnTo>
                <a:lnTo>
                  <a:pt x="216882" y="115091"/>
                </a:lnTo>
                <a:lnTo>
                  <a:pt x="216015" y="120531"/>
                </a:lnTo>
                <a:lnTo>
                  <a:pt x="215436" y="126063"/>
                </a:lnTo>
                <a:lnTo>
                  <a:pt x="212253" y="134749"/>
                </a:lnTo>
                <a:lnTo>
                  <a:pt x="207664" y="142737"/>
                </a:lnTo>
                <a:lnTo>
                  <a:pt x="202449" y="152638"/>
                </a:lnTo>
                <a:lnTo>
                  <a:pt x="185669" y="185811"/>
                </a:lnTo>
                <a:lnTo>
                  <a:pt x="182823" y="190538"/>
                </a:lnTo>
                <a:lnTo>
                  <a:pt x="177121" y="198330"/>
                </a:lnTo>
                <a:lnTo>
                  <a:pt x="173315" y="202694"/>
                </a:lnTo>
                <a:lnTo>
                  <a:pt x="168872" y="207508"/>
                </a:lnTo>
                <a:lnTo>
                  <a:pt x="164005" y="212623"/>
                </a:lnTo>
                <a:lnTo>
                  <a:pt x="159808" y="217937"/>
                </a:lnTo>
                <a:lnTo>
                  <a:pt x="156058" y="223385"/>
                </a:lnTo>
                <a:lnTo>
                  <a:pt x="152605" y="228922"/>
                </a:lnTo>
                <a:lnTo>
                  <a:pt x="148398" y="233566"/>
                </a:lnTo>
                <a:lnTo>
                  <a:pt x="143688" y="237615"/>
                </a:lnTo>
                <a:lnTo>
                  <a:pt x="138644" y="241266"/>
                </a:lnTo>
                <a:lnTo>
                  <a:pt x="133376" y="244653"/>
                </a:lnTo>
                <a:lnTo>
                  <a:pt x="127958" y="247863"/>
                </a:lnTo>
                <a:lnTo>
                  <a:pt x="122442" y="250956"/>
                </a:lnTo>
                <a:lnTo>
                  <a:pt x="117812" y="253970"/>
                </a:lnTo>
                <a:lnTo>
                  <a:pt x="113772" y="256932"/>
                </a:lnTo>
                <a:lnTo>
                  <a:pt x="110127" y="259860"/>
                </a:lnTo>
                <a:lnTo>
                  <a:pt x="105792" y="261811"/>
                </a:lnTo>
                <a:lnTo>
                  <a:pt x="100997" y="263112"/>
                </a:lnTo>
                <a:lnTo>
                  <a:pt x="95895" y="263979"/>
                </a:lnTo>
                <a:lnTo>
                  <a:pt x="91542" y="265510"/>
                </a:lnTo>
                <a:lnTo>
                  <a:pt x="87686" y="267483"/>
                </a:lnTo>
                <a:lnTo>
                  <a:pt x="80863" y="271263"/>
                </a:lnTo>
                <a:lnTo>
                  <a:pt x="74656" y="272943"/>
                </a:lnTo>
                <a:lnTo>
                  <a:pt x="68722" y="273689"/>
                </a:lnTo>
                <a:lnTo>
                  <a:pt x="65806" y="273888"/>
                </a:lnTo>
                <a:lnTo>
                  <a:pt x="62909" y="274974"/>
                </a:lnTo>
                <a:lnTo>
                  <a:pt x="57151" y="278719"/>
                </a:lnTo>
                <a:lnTo>
                  <a:pt x="51417" y="281019"/>
                </a:lnTo>
                <a:lnTo>
                  <a:pt x="48554" y="281632"/>
                </a:lnTo>
                <a:lnTo>
                  <a:pt x="45693" y="281089"/>
                </a:lnTo>
                <a:lnTo>
                  <a:pt x="39975" y="277945"/>
                </a:lnTo>
                <a:lnTo>
                  <a:pt x="34258" y="275912"/>
                </a:lnTo>
                <a:lnTo>
                  <a:pt x="28542" y="275009"/>
                </a:lnTo>
                <a:lnTo>
                  <a:pt x="22827" y="274608"/>
                </a:lnTo>
                <a:lnTo>
                  <a:pt x="18805" y="274382"/>
                </a:lnTo>
                <a:lnTo>
                  <a:pt x="15324" y="271789"/>
                </a:lnTo>
                <a:lnTo>
                  <a:pt x="8480" y="265562"/>
                </a:lnTo>
                <a:lnTo>
                  <a:pt x="1276" y="258439"/>
                </a:lnTo>
                <a:lnTo>
                  <a:pt x="839" y="257054"/>
                </a:lnTo>
                <a:lnTo>
                  <a:pt x="225" y="250554"/>
                </a:lnTo>
                <a:lnTo>
                  <a:pt x="0" y="241575"/>
                </a:lnTo>
                <a:lnTo>
                  <a:pt x="2522" y="238158"/>
                </a:lnTo>
                <a:lnTo>
                  <a:pt x="8699" y="231358"/>
                </a:lnTo>
                <a:lnTo>
                  <a:pt x="20367" y="219609"/>
                </a:lnTo>
                <a:lnTo>
                  <a:pt x="24044" y="217832"/>
                </a:lnTo>
                <a:lnTo>
                  <a:pt x="28401" y="216648"/>
                </a:lnTo>
                <a:lnTo>
                  <a:pt x="33210" y="215858"/>
                </a:lnTo>
                <a:lnTo>
                  <a:pt x="37369" y="215332"/>
                </a:lnTo>
                <a:lnTo>
                  <a:pt x="41094" y="214981"/>
                </a:lnTo>
                <a:lnTo>
                  <a:pt x="47773" y="214591"/>
                </a:lnTo>
                <a:lnTo>
                  <a:pt x="53916" y="214418"/>
                </a:lnTo>
                <a:lnTo>
                  <a:pt x="57841" y="213419"/>
                </a:lnTo>
                <a:lnTo>
                  <a:pt x="62362" y="211801"/>
                </a:lnTo>
                <a:lnTo>
                  <a:pt x="67281" y="209769"/>
                </a:lnTo>
                <a:lnTo>
                  <a:pt x="72465" y="208415"/>
                </a:lnTo>
                <a:lnTo>
                  <a:pt x="77826" y="207512"/>
                </a:lnTo>
                <a:lnTo>
                  <a:pt x="83306" y="206910"/>
                </a:lnTo>
                <a:lnTo>
                  <a:pt x="88863" y="207462"/>
                </a:lnTo>
                <a:lnTo>
                  <a:pt x="94474" y="208782"/>
                </a:lnTo>
                <a:lnTo>
                  <a:pt x="100119" y="210614"/>
                </a:lnTo>
                <a:lnTo>
                  <a:pt x="104835" y="211836"/>
                </a:lnTo>
                <a:lnTo>
                  <a:pt x="108931" y="212650"/>
                </a:lnTo>
                <a:lnTo>
                  <a:pt x="112614" y="213193"/>
                </a:lnTo>
                <a:lnTo>
                  <a:pt x="116023" y="214508"/>
                </a:lnTo>
                <a:lnTo>
                  <a:pt x="122349" y="218508"/>
                </a:lnTo>
                <a:lnTo>
                  <a:pt x="128336" y="220921"/>
                </a:lnTo>
                <a:lnTo>
                  <a:pt x="131266" y="221565"/>
                </a:lnTo>
                <a:lnTo>
                  <a:pt x="137062" y="224820"/>
                </a:lnTo>
                <a:lnTo>
                  <a:pt x="142813" y="229441"/>
                </a:lnTo>
                <a:lnTo>
                  <a:pt x="148544" y="234670"/>
                </a:lnTo>
                <a:lnTo>
                  <a:pt x="151406" y="236446"/>
                </a:lnTo>
                <a:lnTo>
                  <a:pt x="157125" y="238418"/>
                </a:lnTo>
                <a:lnTo>
                  <a:pt x="162842" y="241835"/>
                </a:lnTo>
                <a:lnTo>
                  <a:pt x="168559" y="246529"/>
                </a:lnTo>
                <a:lnTo>
                  <a:pt x="174274" y="251790"/>
                </a:lnTo>
                <a:lnTo>
                  <a:pt x="176179" y="254526"/>
                </a:lnTo>
                <a:lnTo>
                  <a:pt x="179237" y="263222"/>
                </a:lnTo>
                <a:lnTo>
                  <a:pt x="179487" y="264053"/>
                </a:lnTo>
                <a:lnTo>
                  <a:pt x="180607" y="264606"/>
                </a:lnTo>
                <a:lnTo>
                  <a:pt x="187327" y="265568"/>
                </a:lnTo>
                <a:lnTo>
                  <a:pt x="194209" y="271577"/>
                </a:lnTo>
                <a:lnTo>
                  <a:pt x="197134" y="27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SMARTPenAnnotation1099"/>
          <p:cNvSpPr/>
          <p:nvPr/>
        </p:nvSpPr>
        <p:spPr>
          <a:xfrm>
            <a:off x="6612255" y="1800611"/>
            <a:ext cx="162878" cy="119627"/>
          </a:xfrm>
          <a:custGeom>
            <a:avLst/>
            <a:gdLst/>
            <a:ahLst/>
            <a:cxnLst/>
            <a:rect l="0" t="0" r="0" b="0"/>
            <a:pathLst>
              <a:path w="162878" h="119627">
                <a:moveTo>
                  <a:pt x="0" y="33903"/>
                </a:moveTo>
                <a:lnTo>
                  <a:pt x="0" y="21133"/>
                </a:lnTo>
                <a:lnTo>
                  <a:pt x="952" y="19675"/>
                </a:lnTo>
                <a:lnTo>
                  <a:pt x="2540" y="18703"/>
                </a:lnTo>
                <a:lnTo>
                  <a:pt x="4551" y="18055"/>
                </a:lnTo>
                <a:lnTo>
                  <a:pt x="5891" y="16670"/>
                </a:lnTo>
                <a:lnTo>
                  <a:pt x="6785" y="14795"/>
                </a:lnTo>
                <a:lnTo>
                  <a:pt x="7381" y="12592"/>
                </a:lnTo>
                <a:lnTo>
                  <a:pt x="8730" y="11123"/>
                </a:lnTo>
                <a:lnTo>
                  <a:pt x="10583" y="10144"/>
                </a:lnTo>
                <a:lnTo>
                  <a:pt x="12770" y="9491"/>
                </a:lnTo>
                <a:lnTo>
                  <a:pt x="17741" y="6226"/>
                </a:lnTo>
                <a:lnTo>
                  <a:pt x="20399" y="4022"/>
                </a:lnTo>
                <a:lnTo>
                  <a:pt x="23125" y="2552"/>
                </a:lnTo>
                <a:lnTo>
                  <a:pt x="25894" y="1573"/>
                </a:lnTo>
                <a:lnTo>
                  <a:pt x="28693" y="920"/>
                </a:lnTo>
                <a:lnTo>
                  <a:pt x="31510" y="484"/>
                </a:lnTo>
                <a:lnTo>
                  <a:pt x="34342" y="194"/>
                </a:lnTo>
                <a:lnTo>
                  <a:pt x="37182" y="0"/>
                </a:lnTo>
                <a:lnTo>
                  <a:pt x="40028" y="824"/>
                </a:lnTo>
                <a:lnTo>
                  <a:pt x="42878" y="2326"/>
                </a:lnTo>
                <a:lnTo>
                  <a:pt x="45730" y="4279"/>
                </a:lnTo>
                <a:lnTo>
                  <a:pt x="48584" y="5581"/>
                </a:lnTo>
                <a:lnTo>
                  <a:pt x="51439" y="6450"/>
                </a:lnTo>
                <a:lnTo>
                  <a:pt x="58315" y="7843"/>
                </a:lnTo>
                <a:lnTo>
                  <a:pt x="61794" y="10574"/>
                </a:lnTo>
                <a:lnTo>
                  <a:pt x="64056" y="12635"/>
                </a:lnTo>
                <a:lnTo>
                  <a:pt x="66517" y="14010"/>
                </a:lnTo>
                <a:lnTo>
                  <a:pt x="69110" y="14926"/>
                </a:lnTo>
                <a:lnTo>
                  <a:pt x="71790" y="15537"/>
                </a:lnTo>
                <a:lnTo>
                  <a:pt x="73577" y="16897"/>
                </a:lnTo>
                <a:lnTo>
                  <a:pt x="74769" y="18756"/>
                </a:lnTo>
                <a:lnTo>
                  <a:pt x="75563" y="20947"/>
                </a:lnTo>
                <a:lnTo>
                  <a:pt x="77045" y="23361"/>
                </a:lnTo>
                <a:lnTo>
                  <a:pt x="78986" y="25923"/>
                </a:lnTo>
                <a:lnTo>
                  <a:pt x="84393" y="32327"/>
                </a:lnTo>
                <a:lnTo>
                  <a:pt x="85133" y="35743"/>
                </a:lnTo>
                <a:lnTo>
                  <a:pt x="85330" y="37987"/>
                </a:lnTo>
                <a:lnTo>
                  <a:pt x="85462" y="40436"/>
                </a:lnTo>
                <a:lnTo>
                  <a:pt x="85608" y="45697"/>
                </a:lnTo>
                <a:lnTo>
                  <a:pt x="85690" y="54014"/>
                </a:lnTo>
                <a:lnTo>
                  <a:pt x="84749" y="56835"/>
                </a:lnTo>
                <a:lnTo>
                  <a:pt x="83169" y="59669"/>
                </a:lnTo>
                <a:lnTo>
                  <a:pt x="81164" y="62511"/>
                </a:lnTo>
                <a:lnTo>
                  <a:pt x="79826" y="65357"/>
                </a:lnTo>
                <a:lnTo>
                  <a:pt x="78935" y="68208"/>
                </a:lnTo>
                <a:lnTo>
                  <a:pt x="78341" y="71060"/>
                </a:lnTo>
                <a:lnTo>
                  <a:pt x="76992" y="72962"/>
                </a:lnTo>
                <a:lnTo>
                  <a:pt x="75140" y="74230"/>
                </a:lnTo>
                <a:lnTo>
                  <a:pt x="72953" y="75076"/>
                </a:lnTo>
                <a:lnTo>
                  <a:pt x="67983" y="78555"/>
                </a:lnTo>
                <a:lnTo>
                  <a:pt x="65325" y="80816"/>
                </a:lnTo>
                <a:lnTo>
                  <a:pt x="63553" y="83276"/>
                </a:lnTo>
                <a:lnTo>
                  <a:pt x="62370" y="85869"/>
                </a:lnTo>
                <a:lnTo>
                  <a:pt x="61583" y="88549"/>
                </a:lnTo>
                <a:lnTo>
                  <a:pt x="60105" y="90337"/>
                </a:lnTo>
                <a:lnTo>
                  <a:pt x="58168" y="91528"/>
                </a:lnTo>
                <a:lnTo>
                  <a:pt x="55924" y="92322"/>
                </a:lnTo>
                <a:lnTo>
                  <a:pt x="50890" y="95745"/>
                </a:lnTo>
                <a:lnTo>
                  <a:pt x="44448" y="101152"/>
                </a:lnTo>
                <a:lnTo>
                  <a:pt x="41027" y="104432"/>
                </a:lnTo>
                <a:lnTo>
                  <a:pt x="34407" y="110941"/>
                </a:lnTo>
                <a:lnTo>
                  <a:pt x="36881" y="113545"/>
                </a:lnTo>
                <a:lnTo>
                  <a:pt x="41680" y="118427"/>
                </a:lnTo>
                <a:lnTo>
                  <a:pt x="44877" y="119094"/>
                </a:lnTo>
                <a:lnTo>
                  <a:pt x="50139" y="119523"/>
                </a:lnTo>
                <a:lnTo>
                  <a:pt x="53399" y="119582"/>
                </a:lnTo>
                <a:lnTo>
                  <a:pt x="71552" y="119626"/>
                </a:lnTo>
                <a:lnTo>
                  <a:pt x="74371" y="118674"/>
                </a:lnTo>
                <a:lnTo>
                  <a:pt x="77204" y="117087"/>
                </a:lnTo>
                <a:lnTo>
                  <a:pt x="80044" y="115077"/>
                </a:lnTo>
                <a:lnTo>
                  <a:pt x="83843" y="113737"/>
                </a:lnTo>
                <a:lnTo>
                  <a:pt x="88280" y="112843"/>
                </a:lnTo>
                <a:lnTo>
                  <a:pt x="93143" y="112247"/>
                </a:lnTo>
                <a:lnTo>
                  <a:pt x="97337" y="111850"/>
                </a:lnTo>
                <a:lnTo>
                  <a:pt x="101087" y="111586"/>
                </a:lnTo>
                <a:lnTo>
                  <a:pt x="104538" y="111409"/>
                </a:lnTo>
                <a:lnTo>
                  <a:pt x="110914" y="111213"/>
                </a:lnTo>
                <a:lnTo>
                  <a:pt x="127318" y="111087"/>
                </a:lnTo>
                <a:lnTo>
                  <a:pt x="162877" y="1110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SMARTPenAnnotation1100"/>
          <p:cNvSpPr/>
          <p:nvPr/>
        </p:nvSpPr>
        <p:spPr>
          <a:xfrm>
            <a:off x="6972300" y="1937385"/>
            <a:ext cx="188595" cy="17146"/>
          </a:xfrm>
          <a:custGeom>
            <a:avLst/>
            <a:gdLst/>
            <a:ahLst/>
            <a:cxnLst/>
            <a:rect l="0" t="0" r="0" b="0"/>
            <a:pathLst>
              <a:path w="188595" h="17146">
                <a:moveTo>
                  <a:pt x="0" y="17145"/>
                </a:moveTo>
                <a:lnTo>
                  <a:pt x="12770" y="17145"/>
                </a:lnTo>
                <a:lnTo>
                  <a:pt x="15181" y="16192"/>
                </a:lnTo>
                <a:lnTo>
                  <a:pt x="17740" y="14604"/>
                </a:lnTo>
                <a:lnTo>
                  <a:pt x="20400" y="12594"/>
                </a:lnTo>
                <a:lnTo>
                  <a:pt x="23124" y="11253"/>
                </a:lnTo>
                <a:lnTo>
                  <a:pt x="25894" y="10360"/>
                </a:lnTo>
                <a:lnTo>
                  <a:pt x="28692" y="9764"/>
                </a:lnTo>
                <a:lnTo>
                  <a:pt x="32463" y="9366"/>
                </a:lnTo>
                <a:lnTo>
                  <a:pt x="36882" y="9102"/>
                </a:lnTo>
                <a:lnTo>
                  <a:pt x="45919" y="8808"/>
                </a:lnTo>
                <a:lnTo>
                  <a:pt x="57315" y="8642"/>
                </a:lnTo>
                <a:lnTo>
                  <a:pt x="138680" y="8572"/>
                </a:lnTo>
                <a:lnTo>
                  <a:pt x="142936" y="7620"/>
                </a:lnTo>
                <a:lnTo>
                  <a:pt x="147678" y="6032"/>
                </a:lnTo>
                <a:lnTo>
                  <a:pt x="152744" y="4021"/>
                </a:lnTo>
                <a:lnTo>
                  <a:pt x="157074" y="2681"/>
                </a:lnTo>
                <a:lnTo>
                  <a:pt x="160914" y="1787"/>
                </a:lnTo>
                <a:lnTo>
                  <a:pt x="164426" y="1191"/>
                </a:lnTo>
                <a:lnTo>
                  <a:pt x="167719" y="794"/>
                </a:lnTo>
                <a:lnTo>
                  <a:pt x="170867" y="529"/>
                </a:lnTo>
                <a:lnTo>
                  <a:pt x="178213" y="104"/>
                </a:lnTo>
                <a:lnTo>
                  <a:pt x="181759" y="46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SMARTPenAnnotation1101"/>
          <p:cNvSpPr/>
          <p:nvPr/>
        </p:nvSpPr>
        <p:spPr>
          <a:xfrm>
            <a:off x="7015162" y="2023110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17145"/>
                </a:moveTo>
                <a:lnTo>
                  <a:pt x="4551" y="17145"/>
                </a:lnTo>
                <a:lnTo>
                  <a:pt x="7796" y="16192"/>
                </a:lnTo>
                <a:lnTo>
                  <a:pt x="11865" y="14604"/>
                </a:lnTo>
                <a:lnTo>
                  <a:pt x="16483" y="12594"/>
                </a:lnTo>
                <a:lnTo>
                  <a:pt x="21466" y="11253"/>
                </a:lnTo>
                <a:lnTo>
                  <a:pt x="26693" y="10360"/>
                </a:lnTo>
                <a:lnTo>
                  <a:pt x="32083" y="9763"/>
                </a:lnTo>
                <a:lnTo>
                  <a:pt x="37581" y="9366"/>
                </a:lnTo>
                <a:lnTo>
                  <a:pt x="43152" y="9102"/>
                </a:lnTo>
                <a:lnTo>
                  <a:pt x="54421" y="8807"/>
                </a:lnTo>
                <a:lnTo>
                  <a:pt x="182867" y="8572"/>
                </a:lnTo>
                <a:lnTo>
                  <a:pt x="185729" y="7619"/>
                </a:lnTo>
                <a:lnTo>
                  <a:pt x="188589" y="6032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SMARTPenAnnotation1102"/>
          <p:cNvSpPr/>
          <p:nvPr/>
        </p:nvSpPr>
        <p:spPr>
          <a:xfrm>
            <a:off x="7435218" y="1835706"/>
            <a:ext cx="231455" cy="144532"/>
          </a:xfrm>
          <a:custGeom>
            <a:avLst/>
            <a:gdLst/>
            <a:ahLst/>
            <a:cxnLst/>
            <a:rect l="0" t="0" r="0" b="0"/>
            <a:pathLst>
              <a:path w="231455" h="144532">
                <a:moveTo>
                  <a:pt x="34287" y="7381"/>
                </a:moveTo>
                <a:lnTo>
                  <a:pt x="34287" y="0"/>
                </a:lnTo>
                <a:lnTo>
                  <a:pt x="34287" y="32329"/>
                </a:lnTo>
                <a:lnTo>
                  <a:pt x="33334" y="36396"/>
                </a:lnTo>
                <a:lnTo>
                  <a:pt x="31747" y="40059"/>
                </a:lnTo>
                <a:lnTo>
                  <a:pt x="29735" y="43454"/>
                </a:lnTo>
                <a:lnTo>
                  <a:pt x="28395" y="47622"/>
                </a:lnTo>
                <a:lnTo>
                  <a:pt x="27501" y="52306"/>
                </a:lnTo>
                <a:lnTo>
                  <a:pt x="26906" y="57334"/>
                </a:lnTo>
                <a:lnTo>
                  <a:pt x="26509" y="61638"/>
                </a:lnTo>
                <a:lnTo>
                  <a:pt x="26244" y="65460"/>
                </a:lnTo>
                <a:lnTo>
                  <a:pt x="26068" y="68960"/>
                </a:lnTo>
                <a:lnTo>
                  <a:pt x="24997" y="73199"/>
                </a:lnTo>
                <a:lnTo>
                  <a:pt x="23331" y="77930"/>
                </a:lnTo>
                <a:lnTo>
                  <a:pt x="21267" y="82988"/>
                </a:lnTo>
                <a:lnTo>
                  <a:pt x="18940" y="88266"/>
                </a:lnTo>
                <a:lnTo>
                  <a:pt x="13814" y="99210"/>
                </a:lnTo>
                <a:lnTo>
                  <a:pt x="12065" y="103843"/>
                </a:lnTo>
                <a:lnTo>
                  <a:pt x="10900" y="107884"/>
                </a:lnTo>
                <a:lnTo>
                  <a:pt x="10123" y="111530"/>
                </a:lnTo>
                <a:lnTo>
                  <a:pt x="8653" y="114914"/>
                </a:lnTo>
                <a:lnTo>
                  <a:pt x="6720" y="118122"/>
                </a:lnTo>
                <a:lnTo>
                  <a:pt x="4479" y="121214"/>
                </a:lnTo>
                <a:lnTo>
                  <a:pt x="2985" y="124227"/>
                </a:lnTo>
                <a:lnTo>
                  <a:pt x="1989" y="127188"/>
                </a:lnTo>
                <a:lnTo>
                  <a:pt x="390" y="134234"/>
                </a:lnTo>
                <a:lnTo>
                  <a:pt x="172" y="137738"/>
                </a:lnTo>
                <a:lnTo>
                  <a:pt x="0" y="144423"/>
                </a:lnTo>
                <a:lnTo>
                  <a:pt x="6782" y="144526"/>
                </a:lnTo>
                <a:lnTo>
                  <a:pt x="7378" y="144531"/>
                </a:lnTo>
                <a:lnTo>
                  <a:pt x="13120" y="141996"/>
                </a:lnTo>
                <a:lnTo>
                  <a:pt x="17318" y="139987"/>
                </a:lnTo>
                <a:lnTo>
                  <a:pt x="21069" y="137695"/>
                </a:lnTo>
                <a:lnTo>
                  <a:pt x="24522" y="135215"/>
                </a:lnTo>
                <a:lnTo>
                  <a:pt x="27777" y="132608"/>
                </a:lnTo>
                <a:lnTo>
                  <a:pt x="31852" y="130871"/>
                </a:lnTo>
                <a:lnTo>
                  <a:pt x="36473" y="129713"/>
                </a:lnTo>
                <a:lnTo>
                  <a:pt x="41459" y="128940"/>
                </a:lnTo>
                <a:lnTo>
                  <a:pt x="46688" y="127473"/>
                </a:lnTo>
                <a:lnTo>
                  <a:pt x="52080" y="125543"/>
                </a:lnTo>
                <a:lnTo>
                  <a:pt x="57579" y="123303"/>
                </a:lnTo>
                <a:lnTo>
                  <a:pt x="63149" y="121810"/>
                </a:lnTo>
                <a:lnTo>
                  <a:pt x="68768" y="120814"/>
                </a:lnTo>
                <a:lnTo>
                  <a:pt x="74420" y="120151"/>
                </a:lnTo>
                <a:lnTo>
                  <a:pt x="80093" y="119708"/>
                </a:lnTo>
                <a:lnTo>
                  <a:pt x="85778" y="119414"/>
                </a:lnTo>
                <a:lnTo>
                  <a:pt x="91474" y="119217"/>
                </a:lnTo>
                <a:lnTo>
                  <a:pt x="98129" y="118133"/>
                </a:lnTo>
                <a:lnTo>
                  <a:pt x="105424" y="116458"/>
                </a:lnTo>
                <a:lnTo>
                  <a:pt x="113144" y="114389"/>
                </a:lnTo>
                <a:lnTo>
                  <a:pt x="120196" y="113010"/>
                </a:lnTo>
                <a:lnTo>
                  <a:pt x="126802" y="112090"/>
                </a:lnTo>
                <a:lnTo>
                  <a:pt x="133111" y="111477"/>
                </a:lnTo>
                <a:lnTo>
                  <a:pt x="139222" y="111068"/>
                </a:lnTo>
                <a:lnTo>
                  <a:pt x="145201" y="110796"/>
                </a:lnTo>
                <a:lnTo>
                  <a:pt x="151092" y="110614"/>
                </a:lnTo>
                <a:lnTo>
                  <a:pt x="156924" y="111446"/>
                </a:lnTo>
                <a:lnTo>
                  <a:pt x="162718" y="112953"/>
                </a:lnTo>
                <a:lnTo>
                  <a:pt x="168485" y="114910"/>
                </a:lnTo>
                <a:lnTo>
                  <a:pt x="173282" y="116214"/>
                </a:lnTo>
                <a:lnTo>
                  <a:pt x="177433" y="117084"/>
                </a:lnTo>
                <a:lnTo>
                  <a:pt x="181153" y="117664"/>
                </a:lnTo>
                <a:lnTo>
                  <a:pt x="185537" y="119003"/>
                </a:lnTo>
                <a:lnTo>
                  <a:pt x="190365" y="120848"/>
                </a:lnTo>
                <a:lnTo>
                  <a:pt x="195489" y="123031"/>
                </a:lnTo>
                <a:lnTo>
                  <a:pt x="199857" y="124486"/>
                </a:lnTo>
                <a:lnTo>
                  <a:pt x="203722" y="125456"/>
                </a:lnTo>
                <a:lnTo>
                  <a:pt x="210556" y="126534"/>
                </a:lnTo>
                <a:lnTo>
                  <a:pt x="216769" y="127013"/>
                </a:lnTo>
                <a:lnTo>
                  <a:pt x="221070" y="127283"/>
                </a:lnTo>
                <a:lnTo>
                  <a:pt x="224616" y="129886"/>
                </a:lnTo>
                <a:lnTo>
                  <a:pt x="231454" y="1359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SMARTPenAnnotation1103"/>
          <p:cNvSpPr/>
          <p:nvPr/>
        </p:nvSpPr>
        <p:spPr>
          <a:xfrm>
            <a:off x="7623917" y="1825942"/>
            <a:ext cx="25571" cy="368619"/>
          </a:xfrm>
          <a:custGeom>
            <a:avLst/>
            <a:gdLst/>
            <a:ahLst/>
            <a:cxnLst/>
            <a:rect l="0" t="0" r="0" b="0"/>
            <a:pathLst>
              <a:path w="25571" h="368619">
                <a:moveTo>
                  <a:pt x="8465" y="0"/>
                </a:moveTo>
                <a:lnTo>
                  <a:pt x="8465" y="20151"/>
                </a:lnTo>
                <a:lnTo>
                  <a:pt x="9418" y="23912"/>
                </a:lnTo>
                <a:lnTo>
                  <a:pt x="11006" y="28324"/>
                </a:lnTo>
                <a:lnTo>
                  <a:pt x="13016" y="33170"/>
                </a:lnTo>
                <a:lnTo>
                  <a:pt x="15309" y="38306"/>
                </a:lnTo>
                <a:lnTo>
                  <a:pt x="20397" y="49092"/>
                </a:lnTo>
                <a:lnTo>
                  <a:pt x="22134" y="55588"/>
                </a:lnTo>
                <a:lnTo>
                  <a:pt x="23293" y="62776"/>
                </a:lnTo>
                <a:lnTo>
                  <a:pt x="24065" y="70426"/>
                </a:lnTo>
                <a:lnTo>
                  <a:pt x="24580" y="79336"/>
                </a:lnTo>
                <a:lnTo>
                  <a:pt x="25152" y="99395"/>
                </a:lnTo>
                <a:lnTo>
                  <a:pt x="25570" y="161381"/>
                </a:lnTo>
                <a:lnTo>
                  <a:pt x="24630" y="171405"/>
                </a:lnTo>
                <a:lnTo>
                  <a:pt x="23052" y="181897"/>
                </a:lnTo>
                <a:lnTo>
                  <a:pt x="21048" y="192702"/>
                </a:lnTo>
                <a:lnTo>
                  <a:pt x="19711" y="203716"/>
                </a:lnTo>
                <a:lnTo>
                  <a:pt x="18820" y="214868"/>
                </a:lnTo>
                <a:lnTo>
                  <a:pt x="18226" y="226113"/>
                </a:lnTo>
                <a:lnTo>
                  <a:pt x="16877" y="236467"/>
                </a:lnTo>
                <a:lnTo>
                  <a:pt x="15026" y="246227"/>
                </a:lnTo>
                <a:lnTo>
                  <a:pt x="12839" y="255591"/>
                </a:lnTo>
                <a:lnTo>
                  <a:pt x="11381" y="263739"/>
                </a:lnTo>
                <a:lnTo>
                  <a:pt x="10409" y="271076"/>
                </a:lnTo>
                <a:lnTo>
                  <a:pt x="9761" y="277873"/>
                </a:lnTo>
                <a:lnTo>
                  <a:pt x="9329" y="285261"/>
                </a:lnTo>
                <a:lnTo>
                  <a:pt x="8849" y="301090"/>
                </a:lnTo>
                <a:lnTo>
                  <a:pt x="7769" y="308359"/>
                </a:lnTo>
                <a:lnTo>
                  <a:pt x="6096" y="315111"/>
                </a:lnTo>
                <a:lnTo>
                  <a:pt x="4028" y="321516"/>
                </a:lnTo>
                <a:lnTo>
                  <a:pt x="2650" y="326739"/>
                </a:lnTo>
                <a:lnTo>
                  <a:pt x="1731" y="331174"/>
                </a:lnTo>
                <a:lnTo>
                  <a:pt x="1118" y="335082"/>
                </a:lnTo>
                <a:lnTo>
                  <a:pt x="437" y="341965"/>
                </a:lnTo>
                <a:lnTo>
                  <a:pt x="54" y="351196"/>
                </a:lnTo>
                <a:lnTo>
                  <a:pt x="0" y="354145"/>
                </a:lnTo>
                <a:lnTo>
                  <a:pt x="917" y="357065"/>
                </a:lnTo>
                <a:lnTo>
                  <a:pt x="2481" y="359963"/>
                </a:lnTo>
                <a:lnTo>
                  <a:pt x="8465" y="368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SMARTPenAnnotation1104"/>
          <p:cNvSpPr/>
          <p:nvPr/>
        </p:nvSpPr>
        <p:spPr>
          <a:xfrm>
            <a:off x="2874654" y="2588895"/>
            <a:ext cx="51426" cy="230231"/>
          </a:xfrm>
          <a:custGeom>
            <a:avLst/>
            <a:gdLst/>
            <a:ahLst/>
            <a:cxnLst/>
            <a:rect l="0" t="0" r="0" b="0"/>
            <a:pathLst>
              <a:path w="51426" h="230231">
                <a:moveTo>
                  <a:pt x="8563" y="0"/>
                </a:moveTo>
                <a:lnTo>
                  <a:pt x="22" y="0"/>
                </a:lnTo>
                <a:lnTo>
                  <a:pt x="0" y="4550"/>
                </a:lnTo>
                <a:lnTo>
                  <a:pt x="949" y="6844"/>
                </a:lnTo>
                <a:lnTo>
                  <a:pt x="2535" y="9325"/>
                </a:lnTo>
                <a:lnTo>
                  <a:pt x="4544" y="11931"/>
                </a:lnTo>
                <a:lnTo>
                  <a:pt x="4931" y="14622"/>
                </a:lnTo>
                <a:lnTo>
                  <a:pt x="4237" y="17368"/>
                </a:lnTo>
                <a:lnTo>
                  <a:pt x="2821" y="20151"/>
                </a:lnTo>
                <a:lnTo>
                  <a:pt x="2830" y="22959"/>
                </a:lnTo>
                <a:lnTo>
                  <a:pt x="3789" y="25783"/>
                </a:lnTo>
                <a:lnTo>
                  <a:pt x="5380" y="28619"/>
                </a:lnTo>
                <a:lnTo>
                  <a:pt x="6441" y="31462"/>
                </a:lnTo>
                <a:lnTo>
                  <a:pt x="7620" y="37160"/>
                </a:lnTo>
                <a:lnTo>
                  <a:pt x="8144" y="42868"/>
                </a:lnTo>
                <a:lnTo>
                  <a:pt x="8283" y="45724"/>
                </a:lnTo>
                <a:lnTo>
                  <a:pt x="9329" y="49532"/>
                </a:lnTo>
                <a:lnTo>
                  <a:pt x="10979" y="53976"/>
                </a:lnTo>
                <a:lnTo>
                  <a:pt x="13031" y="58844"/>
                </a:lnTo>
                <a:lnTo>
                  <a:pt x="14399" y="63042"/>
                </a:lnTo>
                <a:lnTo>
                  <a:pt x="15311" y="66793"/>
                </a:lnTo>
                <a:lnTo>
                  <a:pt x="15919" y="70246"/>
                </a:lnTo>
                <a:lnTo>
                  <a:pt x="16325" y="74453"/>
                </a:lnTo>
                <a:lnTo>
                  <a:pt x="16595" y="79163"/>
                </a:lnTo>
                <a:lnTo>
                  <a:pt x="16775" y="84207"/>
                </a:lnTo>
                <a:lnTo>
                  <a:pt x="17848" y="89476"/>
                </a:lnTo>
                <a:lnTo>
                  <a:pt x="19515" y="94893"/>
                </a:lnTo>
                <a:lnTo>
                  <a:pt x="21579" y="100409"/>
                </a:lnTo>
                <a:lnTo>
                  <a:pt x="22956" y="105992"/>
                </a:lnTo>
                <a:lnTo>
                  <a:pt x="23873" y="111619"/>
                </a:lnTo>
                <a:lnTo>
                  <a:pt x="24485" y="117275"/>
                </a:lnTo>
                <a:lnTo>
                  <a:pt x="24893" y="122951"/>
                </a:lnTo>
                <a:lnTo>
                  <a:pt x="25164" y="128639"/>
                </a:lnTo>
                <a:lnTo>
                  <a:pt x="25547" y="143208"/>
                </a:lnTo>
                <a:lnTo>
                  <a:pt x="25699" y="172968"/>
                </a:lnTo>
                <a:lnTo>
                  <a:pt x="26654" y="177224"/>
                </a:lnTo>
                <a:lnTo>
                  <a:pt x="28244" y="181967"/>
                </a:lnTo>
                <a:lnTo>
                  <a:pt x="30256" y="187034"/>
                </a:lnTo>
                <a:lnTo>
                  <a:pt x="31598" y="191364"/>
                </a:lnTo>
                <a:lnTo>
                  <a:pt x="32492" y="195203"/>
                </a:lnTo>
                <a:lnTo>
                  <a:pt x="33088" y="198715"/>
                </a:lnTo>
                <a:lnTo>
                  <a:pt x="34438" y="202009"/>
                </a:lnTo>
                <a:lnTo>
                  <a:pt x="36291" y="205158"/>
                </a:lnTo>
                <a:lnTo>
                  <a:pt x="41557" y="212504"/>
                </a:lnTo>
                <a:lnTo>
                  <a:pt x="42277" y="216048"/>
                </a:lnTo>
                <a:lnTo>
                  <a:pt x="42469" y="218327"/>
                </a:lnTo>
                <a:lnTo>
                  <a:pt x="43549" y="219846"/>
                </a:lnTo>
                <a:lnTo>
                  <a:pt x="45222" y="220859"/>
                </a:lnTo>
                <a:lnTo>
                  <a:pt x="50200" y="222485"/>
                </a:lnTo>
                <a:lnTo>
                  <a:pt x="50609" y="223570"/>
                </a:lnTo>
                <a:lnTo>
                  <a:pt x="51318" y="230230"/>
                </a:lnTo>
                <a:lnTo>
                  <a:pt x="51411" y="224510"/>
                </a:lnTo>
                <a:lnTo>
                  <a:pt x="51425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SMARTPenAnnotation1105"/>
          <p:cNvSpPr/>
          <p:nvPr/>
        </p:nvSpPr>
        <p:spPr>
          <a:xfrm>
            <a:off x="2780347" y="2717482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25718"/>
                </a:moveTo>
                <a:lnTo>
                  <a:pt x="0" y="18337"/>
                </a:lnTo>
                <a:lnTo>
                  <a:pt x="953" y="17939"/>
                </a:lnTo>
                <a:lnTo>
                  <a:pt x="7381" y="17250"/>
                </a:lnTo>
                <a:lnTo>
                  <a:pt x="8731" y="18167"/>
                </a:lnTo>
                <a:lnTo>
                  <a:pt x="10583" y="19732"/>
                </a:lnTo>
                <a:lnTo>
                  <a:pt x="12770" y="21727"/>
                </a:lnTo>
                <a:lnTo>
                  <a:pt x="15181" y="23057"/>
                </a:lnTo>
                <a:lnTo>
                  <a:pt x="17741" y="23944"/>
                </a:lnTo>
                <a:lnTo>
                  <a:pt x="20400" y="24535"/>
                </a:lnTo>
                <a:lnTo>
                  <a:pt x="25894" y="25192"/>
                </a:lnTo>
                <a:lnTo>
                  <a:pt x="31511" y="25484"/>
                </a:lnTo>
                <a:lnTo>
                  <a:pt x="37182" y="25614"/>
                </a:lnTo>
                <a:lnTo>
                  <a:pt x="50281" y="25687"/>
                </a:lnTo>
                <a:lnTo>
                  <a:pt x="55428" y="24745"/>
                </a:lnTo>
                <a:lnTo>
                  <a:pt x="60765" y="23164"/>
                </a:lnTo>
                <a:lnTo>
                  <a:pt x="66227" y="21158"/>
                </a:lnTo>
                <a:lnTo>
                  <a:pt x="70821" y="19820"/>
                </a:lnTo>
                <a:lnTo>
                  <a:pt x="74837" y="18928"/>
                </a:lnTo>
                <a:lnTo>
                  <a:pt x="78466" y="18334"/>
                </a:lnTo>
                <a:lnTo>
                  <a:pt x="82791" y="17938"/>
                </a:lnTo>
                <a:lnTo>
                  <a:pt x="87579" y="17673"/>
                </a:lnTo>
                <a:lnTo>
                  <a:pt x="97979" y="17380"/>
                </a:lnTo>
                <a:lnTo>
                  <a:pt x="108951" y="17249"/>
                </a:lnTo>
                <a:lnTo>
                  <a:pt x="114544" y="16262"/>
                </a:lnTo>
                <a:lnTo>
                  <a:pt x="120178" y="14651"/>
                </a:lnTo>
                <a:lnTo>
                  <a:pt x="125838" y="12625"/>
                </a:lnTo>
                <a:lnTo>
                  <a:pt x="130565" y="11274"/>
                </a:lnTo>
                <a:lnTo>
                  <a:pt x="134668" y="10374"/>
                </a:lnTo>
                <a:lnTo>
                  <a:pt x="138356" y="9773"/>
                </a:lnTo>
                <a:lnTo>
                  <a:pt x="142720" y="9373"/>
                </a:lnTo>
                <a:lnTo>
                  <a:pt x="147534" y="9106"/>
                </a:lnTo>
                <a:lnTo>
                  <a:pt x="152649" y="8928"/>
                </a:lnTo>
                <a:lnTo>
                  <a:pt x="157963" y="7857"/>
                </a:lnTo>
                <a:lnTo>
                  <a:pt x="163411" y="6191"/>
                </a:lnTo>
                <a:lnTo>
                  <a:pt x="168948" y="4127"/>
                </a:lnTo>
                <a:lnTo>
                  <a:pt x="174545" y="2751"/>
                </a:lnTo>
                <a:lnTo>
                  <a:pt x="180181" y="1834"/>
                </a:lnTo>
                <a:lnTo>
                  <a:pt x="185843" y="1223"/>
                </a:lnTo>
                <a:lnTo>
                  <a:pt x="190570" y="815"/>
                </a:lnTo>
                <a:lnTo>
                  <a:pt x="194674" y="54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SMARTPenAnnotation1106"/>
          <p:cNvSpPr/>
          <p:nvPr/>
        </p:nvSpPr>
        <p:spPr>
          <a:xfrm>
            <a:off x="3037522" y="2623216"/>
            <a:ext cx="137161" cy="85695"/>
          </a:xfrm>
          <a:custGeom>
            <a:avLst/>
            <a:gdLst/>
            <a:ahLst/>
            <a:cxnLst/>
            <a:rect l="0" t="0" r="0" b="0"/>
            <a:pathLst>
              <a:path w="137161" h="85695">
                <a:moveTo>
                  <a:pt x="0" y="8541"/>
                </a:moveTo>
                <a:lnTo>
                  <a:pt x="0" y="73"/>
                </a:lnTo>
                <a:lnTo>
                  <a:pt x="2540" y="15"/>
                </a:lnTo>
                <a:lnTo>
                  <a:pt x="4551" y="0"/>
                </a:lnTo>
                <a:lnTo>
                  <a:pt x="5891" y="942"/>
                </a:lnTo>
                <a:lnTo>
                  <a:pt x="6785" y="2522"/>
                </a:lnTo>
                <a:lnTo>
                  <a:pt x="8468" y="8189"/>
                </a:lnTo>
                <a:lnTo>
                  <a:pt x="8503" y="9259"/>
                </a:lnTo>
                <a:lnTo>
                  <a:pt x="8572" y="41150"/>
                </a:lnTo>
                <a:lnTo>
                  <a:pt x="7620" y="42663"/>
                </a:lnTo>
                <a:lnTo>
                  <a:pt x="6032" y="44624"/>
                </a:lnTo>
                <a:lnTo>
                  <a:pt x="4021" y="46884"/>
                </a:lnTo>
                <a:lnTo>
                  <a:pt x="2681" y="49343"/>
                </a:lnTo>
                <a:lnTo>
                  <a:pt x="1787" y="51935"/>
                </a:lnTo>
                <a:lnTo>
                  <a:pt x="1192" y="54615"/>
                </a:lnTo>
                <a:lnTo>
                  <a:pt x="794" y="57355"/>
                </a:lnTo>
                <a:lnTo>
                  <a:pt x="530" y="60133"/>
                </a:lnTo>
                <a:lnTo>
                  <a:pt x="105" y="66886"/>
                </a:lnTo>
                <a:lnTo>
                  <a:pt x="1022" y="68393"/>
                </a:lnTo>
                <a:lnTo>
                  <a:pt x="2587" y="70350"/>
                </a:lnTo>
                <a:lnTo>
                  <a:pt x="7390" y="75784"/>
                </a:lnTo>
                <a:lnTo>
                  <a:pt x="7784" y="77182"/>
                </a:lnTo>
                <a:lnTo>
                  <a:pt x="8047" y="79067"/>
                </a:lnTo>
                <a:lnTo>
                  <a:pt x="8222" y="81276"/>
                </a:lnTo>
                <a:lnTo>
                  <a:pt x="9291" y="82748"/>
                </a:lnTo>
                <a:lnTo>
                  <a:pt x="10957" y="83730"/>
                </a:lnTo>
                <a:lnTo>
                  <a:pt x="17038" y="85660"/>
                </a:lnTo>
                <a:lnTo>
                  <a:pt x="97124" y="85694"/>
                </a:lnTo>
                <a:lnTo>
                  <a:pt x="99992" y="84741"/>
                </a:lnTo>
                <a:lnTo>
                  <a:pt x="102856" y="83154"/>
                </a:lnTo>
                <a:lnTo>
                  <a:pt x="105718" y="81143"/>
                </a:lnTo>
                <a:lnTo>
                  <a:pt x="108579" y="79802"/>
                </a:lnTo>
                <a:lnTo>
                  <a:pt x="111439" y="78908"/>
                </a:lnTo>
                <a:lnTo>
                  <a:pt x="118321" y="77474"/>
                </a:lnTo>
                <a:lnTo>
                  <a:pt x="121802" y="77278"/>
                </a:lnTo>
                <a:lnTo>
                  <a:pt x="126524" y="77191"/>
                </a:lnTo>
                <a:lnTo>
                  <a:pt x="137160" y="771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SMARTPenAnnotation1107"/>
          <p:cNvSpPr/>
          <p:nvPr/>
        </p:nvSpPr>
        <p:spPr>
          <a:xfrm>
            <a:off x="3183254" y="2588895"/>
            <a:ext cx="25719" cy="248603"/>
          </a:xfrm>
          <a:custGeom>
            <a:avLst/>
            <a:gdLst/>
            <a:ahLst/>
            <a:cxnLst/>
            <a:rect l="0" t="0" r="0" b="0"/>
            <a:pathLst>
              <a:path w="25719" h="248603">
                <a:moveTo>
                  <a:pt x="8573" y="0"/>
                </a:moveTo>
                <a:lnTo>
                  <a:pt x="32" y="0"/>
                </a:lnTo>
                <a:lnTo>
                  <a:pt x="0" y="74693"/>
                </a:lnTo>
                <a:lnTo>
                  <a:pt x="953" y="80275"/>
                </a:lnTo>
                <a:lnTo>
                  <a:pt x="2540" y="85902"/>
                </a:lnTo>
                <a:lnTo>
                  <a:pt x="4551" y="91557"/>
                </a:lnTo>
                <a:lnTo>
                  <a:pt x="5892" y="97233"/>
                </a:lnTo>
                <a:lnTo>
                  <a:pt x="6786" y="102922"/>
                </a:lnTo>
                <a:lnTo>
                  <a:pt x="7381" y="108619"/>
                </a:lnTo>
                <a:lnTo>
                  <a:pt x="7779" y="114323"/>
                </a:lnTo>
                <a:lnTo>
                  <a:pt x="8044" y="120030"/>
                </a:lnTo>
                <a:lnTo>
                  <a:pt x="8220" y="125740"/>
                </a:lnTo>
                <a:lnTo>
                  <a:pt x="9290" y="131451"/>
                </a:lnTo>
                <a:lnTo>
                  <a:pt x="10956" y="137164"/>
                </a:lnTo>
                <a:lnTo>
                  <a:pt x="13019" y="142878"/>
                </a:lnTo>
                <a:lnTo>
                  <a:pt x="14395" y="148592"/>
                </a:lnTo>
                <a:lnTo>
                  <a:pt x="15312" y="154306"/>
                </a:lnTo>
                <a:lnTo>
                  <a:pt x="15923" y="160020"/>
                </a:lnTo>
                <a:lnTo>
                  <a:pt x="16330" y="164783"/>
                </a:lnTo>
                <a:lnTo>
                  <a:pt x="16602" y="168910"/>
                </a:lnTo>
                <a:lnTo>
                  <a:pt x="16783" y="172614"/>
                </a:lnTo>
                <a:lnTo>
                  <a:pt x="16984" y="181810"/>
                </a:lnTo>
                <a:lnTo>
                  <a:pt x="17145" y="238221"/>
                </a:lnTo>
                <a:lnTo>
                  <a:pt x="18098" y="239777"/>
                </a:lnTo>
                <a:lnTo>
                  <a:pt x="19685" y="241766"/>
                </a:lnTo>
                <a:lnTo>
                  <a:pt x="25718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SMARTPenAnnotation1108"/>
          <p:cNvSpPr/>
          <p:nvPr/>
        </p:nvSpPr>
        <p:spPr>
          <a:xfrm>
            <a:off x="4246245" y="2580322"/>
            <a:ext cx="34290" cy="214314"/>
          </a:xfrm>
          <a:custGeom>
            <a:avLst/>
            <a:gdLst/>
            <a:ahLst/>
            <a:cxnLst/>
            <a:rect l="0" t="0" r="0" b="0"/>
            <a:pathLst>
              <a:path w="34290" h="214314">
                <a:moveTo>
                  <a:pt x="0" y="0"/>
                </a:moveTo>
                <a:lnTo>
                  <a:pt x="0" y="53112"/>
                </a:lnTo>
                <a:lnTo>
                  <a:pt x="952" y="57315"/>
                </a:lnTo>
                <a:lnTo>
                  <a:pt x="2540" y="62023"/>
                </a:lnTo>
                <a:lnTo>
                  <a:pt x="4550" y="67066"/>
                </a:lnTo>
                <a:lnTo>
                  <a:pt x="5891" y="72333"/>
                </a:lnTo>
                <a:lnTo>
                  <a:pt x="6785" y="77750"/>
                </a:lnTo>
                <a:lnTo>
                  <a:pt x="7381" y="83266"/>
                </a:lnTo>
                <a:lnTo>
                  <a:pt x="7778" y="88848"/>
                </a:lnTo>
                <a:lnTo>
                  <a:pt x="8042" y="94474"/>
                </a:lnTo>
                <a:lnTo>
                  <a:pt x="8337" y="105806"/>
                </a:lnTo>
                <a:lnTo>
                  <a:pt x="8541" y="134313"/>
                </a:lnTo>
                <a:lnTo>
                  <a:pt x="9504" y="139072"/>
                </a:lnTo>
                <a:lnTo>
                  <a:pt x="11098" y="143197"/>
                </a:lnTo>
                <a:lnTo>
                  <a:pt x="13114" y="146900"/>
                </a:lnTo>
                <a:lnTo>
                  <a:pt x="20501" y="161213"/>
                </a:lnTo>
                <a:lnTo>
                  <a:pt x="22240" y="165578"/>
                </a:lnTo>
                <a:lnTo>
                  <a:pt x="23399" y="169440"/>
                </a:lnTo>
                <a:lnTo>
                  <a:pt x="24172" y="172968"/>
                </a:lnTo>
                <a:lnTo>
                  <a:pt x="25030" y="179427"/>
                </a:lnTo>
                <a:lnTo>
                  <a:pt x="25412" y="185473"/>
                </a:lnTo>
                <a:lnTo>
                  <a:pt x="25581" y="191335"/>
                </a:lnTo>
                <a:lnTo>
                  <a:pt x="26579" y="194232"/>
                </a:lnTo>
                <a:lnTo>
                  <a:pt x="28197" y="197115"/>
                </a:lnTo>
                <a:lnTo>
                  <a:pt x="30228" y="199990"/>
                </a:lnTo>
                <a:lnTo>
                  <a:pt x="31582" y="202859"/>
                </a:lnTo>
                <a:lnTo>
                  <a:pt x="32484" y="205725"/>
                </a:lnTo>
                <a:lnTo>
                  <a:pt x="34289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SMARTPenAnnotation1109"/>
          <p:cNvSpPr/>
          <p:nvPr/>
        </p:nvSpPr>
        <p:spPr>
          <a:xfrm>
            <a:off x="4177665" y="2708910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0"/>
                </a:moveTo>
                <a:lnTo>
                  <a:pt x="57662" y="0"/>
                </a:lnTo>
                <a:lnTo>
                  <a:pt x="63206" y="952"/>
                </a:lnTo>
                <a:lnTo>
                  <a:pt x="68807" y="2540"/>
                </a:lnTo>
                <a:lnTo>
                  <a:pt x="74446" y="4551"/>
                </a:lnTo>
                <a:lnTo>
                  <a:pt x="80111" y="5891"/>
                </a:lnTo>
                <a:lnTo>
                  <a:pt x="85792" y="6785"/>
                </a:lnTo>
                <a:lnTo>
                  <a:pt x="91485" y="7380"/>
                </a:lnTo>
                <a:lnTo>
                  <a:pt x="96232" y="7778"/>
                </a:lnTo>
                <a:lnTo>
                  <a:pt x="100350" y="8042"/>
                </a:lnTo>
                <a:lnTo>
                  <a:pt x="104047" y="8219"/>
                </a:lnTo>
                <a:lnTo>
                  <a:pt x="113236" y="8415"/>
                </a:lnTo>
                <a:lnTo>
                  <a:pt x="197167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SMARTPenAnnotation1110"/>
          <p:cNvSpPr/>
          <p:nvPr/>
        </p:nvSpPr>
        <p:spPr>
          <a:xfrm>
            <a:off x="4477733" y="2571750"/>
            <a:ext cx="188565" cy="94297"/>
          </a:xfrm>
          <a:custGeom>
            <a:avLst/>
            <a:gdLst/>
            <a:ahLst/>
            <a:cxnLst/>
            <a:rect l="0" t="0" r="0" b="0"/>
            <a:pathLst>
              <a:path w="188565" h="94297">
                <a:moveTo>
                  <a:pt x="8542" y="0"/>
                </a:moveTo>
                <a:lnTo>
                  <a:pt x="8542" y="54398"/>
                </a:lnTo>
                <a:lnTo>
                  <a:pt x="7589" y="57220"/>
                </a:lnTo>
                <a:lnTo>
                  <a:pt x="6002" y="60054"/>
                </a:lnTo>
                <a:lnTo>
                  <a:pt x="1160" y="66896"/>
                </a:lnTo>
                <a:lnTo>
                  <a:pt x="763" y="68409"/>
                </a:lnTo>
                <a:lnTo>
                  <a:pt x="499" y="70371"/>
                </a:lnTo>
                <a:lnTo>
                  <a:pt x="74" y="75813"/>
                </a:lnTo>
                <a:lnTo>
                  <a:pt x="16" y="79097"/>
                </a:lnTo>
                <a:lnTo>
                  <a:pt x="0" y="81306"/>
                </a:lnTo>
                <a:lnTo>
                  <a:pt x="942" y="82779"/>
                </a:lnTo>
                <a:lnTo>
                  <a:pt x="2523" y="83761"/>
                </a:lnTo>
                <a:lnTo>
                  <a:pt x="8189" y="85610"/>
                </a:lnTo>
                <a:lnTo>
                  <a:pt x="10925" y="88213"/>
                </a:lnTo>
                <a:lnTo>
                  <a:pt x="15891" y="93095"/>
                </a:lnTo>
                <a:lnTo>
                  <a:pt x="19111" y="93763"/>
                </a:lnTo>
                <a:lnTo>
                  <a:pt x="23717" y="94060"/>
                </a:lnTo>
                <a:lnTo>
                  <a:pt x="28938" y="94192"/>
                </a:lnTo>
                <a:lnTo>
                  <a:pt x="74768" y="94296"/>
                </a:lnTo>
                <a:lnTo>
                  <a:pt x="80316" y="93344"/>
                </a:lnTo>
                <a:lnTo>
                  <a:pt x="85919" y="91757"/>
                </a:lnTo>
                <a:lnTo>
                  <a:pt x="91558" y="89746"/>
                </a:lnTo>
                <a:lnTo>
                  <a:pt x="96271" y="88406"/>
                </a:lnTo>
                <a:lnTo>
                  <a:pt x="100366" y="87512"/>
                </a:lnTo>
                <a:lnTo>
                  <a:pt x="104048" y="86916"/>
                </a:lnTo>
                <a:lnTo>
                  <a:pt x="108407" y="86519"/>
                </a:lnTo>
                <a:lnTo>
                  <a:pt x="113219" y="86254"/>
                </a:lnTo>
                <a:lnTo>
                  <a:pt x="123645" y="85960"/>
                </a:lnTo>
                <a:lnTo>
                  <a:pt x="168469" y="85726"/>
                </a:lnTo>
                <a:lnTo>
                  <a:pt x="188564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SMARTPenAnnotation1111"/>
          <p:cNvSpPr/>
          <p:nvPr/>
        </p:nvSpPr>
        <p:spPr>
          <a:xfrm>
            <a:off x="4614862" y="2537460"/>
            <a:ext cx="34178" cy="317183"/>
          </a:xfrm>
          <a:custGeom>
            <a:avLst/>
            <a:gdLst/>
            <a:ahLst/>
            <a:cxnLst/>
            <a:rect l="0" t="0" r="0" b="0"/>
            <a:pathLst>
              <a:path w="34178" h="317183">
                <a:moveTo>
                  <a:pt x="17145" y="0"/>
                </a:moveTo>
                <a:lnTo>
                  <a:pt x="8926" y="0"/>
                </a:lnTo>
                <a:lnTo>
                  <a:pt x="8677" y="4551"/>
                </a:lnTo>
                <a:lnTo>
                  <a:pt x="9595" y="5891"/>
                </a:lnTo>
                <a:lnTo>
                  <a:pt x="11159" y="6785"/>
                </a:lnTo>
                <a:lnTo>
                  <a:pt x="13154" y="7380"/>
                </a:lnTo>
                <a:lnTo>
                  <a:pt x="14485" y="8730"/>
                </a:lnTo>
                <a:lnTo>
                  <a:pt x="15372" y="10583"/>
                </a:lnTo>
                <a:lnTo>
                  <a:pt x="16357" y="15181"/>
                </a:lnTo>
                <a:lnTo>
                  <a:pt x="16912" y="23124"/>
                </a:lnTo>
                <a:lnTo>
                  <a:pt x="17076" y="31510"/>
                </a:lnTo>
                <a:lnTo>
                  <a:pt x="17136" y="50281"/>
                </a:lnTo>
                <a:lnTo>
                  <a:pt x="18092" y="55428"/>
                </a:lnTo>
                <a:lnTo>
                  <a:pt x="19681" y="60764"/>
                </a:lnTo>
                <a:lnTo>
                  <a:pt x="21693" y="66227"/>
                </a:lnTo>
                <a:lnTo>
                  <a:pt x="23035" y="71774"/>
                </a:lnTo>
                <a:lnTo>
                  <a:pt x="23929" y="77377"/>
                </a:lnTo>
                <a:lnTo>
                  <a:pt x="24525" y="83017"/>
                </a:lnTo>
                <a:lnTo>
                  <a:pt x="25875" y="89634"/>
                </a:lnTo>
                <a:lnTo>
                  <a:pt x="27728" y="96904"/>
                </a:lnTo>
                <a:lnTo>
                  <a:pt x="29915" y="104607"/>
                </a:lnTo>
                <a:lnTo>
                  <a:pt x="31374" y="111648"/>
                </a:lnTo>
                <a:lnTo>
                  <a:pt x="32346" y="118247"/>
                </a:lnTo>
                <a:lnTo>
                  <a:pt x="32993" y="124551"/>
                </a:lnTo>
                <a:lnTo>
                  <a:pt x="33425" y="131611"/>
                </a:lnTo>
                <a:lnTo>
                  <a:pt x="33906" y="147076"/>
                </a:lnTo>
                <a:lnTo>
                  <a:pt x="34177" y="167297"/>
                </a:lnTo>
                <a:lnTo>
                  <a:pt x="33262" y="174396"/>
                </a:lnTo>
                <a:lnTo>
                  <a:pt x="31700" y="181986"/>
                </a:lnTo>
                <a:lnTo>
                  <a:pt x="29706" y="189904"/>
                </a:lnTo>
                <a:lnTo>
                  <a:pt x="28376" y="197088"/>
                </a:lnTo>
                <a:lnTo>
                  <a:pt x="27490" y="203782"/>
                </a:lnTo>
                <a:lnTo>
                  <a:pt x="26899" y="210149"/>
                </a:lnTo>
                <a:lnTo>
                  <a:pt x="25553" y="216300"/>
                </a:lnTo>
                <a:lnTo>
                  <a:pt x="23702" y="222305"/>
                </a:lnTo>
                <a:lnTo>
                  <a:pt x="21517" y="228213"/>
                </a:lnTo>
                <a:lnTo>
                  <a:pt x="20059" y="235009"/>
                </a:lnTo>
                <a:lnTo>
                  <a:pt x="19088" y="242398"/>
                </a:lnTo>
                <a:lnTo>
                  <a:pt x="18440" y="250181"/>
                </a:lnTo>
                <a:lnTo>
                  <a:pt x="17056" y="257275"/>
                </a:lnTo>
                <a:lnTo>
                  <a:pt x="15181" y="263909"/>
                </a:lnTo>
                <a:lnTo>
                  <a:pt x="12978" y="270237"/>
                </a:lnTo>
                <a:lnTo>
                  <a:pt x="11510" y="275408"/>
                </a:lnTo>
                <a:lnTo>
                  <a:pt x="10530" y="279807"/>
                </a:lnTo>
                <a:lnTo>
                  <a:pt x="9878" y="283693"/>
                </a:lnTo>
                <a:lnTo>
                  <a:pt x="8490" y="287236"/>
                </a:lnTo>
                <a:lnTo>
                  <a:pt x="6612" y="290550"/>
                </a:lnTo>
                <a:lnTo>
                  <a:pt x="4409" y="293713"/>
                </a:lnTo>
                <a:lnTo>
                  <a:pt x="2939" y="296773"/>
                </a:lnTo>
                <a:lnTo>
                  <a:pt x="1960" y="299766"/>
                </a:lnTo>
                <a:lnTo>
                  <a:pt x="1307" y="302714"/>
                </a:lnTo>
                <a:lnTo>
                  <a:pt x="387" y="311413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SMARTPenAnnotation1112"/>
          <p:cNvSpPr/>
          <p:nvPr/>
        </p:nvSpPr>
        <p:spPr>
          <a:xfrm>
            <a:off x="578407" y="3146107"/>
            <a:ext cx="195976" cy="411481"/>
          </a:xfrm>
          <a:custGeom>
            <a:avLst/>
            <a:gdLst/>
            <a:ahLst/>
            <a:cxnLst/>
            <a:rect l="0" t="0" r="0" b="0"/>
            <a:pathLst>
              <a:path w="195976" h="411481">
                <a:moveTo>
                  <a:pt x="195975" y="0"/>
                </a:moveTo>
                <a:lnTo>
                  <a:pt x="174385" y="0"/>
                </a:lnTo>
                <a:lnTo>
                  <a:pt x="173009" y="953"/>
                </a:lnTo>
                <a:lnTo>
                  <a:pt x="172092" y="2540"/>
                </a:lnTo>
                <a:lnTo>
                  <a:pt x="171480" y="4551"/>
                </a:lnTo>
                <a:lnTo>
                  <a:pt x="169168" y="5892"/>
                </a:lnTo>
                <a:lnTo>
                  <a:pt x="165721" y="6785"/>
                </a:lnTo>
                <a:lnTo>
                  <a:pt x="155603" y="8220"/>
                </a:lnTo>
                <a:lnTo>
                  <a:pt x="151679" y="10956"/>
                </a:lnTo>
                <a:lnTo>
                  <a:pt x="149300" y="13019"/>
                </a:lnTo>
                <a:lnTo>
                  <a:pt x="146760" y="14394"/>
                </a:lnTo>
                <a:lnTo>
                  <a:pt x="141399" y="15923"/>
                </a:lnTo>
                <a:lnTo>
                  <a:pt x="137577" y="16783"/>
                </a:lnTo>
                <a:lnTo>
                  <a:pt x="131893" y="21589"/>
                </a:lnTo>
                <a:lnTo>
                  <a:pt x="129441" y="22965"/>
                </a:lnTo>
                <a:lnTo>
                  <a:pt x="124177" y="24494"/>
                </a:lnTo>
                <a:lnTo>
                  <a:pt x="118662" y="27714"/>
                </a:lnTo>
                <a:lnTo>
                  <a:pt x="113036" y="32320"/>
                </a:lnTo>
                <a:lnTo>
                  <a:pt x="107361" y="37542"/>
                </a:lnTo>
                <a:lnTo>
                  <a:pt x="101663" y="45578"/>
                </a:lnTo>
                <a:lnTo>
                  <a:pt x="96909" y="54547"/>
                </a:lnTo>
                <a:lnTo>
                  <a:pt x="93280" y="64951"/>
                </a:lnTo>
                <a:lnTo>
                  <a:pt x="89055" y="71095"/>
                </a:lnTo>
                <a:lnTo>
                  <a:pt x="84003" y="77000"/>
                </a:lnTo>
                <a:lnTo>
                  <a:pt x="78582" y="83753"/>
                </a:lnTo>
                <a:lnTo>
                  <a:pt x="72998" y="93103"/>
                </a:lnTo>
                <a:lnTo>
                  <a:pt x="67341" y="103609"/>
                </a:lnTo>
                <a:lnTo>
                  <a:pt x="61652" y="113676"/>
                </a:lnTo>
                <a:lnTo>
                  <a:pt x="55948" y="121325"/>
                </a:lnTo>
                <a:lnTo>
                  <a:pt x="50238" y="127900"/>
                </a:lnTo>
                <a:lnTo>
                  <a:pt x="47382" y="130987"/>
                </a:lnTo>
                <a:lnTo>
                  <a:pt x="45478" y="134950"/>
                </a:lnTo>
                <a:lnTo>
                  <a:pt x="43362" y="144433"/>
                </a:lnTo>
                <a:lnTo>
                  <a:pt x="39882" y="152457"/>
                </a:lnTo>
                <a:lnTo>
                  <a:pt x="35160" y="160151"/>
                </a:lnTo>
                <a:lnTo>
                  <a:pt x="29887" y="169921"/>
                </a:lnTo>
                <a:lnTo>
                  <a:pt x="21563" y="186131"/>
                </a:lnTo>
                <a:lnTo>
                  <a:pt x="15906" y="194803"/>
                </a:lnTo>
                <a:lnTo>
                  <a:pt x="13064" y="198448"/>
                </a:lnTo>
                <a:lnTo>
                  <a:pt x="11169" y="202784"/>
                </a:lnTo>
                <a:lnTo>
                  <a:pt x="9064" y="212681"/>
                </a:lnTo>
                <a:lnTo>
                  <a:pt x="8129" y="223430"/>
                </a:lnTo>
                <a:lnTo>
                  <a:pt x="7713" y="233605"/>
                </a:lnTo>
                <a:lnTo>
                  <a:pt x="7479" y="245641"/>
                </a:lnTo>
                <a:lnTo>
                  <a:pt x="7393" y="267274"/>
                </a:lnTo>
                <a:lnTo>
                  <a:pt x="6436" y="270575"/>
                </a:lnTo>
                <a:lnTo>
                  <a:pt x="1491" y="280725"/>
                </a:lnTo>
                <a:lnTo>
                  <a:pt x="0" y="290184"/>
                </a:lnTo>
                <a:lnTo>
                  <a:pt x="1878" y="300738"/>
                </a:lnTo>
                <a:lnTo>
                  <a:pt x="4934" y="310826"/>
                </a:lnTo>
                <a:lnTo>
                  <a:pt x="6655" y="321861"/>
                </a:lnTo>
                <a:lnTo>
                  <a:pt x="7058" y="328152"/>
                </a:lnTo>
                <a:lnTo>
                  <a:pt x="9777" y="336663"/>
                </a:lnTo>
                <a:lnTo>
                  <a:pt x="13208" y="345843"/>
                </a:lnTo>
                <a:lnTo>
                  <a:pt x="14733" y="353098"/>
                </a:lnTo>
                <a:lnTo>
                  <a:pt x="17950" y="359498"/>
                </a:lnTo>
                <a:lnTo>
                  <a:pt x="20142" y="362537"/>
                </a:lnTo>
                <a:lnTo>
                  <a:pt x="23508" y="365517"/>
                </a:lnTo>
                <a:lnTo>
                  <a:pt x="27657" y="368455"/>
                </a:lnTo>
                <a:lnTo>
                  <a:pt x="38902" y="375465"/>
                </a:lnTo>
                <a:lnTo>
                  <a:pt x="42980" y="378963"/>
                </a:lnTo>
                <a:lnTo>
                  <a:pt x="45401" y="381230"/>
                </a:lnTo>
                <a:lnTo>
                  <a:pt x="47967" y="382741"/>
                </a:lnTo>
                <a:lnTo>
                  <a:pt x="53359" y="384420"/>
                </a:lnTo>
                <a:lnTo>
                  <a:pt x="58930" y="387706"/>
                </a:lnTo>
                <a:lnTo>
                  <a:pt x="64581" y="392341"/>
                </a:lnTo>
                <a:lnTo>
                  <a:pt x="70268" y="397577"/>
                </a:lnTo>
                <a:lnTo>
                  <a:pt x="73118" y="399354"/>
                </a:lnTo>
                <a:lnTo>
                  <a:pt x="78824" y="401328"/>
                </a:lnTo>
                <a:lnTo>
                  <a:pt x="84535" y="404746"/>
                </a:lnTo>
                <a:lnTo>
                  <a:pt x="91412" y="410150"/>
                </a:lnTo>
                <a:lnTo>
                  <a:pt x="94893" y="410889"/>
                </a:lnTo>
                <a:lnTo>
                  <a:pt x="99614" y="411217"/>
                </a:lnTo>
                <a:lnTo>
                  <a:pt x="110250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SMARTPenAnnotation1113"/>
          <p:cNvSpPr/>
          <p:nvPr/>
        </p:nvSpPr>
        <p:spPr>
          <a:xfrm>
            <a:off x="834389" y="3283267"/>
            <a:ext cx="222886" cy="222852"/>
          </a:xfrm>
          <a:custGeom>
            <a:avLst/>
            <a:gdLst/>
            <a:ahLst/>
            <a:cxnLst/>
            <a:rect l="0" t="0" r="0" b="0"/>
            <a:pathLst>
              <a:path w="222886" h="222852">
                <a:moveTo>
                  <a:pt x="0" y="0"/>
                </a:moveTo>
                <a:lnTo>
                  <a:pt x="0" y="8468"/>
                </a:lnTo>
                <a:lnTo>
                  <a:pt x="4551" y="8542"/>
                </a:lnTo>
                <a:lnTo>
                  <a:pt x="5892" y="9504"/>
                </a:lnTo>
                <a:lnTo>
                  <a:pt x="6786" y="11099"/>
                </a:lnTo>
                <a:lnTo>
                  <a:pt x="7381" y="13114"/>
                </a:lnTo>
                <a:lnTo>
                  <a:pt x="8731" y="14458"/>
                </a:lnTo>
                <a:lnTo>
                  <a:pt x="10583" y="15354"/>
                </a:lnTo>
                <a:lnTo>
                  <a:pt x="12771" y="15951"/>
                </a:lnTo>
                <a:lnTo>
                  <a:pt x="14229" y="17301"/>
                </a:lnTo>
                <a:lnTo>
                  <a:pt x="15201" y="19154"/>
                </a:lnTo>
                <a:lnTo>
                  <a:pt x="15849" y="21342"/>
                </a:lnTo>
                <a:lnTo>
                  <a:pt x="17234" y="22800"/>
                </a:lnTo>
                <a:lnTo>
                  <a:pt x="19109" y="23773"/>
                </a:lnTo>
                <a:lnTo>
                  <a:pt x="21312" y="24421"/>
                </a:lnTo>
                <a:lnTo>
                  <a:pt x="22781" y="25806"/>
                </a:lnTo>
                <a:lnTo>
                  <a:pt x="23760" y="27682"/>
                </a:lnTo>
                <a:lnTo>
                  <a:pt x="24413" y="29884"/>
                </a:lnTo>
                <a:lnTo>
                  <a:pt x="27678" y="34872"/>
                </a:lnTo>
                <a:lnTo>
                  <a:pt x="32304" y="40264"/>
                </a:lnTo>
                <a:lnTo>
                  <a:pt x="37535" y="45835"/>
                </a:lnTo>
                <a:lnTo>
                  <a:pt x="39311" y="48654"/>
                </a:lnTo>
                <a:lnTo>
                  <a:pt x="41284" y="54327"/>
                </a:lnTo>
                <a:lnTo>
                  <a:pt x="42763" y="56220"/>
                </a:lnTo>
                <a:lnTo>
                  <a:pt x="44701" y="57483"/>
                </a:lnTo>
                <a:lnTo>
                  <a:pt x="46946" y="58324"/>
                </a:lnTo>
                <a:lnTo>
                  <a:pt x="51980" y="61800"/>
                </a:lnTo>
                <a:lnTo>
                  <a:pt x="57393" y="66519"/>
                </a:lnTo>
                <a:lnTo>
                  <a:pt x="62973" y="71792"/>
                </a:lnTo>
                <a:lnTo>
                  <a:pt x="66747" y="74531"/>
                </a:lnTo>
                <a:lnTo>
                  <a:pt x="71168" y="77310"/>
                </a:lnTo>
                <a:lnTo>
                  <a:pt x="76021" y="80115"/>
                </a:lnTo>
                <a:lnTo>
                  <a:pt x="80208" y="82937"/>
                </a:lnTo>
                <a:lnTo>
                  <a:pt x="83952" y="85772"/>
                </a:lnTo>
                <a:lnTo>
                  <a:pt x="90652" y="91461"/>
                </a:lnTo>
                <a:lnTo>
                  <a:pt x="96805" y="97164"/>
                </a:lnTo>
                <a:lnTo>
                  <a:pt x="100732" y="100019"/>
                </a:lnTo>
                <a:lnTo>
                  <a:pt x="105255" y="102874"/>
                </a:lnTo>
                <a:lnTo>
                  <a:pt x="110175" y="105730"/>
                </a:lnTo>
                <a:lnTo>
                  <a:pt x="114408" y="107634"/>
                </a:lnTo>
                <a:lnTo>
                  <a:pt x="118182" y="108904"/>
                </a:lnTo>
                <a:lnTo>
                  <a:pt x="121651" y="109750"/>
                </a:lnTo>
                <a:lnTo>
                  <a:pt x="124916" y="112219"/>
                </a:lnTo>
                <a:lnTo>
                  <a:pt x="128045" y="115770"/>
                </a:lnTo>
                <a:lnTo>
                  <a:pt x="131083" y="120043"/>
                </a:lnTo>
                <a:lnTo>
                  <a:pt x="134061" y="123844"/>
                </a:lnTo>
                <a:lnTo>
                  <a:pt x="139911" y="130607"/>
                </a:lnTo>
                <a:lnTo>
                  <a:pt x="140899" y="133744"/>
                </a:lnTo>
                <a:lnTo>
                  <a:pt x="140605" y="136788"/>
                </a:lnTo>
                <a:lnTo>
                  <a:pt x="139457" y="139769"/>
                </a:lnTo>
                <a:lnTo>
                  <a:pt x="139644" y="141757"/>
                </a:lnTo>
                <a:lnTo>
                  <a:pt x="140721" y="143082"/>
                </a:lnTo>
                <a:lnTo>
                  <a:pt x="142392" y="143966"/>
                </a:lnTo>
                <a:lnTo>
                  <a:pt x="149294" y="149760"/>
                </a:lnTo>
                <a:lnTo>
                  <a:pt x="151917" y="153180"/>
                </a:lnTo>
                <a:lnTo>
                  <a:pt x="154618" y="157365"/>
                </a:lnTo>
                <a:lnTo>
                  <a:pt x="157371" y="162060"/>
                </a:lnTo>
                <a:lnTo>
                  <a:pt x="161112" y="165190"/>
                </a:lnTo>
                <a:lnTo>
                  <a:pt x="165511" y="167277"/>
                </a:lnTo>
                <a:lnTo>
                  <a:pt x="170348" y="168668"/>
                </a:lnTo>
                <a:lnTo>
                  <a:pt x="174526" y="170548"/>
                </a:lnTo>
                <a:lnTo>
                  <a:pt x="178263" y="172754"/>
                </a:lnTo>
                <a:lnTo>
                  <a:pt x="184956" y="177744"/>
                </a:lnTo>
                <a:lnTo>
                  <a:pt x="191105" y="183138"/>
                </a:lnTo>
                <a:lnTo>
                  <a:pt x="193126" y="185910"/>
                </a:lnTo>
                <a:lnTo>
                  <a:pt x="195372" y="191529"/>
                </a:lnTo>
                <a:lnTo>
                  <a:pt x="198910" y="197201"/>
                </a:lnTo>
                <a:lnTo>
                  <a:pt x="201187" y="200048"/>
                </a:lnTo>
                <a:lnTo>
                  <a:pt x="203657" y="201945"/>
                </a:lnTo>
                <a:lnTo>
                  <a:pt x="206256" y="203210"/>
                </a:lnTo>
                <a:lnTo>
                  <a:pt x="208942" y="204053"/>
                </a:lnTo>
                <a:lnTo>
                  <a:pt x="209780" y="205568"/>
                </a:lnTo>
                <a:lnTo>
                  <a:pt x="209386" y="207531"/>
                </a:lnTo>
                <a:lnTo>
                  <a:pt x="208171" y="209791"/>
                </a:lnTo>
                <a:lnTo>
                  <a:pt x="208313" y="211298"/>
                </a:lnTo>
                <a:lnTo>
                  <a:pt x="209361" y="212303"/>
                </a:lnTo>
                <a:lnTo>
                  <a:pt x="211011" y="212973"/>
                </a:lnTo>
                <a:lnTo>
                  <a:pt x="212112" y="214372"/>
                </a:lnTo>
                <a:lnTo>
                  <a:pt x="212846" y="216257"/>
                </a:lnTo>
                <a:lnTo>
                  <a:pt x="213335" y="218466"/>
                </a:lnTo>
                <a:lnTo>
                  <a:pt x="214613" y="219939"/>
                </a:lnTo>
                <a:lnTo>
                  <a:pt x="216418" y="220921"/>
                </a:lnTo>
                <a:lnTo>
                  <a:pt x="222773" y="222851"/>
                </a:lnTo>
                <a:lnTo>
                  <a:pt x="222836" y="220330"/>
                </a:lnTo>
                <a:lnTo>
                  <a:pt x="222885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SMARTPenAnnotation1114"/>
          <p:cNvSpPr/>
          <p:nvPr/>
        </p:nvSpPr>
        <p:spPr>
          <a:xfrm>
            <a:off x="812620" y="3274695"/>
            <a:ext cx="227510" cy="248603"/>
          </a:xfrm>
          <a:custGeom>
            <a:avLst/>
            <a:gdLst/>
            <a:ahLst/>
            <a:cxnLst/>
            <a:rect l="0" t="0" r="0" b="0"/>
            <a:pathLst>
              <a:path w="227510" h="248603">
                <a:moveTo>
                  <a:pt x="227509" y="0"/>
                </a:moveTo>
                <a:lnTo>
                  <a:pt x="219042" y="0"/>
                </a:lnTo>
                <a:lnTo>
                  <a:pt x="211565" y="7381"/>
                </a:lnTo>
                <a:lnTo>
                  <a:pt x="208358" y="13122"/>
                </a:lnTo>
                <a:lnTo>
                  <a:pt x="206169" y="17321"/>
                </a:lnTo>
                <a:lnTo>
                  <a:pt x="201198" y="24526"/>
                </a:lnTo>
                <a:lnTo>
                  <a:pt x="195813" y="31855"/>
                </a:lnTo>
                <a:lnTo>
                  <a:pt x="193043" y="36476"/>
                </a:lnTo>
                <a:lnTo>
                  <a:pt x="190244" y="41463"/>
                </a:lnTo>
                <a:lnTo>
                  <a:pt x="186474" y="45739"/>
                </a:lnTo>
                <a:lnTo>
                  <a:pt x="182055" y="49543"/>
                </a:lnTo>
                <a:lnTo>
                  <a:pt x="177204" y="53031"/>
                </a:lnTo>
                <a:lnTo>
                  <a:pt x="173017" y="57261"/>
                </a:lnTo>
                <a:lnTo>
                  <a:pt x="169274" y="61986"/>
                </a:lnTo>
                <a:lnTo>
                  <a:pt x="165826" y="67042"/>
                </a:lnTo>
                <a:lnTo>
                  <a:pt x="162574" y="71365"/>
                </a:lnTo>
                <a:lnTo>
                  <a:pt x="156422" y="78707"/>
                </a:lnTo>
                <a:lnTo>
                  <a:pt x="153448" y="82951"/>
                </a:lnTo>
                <a:lnTo>
                  <a:pt x="150513" y="87686"/>
                </a:lnTo>
                <a:lnTo>
                  <a:pt x="147603" y="92747"/>
                </a:lnTo>
                <a:lnTo>
                  <a:pt x="143759" y="98026"/>
                </a:lnTo>
                <a:lnTo>
                  <a:pt x="139291" y="103451"/>
                </a:lnTo>
                <a:lnTo>
                  <a:pt x="134407" y="108972"/>
                </a:lnTo>
                <a:lnTo>
                  <a:pt x="123900" y="120187"/>
                </a:lnTo>
                <a:lnTo>
                  <a:pt x="118432" y="125845"/>
                </a:lnTo>
                <a:lnTo>
                  <a:pt x="110976" y="131521"/>
                </a:lnTo>
                <a:lnTo>
                  <a:pt x="102195" y="137211"/>
                </a:lnTo>
                <a:lnTo>
                  <a:pt x="92532" y="142909"/>
                </a:lnTo>
                <a:lnTo>
                  <a:pt x="85137" y="147660"/>
                </a:lnTo>
                <a:lnTo>
                  <a:pt x="79254" y="151780"/>
                </a:lnTo>
                <a:lnTo>
                  <a:pt x="74380" y="155479"/>
                </a:lnTo>
                <a:lnTo>
                  <a:pt x="71131" y="159850"/>
                </a:lnTo>
                <a:lnTo>
                  <a:pt x="68964" y="164669"/>
                </a:lnTo>
                <a:lnTo>
                  <a:pt x="67520" y="169787"/>
                </a:lnTo>
                <a:lnTo>
                  <a:pt x="64653" y="175104"/>
                </a:lnTo>
                <a:lnTo>
                  <a:pt x="60836" y="180553"/>
                </a:lnTo>
                <a:lnTo>
                  <a:pt x="56386" y="186091"/>
                </a:lnTo>
                <a:lnTo>
                  <a:pt x="52467" y="190736"/>
                </a:lnTo>
                <a:lnTo>
                  <a:pt x="45573" y="198436"/>
                </a:lnTo>
                <a:lnTo>
                  <a:pt x="42401" y="202776"/>
                </a:lnTo>
                <a:lnTo>
                  <a:pt x="39334" y="207574"/>
                </a:lnTo>
                <a:lnTo>
                  <a:pt x="36336" y="212677"/>
                </a:lnTo>
                <a:lnTo>
                  <a:pt x="33386" y="217032"/>
                </a:lnTo>
                <a:lnTo>
                  <a:pt x="27567" y="224411"/>
                </a:lnTo>
                <a:lnTo>
                  <a:pt x="24346" y="230866"/>
                </a:lnTo>
                <a:lnTo>
                  <a:pt x="23487" y="233920"/>
                </a:lnTo>
                <a:lnTo>
                  <a:pt x="21962" y="235957"/>
                </a:lnTo>
                <a:lnTo>
                  <a:pt x="19993" y="237314"/>
                </a:lnTo>
                <a:lnTo>
                  <a:pt x="17728" y="238220"/>
                </a:lnTo>
                <a:lnTo>
                  <a:pt x="12671" y="241765"/>
                </a:lnTo>
                <a:lnTo>
                  <a:pt x="6214" y="247252"/>
                </a:lnTo>
                <a:lnTo>
                  <a:pt x="2791" y="248002"/>
                </a:lnTo>
                <a:lnTo>
                  <a:pt x="545" y="248202"/>
                </a:lnTo>
                <a:lnTo>
                  <a:pt x="0" y="248335"/>
                </a:lnTo>
                <a:lnTo>
                  <a:pt x="4624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SMARTPenAnnotation1115"/>
          <p:cNvSpPr/>
          <p:nvPr/>
        </p:nvSpPr>
        <p:spPr>
          <a:xfrm>
            <a:off x="1220505" y="3317558"/>
            <a:ext cx="308258" cy="25718"/>
          </a:xfrm>
          <a:custGeom>
            <a:avLst/>
            <a:gdLst/>
            <a:ahLst/>
            <a:cxnLst/>
            <a:rect l="0" t="0" r="0" b="0"/>
            <a:pathLst>
              <a:path w="308258" h="25718">
                <a:moveTo>
                  <a:pt x="8219" y="25717"/>
                </a:moveTo>
                <a:lnTo>
                  <a:pt x="0" y="25717"/>
                </a:lnTo>
                <a:lnTo>
                  <a:pt x="7876" y="25717"/>
                </a:lnTo>
                <a:lnTo>
                  <a:pt x="8943" y="24764"/>
                </a:lnTo>
                <a:lnTo>
                  <a:pt x="12669" y="21166"/>
                </a:lnTo>
                <a:lnTo>
                  <a:pt x="14995" y="19825"/>
                </a:lnTo>
                <a:lnTo>
                  <a:pt x="17499" y="18931"/>
                </a:lnTo>
                <a:lnTo>
                  <a:pt x="20121" y="18336"/>
                </a:lnTo>
                <a:lnTo>
                  <a:pt x="25574" y="17674"/>
                </a:lnTo>
                <a:lnTo>
                  <a:pt x="33999" y="17301"/>
                </a:lnTo>
                <a:lnTo>
                  <a:pt x="45068" y="17191"/>
                </a:lnTo>
                <a:lnTo>
                  <a:pt x="49930" y="17175"/>
                </a:lnTo>
                <a:lnTo>
                  <a:pt x="55076" y="16212"/>
                </a:lnTo>
                <a:lnTo>
                  <a:pt x="60413" y="14618"/>
                </a:lnTo>
                <a:lnTo>
                  <a:pt x="65875" y="12603"/>
                </a:lnTo>
                <a:lnTo>
                  <a:pt x="71421" y="11259"/>
                </a:lnTo>
                <a:lnTo>
                  <a:pt x="77024" y="10363"/>
                </a:lnTo>
                <a:lnTo>
                  <a:pt x="82664" y="9766"/>
                </a:lnTo>
                <a:lnTo>
                  <a:pt x="88329" y="8415"/>
                </a:lnTo>
                <a:lnTo>
                  <a:pt x="94011" y="6562"/>
                </a:lnTo>
                <a:lnTo>
                  <a:pt x="99704" y="4374"/>
                </a:lnTo>
                <a:lnTo>
                  <a:pt x="106357" y="2916"/>
                </a:lnTo>
                <a:lnTo>
                  <a:pt x="113649" y="1944"/>
                </a:lnTo>
                <a:lnTo>
                  <a:pt x="121368" y="1296"/>
                </a:lnTo>
                <a:lnTo>
                  <a:pt x="129372" y="863"/>
                </a:lnTo>
                <a:lnTo>
                  <a:pt x="145885" y="384"/>
                </a:lnTo>
                <a:lnTo>
                  <a:pt x="178983" y="50"/>
                </a:lnTo>
                <a:lnTo>
                  <a:pt x="245027" y="0"/>
                </a:lnTo>
                <a:lnTo>
                  <a:pt x="250864" y="952"/>
                </a:lnTo>
                <a:lnTo>
                  <a:pt x="256660" y="2540"/>
                </a:lnTo>
                <a:lnTo>
                  <a:pt x="262429" y="4550"/>
                </a:lnTo>
                <a:lnTo>
                  <a:pt x="268180" y="5891"/>
                </a:lnTo>
                <a:lnTo>
                  <a:pt x="273919" y="6784"/>
                </a:lnTo>
                <a:lnTo>
                  <a:pt x="279650" y="7380"/>
                </a:lnTo>
                <a:lnTo>
                  <a:pt x="284423" y="8730"/>
                </a:lnTo>
                <a:lnTo>
                  <a:pt x="288558" y="10582"/>
                </a:lnTo>
                <a:lnTo>
                  <a:pt x="292267" y="12769"/>
                </a:lnTo>
                <a:lnTo>
                  <a:pt x="295692" y="14228"/>
                </a:lnTo>
                <a:lnTo>
                  <a:pt x="298928" y="15200"/>
                </a:lnTo>
                <a:lnTo>
                  <a:pt x="308257" y="1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SMARTPenAnnotation1116"/>
          <p:cNvSpPr/>
          <p:nvPr/>
        </p:nvSpPr>
        <p:spPr>
          <a:xfrm>
            <a:off x="1348749" y="3266122"/>
            <a:ext cx="51426" cy="205741"/>
          </a:xfrm>
          <a:custGeom>
            <a:avLst/>
            <a:gdLst/>
            <a:ahLst/>
            <a:cxnLst/>
            <a:rect l="0" t="0" r="0" b="0"/>
            <a:pathLst>
              <a:path w="51426" h="205741">
                <a:moveTo>
                  <a:pt x="25708" y="0"/>
                </a:moveTo>
                <a:lnTo>
                  <a:pt x="9020" y="0"/>
                </a:lnTo>
                <a:lnTo>
                  <a:pt x="7915" y="953"/>
                </a:lnTo>
                <a:lnTo>
                  <a:pt x="6226" y="2540"/>
                </a:lnTo>
                <a:lnTo>
                  <a:pt x="1222" y="7381"/>
                </a:lnTo>
                <a:lnTo>
                  <a:pt x="812" y="8731"/>
                </a:lnTo>
                <a:lnTo>
                  <a:pt x="355" y="12770"/>
                </a:lnTo>
                <a:lnTo>
                  <a:pt x="153" y="17741"/>
                </a:lnTo>
                <a:lnTo>
                  <a:pt x="23" y="24142"/>
                </a:lnTo>
                <a:lnTo>
                  <a:pt x="0" y="34352"/>
                </a:lnTo>
                <a:lnTo>
                  <a:pt x="949" y="38142"/>
                </a:lnTo>
                <a:lnTo>
                  <a:pt x="2535" y="41621"/>
                </a:lnTo>
                <a:lnTo>
                  <a:pt x="4544" y="44892"/>
                </a:lnTo>
                <a:lnTo>
                  <a:pt x="5884" y="48026"/>
                </a:lnTo>
                <a:lnTo>
                  <a:pt x="7372" y="54047"/>
                </a:lnTo>
                <a:lnTo>
                  <a:pt x="8721" y="57939"/>
                </a:lnTo>
                <a:lnTo>
                  <a:pt x="10574" y="62438"/>
                </a:lnTo>
                <a:lnTo>
                  <a:pt x="12761" y="67343"/>
                </a:lnTo>
                <a:lnTo>
                  <a:pt x="14219" y="71566"/>
                </a:lnTo>
                <a:lnTo>
                  <a:pt x="15191" y="75333"/>
                </a:lnTo>
                <a:lnTo>
                  <a:pt x="15839" y="78797"/>
                </a:lnTo>
                <a:lnTo>
                  <a:pt x="17224" y="82059"/>
                </a:lnTo>
                <a:lnTo>
                  <a:pt x="19099" y="85186"/>
                </a:lnTo>
                <a:lnTo>
                  <a:pt x="21302" y="88223"/>
                </a:lnTo>
                <a:lnTo>
                  <a:pt x="23723" y="92153"/>
                </a:lnTo>
                <a:lnTo>
                  <a:pt x="26290" y="96678"/>
                </a:lnTo>
                <a:lnTo>
                  <a:pt x="28953" y="101599"/>
                </a:lnTo>
                <a:lnTo>
                  <a:pt x="30729" y="105833"/>
                </a:lnTo>
                <a:lnTo>
                  <a:pt x="31913" y="109608"/>
                </a:lnTo>
                <a:lnTo>
                  <a:pt x="32702" y="113077"/>
                </a:lnTo>
                <a:lnTo>
                  <a:pt x="34181" y="117295"/>
                </a:lnTo>
                <a:lnTo>
                  <a:pt x="36119" y="122011"/>
                </a:lnTo>
                <a:lnTo>
                  <a:pt x="38364" y="127061"/>
                </a:lnTo>
                <a:lnTo>
                  <a:pt x="40813" y="131380"/>
                </a:lnTo>
                <a:lnTo>
                  <a:pt x="43398" y="135212"/>
                </a:lnTo>
                <a:lnTo>
                  <a:pt x="46074" y="138719"/>
                </a:lnTo>
                <a:lnTo>
                  <a:pt x="47858" y="142009"/>
                </a:lnTo>
                <a:lnTo>
                  <a:pt x="49047" y="145155"/>
                </a:lnTo>
                <a:lnTo>
                  <a:pt x="49840" y="148205"/>
                </a:lnTo>
                <a:lnTo>
                  <a:pt x="48463" y="152143"/>
                </a:lnTo>
                <a:lnTo>
                  <a:pt x="45641" y="156674"/>
                </a:lnTo>
                <a:lnTo>
                  <a:pt x="41854" y="161599"/>
                </a:lnTo>
                <a:lnTo>
                  <a:pt x="39330" y="165835"/>
                </a:lnTo>
                <a:lnTo>
                  <a:pt x="37647" y="169612"/>
                </a:lnTo>
                <a:lnTo>
                  <a:pt x="36525" y="173082"/>
                </a:lnTo>
                <a:lnTo>
                  <a:pt x="36729" y="176348"/>
                </a:lnTo>
                <a:lnTo>
                  <a:pt x="37818" y="179478"/>
                </a:lnTo>
                <a:lnTo>
                  <a:pt x="39496" y="182517"/>
                </a:lnTo>
                <a:lnTo>
                  <a:pt x="40615" y="185495"/>
                </a:lnTo>
                <a:lnTo>
                  <a:pt x="41859" y="191345"/>
                </a:lnTo>
                <a:lnTo>
                  <a:pt x="43142" y="193286"/>
                </a:lnTo>
                <a:lnTo>
                  <a:pt x="44951" y="194580"/>
                </a:lnTo>
                <a:lnTo>
                  <a:pt x="47109" y="195443"/>
                </a:lnTo>
                <a:lnTo>
                  <a:pt x="48548" y="196970"/>
                </a:lnTo>
                <a:lnTo>
                  <a:pt x="49507" y="198941"/>
                </a:lnTo>
                <a:lnTo>
                  <a:pt x="51425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SMARTPenAnnotation1117"/>
          <p:cNvSpPr/>
          <p:nvPr/>
        </p:nvSpPr>
        <p:spPr>
          <a:xfrm>
            <a:off x="1588769" y="3197657"/>
            <a:ext cx="240032" cy="231344"/>
          </a:xfrm>
          <a:custGeom>
            <a:avLst/>
            <a:gdLst/>
            <a:ahLst/>
            <a:cxnLst/>
            <a:rect l="0" t="0" r="0" b="0"/>
            <a:pathLst>
              <a:path w="240032" h="231344">
                <a:moveTo>
                  <a:pt x="0" y="59893"/>
                </a:moveTo>
                <a:lnTo>
                  <a:pt x="0" y="47122"/>
                </a:lnTo>
                <a:lnTo>
                  <a:pt x="953" y="45664"/>
                </a:lnTo>
                <a:lnTo>
                  <a:pt x="2540" y="44692"/>
                </a:lnTo>
                <a:lnTo>
                  <a:pt x="4551" y="44044"/>
                </a:lnTo>
                <a:lnTo>
                  <a:pt x="9326" y="40784"/>
                </a:lnTo>
                <a:lnTo>
                  <a:pt x="14622" y="36160"/>
                </a:lnTo>
                <a:lnTo>
                  <a:pt x="20152" y="30930"/>
                </a:lnTo>
                <a:lnTo>
                  <a:pt x="22959" y="29154"/>
                </a:lnTo>
                <a:lnTo>
                  <a:pt x="28619" y="27181"/>
                </a:lnTo>
                <a:lnTo>
                  <a:pt x="34310" y="23764"/>
                </a:lnTo>
                <a:lnTo>
                  <a:pt x="37161" y="21519"/>
                </a:lnTo>
                <a:lnTo>
                  <a:pt x="40966" y="20023"/>
                </a:lnTo>
                <a:lnTo>
                  <a:pt x="45409" y="19025"/>
                </a:lnTo>
                <a:lnTo>
                  <a:pt x="50275" y="18360"/>
                </a:lnTo>
                <a:lnTo>
                  <a:pt x="54472" y="16964"/>
                </a:lnTo>
                <a:lnTo>
                  <a:pt x="61675" y="12873"/>
                </a:lnTo>
                <a:lnTo>
                  <a:pt x="65882" y="11401"/>
                </a:lnTo>
                <a:lnTo>
                  <a:pt x="70591" y="10420"/>
                </a:lnTo>
                <a:lnTo>
                  <a:pt x="75636" y="9766"/>
                </a:lnTo>
                <a:lnTo>
                  <a:pt x="80904" y="8377"/>
                </a:lnTo>
                <a:lnTo>
                  <a:pt x="86321" y="6499"/>
                </a:lnTo>
                <a:lnTo>
                  <a:pt x="91838" y="4295"/>
                </a:lnTo>
                <a:lnTo>
                  <a:pt x="97420" y="2824"/>
                </a:lnTo>
                <a:lnTo>
                  <a:pt x="103047" y="1845"/>
                </a:lnTo>
                <a:lnTo>
                  <a:pt x="108703" y="1192"/>
                </a:lnTo>
                <a:lnTo>
                  <a:pt x="113426" y="756"/>
                </a:lnTo>
                <a:lnTo>
                  <a:pt x="117528" y="466"/>
                </a:lnTo>
                <a:lnTo>
                  <a:pt x="121214" y="272"/>
                </a:lnTo>
                <a:lnTo>
                  <a:pt x="130391" y="57"/>
                </a:lnTo>
                <a:lnTo>
                  <a:pt x="135505" y="0"/>
                </a:lnTo>
                <a:lnTo>
                  <a:pt x="139867" y="914"/>
                </a:lnTo>
                <a:lnTo>
                  <a:pt x="147253" y="4470"/>
                </a:lnTo>
                <a:lnTo>
                  <a:pt x="152216" y="7276"/>
                </a:lnTo>
                <a:lnTo>
                  <a:pt x="158237" y="12659"/>
                </a:lnTo>
                <a:lnTo>
                  <a:pt x="168805" y="23010"/>
                </a:lnTo>
                <a:lnTo>
                  <a:pt x="174402" y="28578"/>
                </a:lnTo>
                <a:lnTo>
                  <a:pt x="176276" y="31396"/>
                </a:lnTo>
                <a:lnTo>
                  <a:pt x="178358" y="37068"/>
                </a:lnTo>
                <a:lnTo>
                  <a:pt x="178913" y="40866"/>
                </a:lnTo>
                <a:lnTo>
                  <a:pt x="179283" y="45303"/>
                </a:lnTo>
                <a:lnTo>
                  <a:pt x="179530" y="50166"/>
                </a:lnTo>
                <a:lnTo>
                  <a:pt x="178742" y="55313"/>
                </a:lnTo>
                <a:lnTo>
                  <a:pt x="177264" y="60650"/>
                </a:lnTo>
                <a:lnTo>
                  <a:pt x="175326" y="66112"/>
                </a:lnTo>
                <a:lnTo>
                  <a:pt x="173081" y="70707"/>
                </a:lnTo>
                <a:lnTo>
                  <a:pt x="170633" y="74722"/>
                </a:lnTo>
                <a:lnTo>
                  <a:pt x="168048" y="78351"/>
                </a:lnTo>
                <a:lnTo>
                  <a:pt x="165372" y="83628"/>
                </a:lnTo>
                <a:lnTo>
                  <a:pt x="162636" y="90004"/>
                </a:lnTo>
                <a:lnTo>
                  <a:pt x="159859" y="97112"/>
                </a:lnTo>
                <a:lnTo>
                  <a:pt x="156103" y="103755"/>
                </a:lnTo>
                <a:lnTo>
                  <a:pt x="151694" y="110089"/>
                </a:lnTo>
                <a:lnTo>
                  <a:pt x="146849" y="116217"/>
                </a:lnTo>
                <a:lnTo>
                  <a:pt x="142667" y="122207"/>
                </a:lnTo>
                <a:lnTo>
                  <a:pt x="138927" y="128106"/>
                </a:lnTo>
                <a:lnTo>
                  <a:pt x="135480" y="133943"/>
                </a:lnTo>
                <a:lnTo>
                  <a:pt x="131278" y="138787"/>
                </a:lnTo>
                <a:lnTo>
                  <a:pt x="126571" y="142969"/>
                </a:lnTo>
                <a:lnTo>
                  <a:pt x="121529" y="146709"/>
                </a:lnTo>
                <a:lnTo>
                  <a:pt x="117214" y="151108"/>
                </a:lnTo>
                <a:lnTo>
                  <a:pt x="113385" y="155945"/>
                </a:lnTo>
                <a:lnTo>
                  <a:pt x="109880" y="161075"/>
                </a:lnTo>
                <a:lnTo>
                  <a:pt x="106591" y="165448"/>
                </a:lnTo>
                <a:lnTo>
                  <a:pt x="103446" y="169315"/>
                </a:lnTo>
                <a:lnTo>
                  <a:pt x="100397" y="172846"/>
                </a:lnTo>
                <a:lnTo>
                  <a:pt x="97411" y="177105"/>
                </a:lnTo>
                <a:lnTo>
                  <a:pt x="94468" y="181849"/>
                </a:lnTo>
                <a:lnTo>
                  <a:pt x="91554" y="186917"/>
                </a:lnTo>
                <a:lnTo>
                  <a:pt x="90564" y="191248"/>
                </a:lnTo>
                <a:lnTo>
                  <a:pt x="90856" y="195088"/>
                </a:lnTo>
                <a:lnTo>
                  <a:pt x="92003" y="198600"/>
                </a:lnTo>
                <a:lnTo>
                  <a:pt x="91816" y="200942"/>
                </a:lnTo>
                <a:lnTo>
                  <a:pt x="90738" y="202503"/>
                </a:lnTo>
                <a:lnTo>
                  <a:pt x="89067" y="203544"/>
                </a:lnTo>
                <a:lnTo>
                  <a:pt x="87953" y="205190"/>
                </a:lnTo>
                <a:lnTo>
                  <a:pt x="86165" y="212136"/>
                </a:lnTo>
                <a:lnTo>
                  <a:pt x="86019" y="212823"/>
                </a:lnTo>
                <a:lnTo>
                  <a:pt x="88396" y="216127"/>
                </a:lnTo>
                <a:lnTo>
                  <a:pt x="93132" y="221458"/>
                </a:lnTo>
                <a:lnTo>
                  <a:pt x="86160" y="224727"/>
                </a:lnTo>
                <a:lnTo>
                  <a:pt x="80300" y="226932"/>
                </a:lnTo>
                <a:lnTo>
                  <a:pt x="77346" y="228402"/>
                </a:lnTo>
                <a:lnTo>
                  <a:pt x="76329" y="229382"/>
                </a:lnTo>
                <a:lnTo>
                  <a:pt x="76604" y="230036"/>
                </a:lnTo>
                <a:lnTo>
                  <a:pt x="77739" y="230471"/>
                </a:lnTo>
                <a:lnTo>
                  <a:pt x="83888" y="231085"/>
                </a:lnTo>
                <a:lnTo>
                  <a:pt x="89036" y="231228"/>
                </a:lnTo>
                <a:lnTo>
                  <a:pt x="240031" y="2313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SMARTPenAnnotation1118"/>
          <p:cNvSpPr/>
          <p:nvPr/>
        </p:nvSpPr>
        <p:spPr>
          <a:xfrm>
            <a:off x="1888810" y="3137535"/>
            <a:ext cx="197004" cy="377191"/>
          </a:xfrm>
          <a:custGeom>
            <a:avLst/>
            <a:gdLst/>
            <a:ahLst/>
            <a:cxnLst/>
            <a:rect l="0" t="0" r="0" b="0"/>
            <a:pathLst>
              <a:path w="197004" h="377191">
                <a:moveTo>
                  <a:pt x="8569" y="0"/>
                </a:moveTo>
                <a:lnTo>
                  <a:pt x="0" y="0"/>
                </a:lnTo>
                <a:lnTo>
                  <a:pt x="20148" y="0"/>
                </a:lnTo>
                <a:lnTo>
                  <a:pt x="23909" y="952"/>
                </a:lnTo>
                <a:lnTo>
                  <a:pt x="28321" y="2540"/>
                </a:lnTo>
                <a:lnTo>
                  <a:pt x="33167" y="4551"/>
                </a:lnTo>
                <a:lnTo>
                  <a:pt x="38303" y="5891"/>
                </a:lnTo>
                <a:lnTo>
                  <a:pt x="43632" y="6785"/>
                </a:lnTo>
                <a:lnTo>
                  <a:pt x="49089" y="7380"/>
                </a:lnTo>
                <a:lnTo>
                  <a:pt x="54633" y="8730"/>
                </a:lnTo>
                <a:lnTo>
                  <a:pt x="60233" y="10583"/>
                </a:lnTo>
                <a:lnTo>
                  <a:pt x="65872" y="12770"/>
                </a:lnTo>
                <a:lnTo>
                  <a:pt x="71536" y="14228"/>
                </a:lnTo>
                <a:lnTo>
                  <a:pt x="77217" y="15200"/>
                </a:lnTo>
                <a:lnTo>
                  <a:pt x="82910" y="15848"/>
                </a:lnTo>
                <a:lnTo>
                  <a:pt x="87657" y="17233"/>
                </a:lnTo>
                <a:lnTo>
                  <a:pt x="91775" y="19108"/>
                </a:lnTo>
                <a:lnTo>
                  <a:pt x="95472" y="21311"/>
                </a:lnTo>
                <a:lnTo>
                  <a:pt x="99842" y="23732"/>
                </a:lnTo>
                <a:lnTo>
                  <a:pt x="109777" y="28962"/>
                </a:lnTo>
                <a:lnTo>
                  <a:pt x="126081" y="37262"/>
                </a:lnTo>
                <a:lnTo>
                  <a:pt x="130726" y="41034"/>
                </a:lnTo>
                <a:lnTo>
                  <a:pt x="134775" y="45453"/>
                </a:lnTo>
                <a:lnTo>
                  <a:pt x="138426" y="50304"/>
                </a:lnTo>
                <a:lnTo>
                  <a:pt x="142766" y="54491"/>
                </a:lnTo>
                <a:lnTo>
                  <a:pt x="147564" y="58235"/>
                </a:lnTo>
                <a:lnTo>
                  <a:pt x="152667" y="61683"/>
                </a:lnTo>
                <a:lnTo>
                  <a:pt x="157975" y="65887"/>
                </a:lnTo>
                <a:lnTo>
                  <a:pt x="163418" y="70594"/>
                </a:lnTo>
                <a:lnTo>
                  <a:pt x="168952" y="75638"/>
                </a:lnTo>
                <a:lnTo>
                  <a:pt x="173593" y="80905"/>
                </a:lnTo>
                <a:lnTo>
                  <a:pt x="177640" y="86322"/>
                </a:lnTo>
                <a:lnTo>
                  <a:pt x="181291" y="91838"/>
                </a:lnTo>
                <a:lnTo>
                  <a:pt x="184677" y="97420"/>
                </a:lnTo>
                <a:lnTo>
                  <a:pt x="187887" y="103047"/>
                </a:lnTo>
                <a:lnTo>
                  <a:pt x="190980" y="108702"/>
                </a:lnTo>
                <a:lnTo>
                  <a:pt x="194416" y="120067"/>
                </a:lnTo>
                <a:lnTo>
                  <a:pt x="195332" y="125765"/>
                </a:lnTo>
                <a:lnTo>
                  <a:pt x="195943" y="132420"/>
                </a:lnTo>
                <a:lnTo>
                  <a:pt x="196350" y="139715"/>
                </a:lnTo>
                <a:lnTo>
                  <a:pt x="196803" y="154488"/>
                </a:lnTo>
                <a:lnTo>
                  <a:pt x="197003" y="167404"/>
                </a:lnTo>
                <a:lnTo>
                  <a:pt x="196105" y="174467"/>
                </a:lnTo>
                <a:lnTo>
                  <a:pt x="194553" y="182034"/>
                </a:lnTo>
                <a:lnTo>
                  <a:pt x="192566" y="189936"/>
                </a:lnTo>
                <a:lnTo>
                  <a:pt x="190289" y="198061"/>
                </a:lnTo>
                <a:lnTo>
                  <a:pt x="185219" y="214709"/>
                </a:lnTo>
                <a:lnTo>
                  <a:pt x="177009" y="240147"/>
                </a:lnTo>
                <a:lnTo>
                  <a:pt x="174203" y="247728"/>
                </a:lnTo>
                <a:lnTo>
                  <a:pt x="171379" y="254687"/>
                </a:lnTo>
                <a:lnTo>
                  <a:pt x="168544" y="261231"/>
                </a:lnTo>
                <a:lnTo>
                  <a:pt x="162844" y="268452"/>
                </a:lnTo>
                <a:lnTo>
                  <a:pt x="155234" y="276122"/>
                </a:lnTo>
                <a:lnTo>
                  <a:pt x="146351" y="284094"/>
                </a:lnTo>
                <a:lnTo>
                  <a:pt x="139476" y="291313"/>
                </a:lnTo>
                <a:lnTo>
                  <a:pt x="133941" y="298031"/>
                </a:lnTo>
                <a:lnTo>
                  <a:pt x="129298" y="304415"/>
                </a:lnTo>
                <a:lnTo>
                  <a:pt x="125250" y="310576"/>
                </a:lnTo>
                <a:lnTo>
                  <a:pt x="121599" y="316588"/>
                </a:lnTo>
                <a:lnTo>
                  <a:pt x="118213" y="322501"/>
                </a:lnTo>
                <a:lnTo>
                  <a:pt x="114050" y="327395"/>
                </a:lnTo>
                <a:lnTo>
                  <a:pt x="109370" y="331611"/>
                </a:lnTo>
                <a:lnTo>
                  <a:pt x="104345" y="335374"/>
                </a:lnTo>
                <a:lnTo>
                  <a:pt x="100995" y="339788"/>
                </a:lnTo>
                <a:lnTo>
                  <a:pt x="98761" y="344635"/>
                </a:lnTo>
                <a:lnTo>
                  <a:pt x="95327" y="354148"/>
                </a:lnTo>
                <a:lnTo>
                  <a:pt x="90626" y="361551"/>
                </a:lnTo>
                <a:lnTo>
                  <a:pt x="88039" y="363907"/>
                </a:lnTo>
                <a:lnTo>
                  <a:pt x="85361" y="365477"/>
                </a:lnTo>
                <a:lnTo>
                  <a:pt x="82624" y="366523"/>
                </a:lnTo>
                <a:lnTo>
                  <a:pt x="77043" y="370227"/>
                </a:lnTo>
                <a:lnTo>
                  <a:pt x="68590" y="377179"/>
                </a:lnTo>
                <a:lnTo>
                  <a:pt x="60004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SMARTPenAnnotation1119"/>
          <p:cNvSpPr/>
          <p:nvPr/>
        </p:nvSpPr>
        <p:spPr>
          <a:xfrm>
            <a:off x="2179460" y="3120430"/>
            <a:ext cx="146432" cy="351423"/>
          </a:xfrm>
          <a:custGeom>
            <a:avLst/>
            <a:gdLst/>
            <a:ahLst/>
            <a:cxnLst/>
            <a:rect l="0" t="0" r="0" b="0"/>
            <a:pathLst>
              <a:path w="146432" h="351423">
                <a:moveTo>
                  <a:pt x="129399" y="25677"/>
                </a:moveTo>
                <a:lnTo>
                  <a:pt x="129399" y="21126"/>
                </a:lnTo>
                <a:lnTo>
                  <a:pt x="130352" y="19786"/>
                </a:lnTo>
                <a:lnTo>
                  <a:pt x="131940" y="18892"/>
                </a:lnTo>
                <a:lnTo>
                  <a:pt x="136780" y="17457"/>
                </a:lnTo>
                <a:lnTo>
                  <a:pt x="139982" y="14722"/>
                </a:lnTo>
                <a:lnTo>
                  <a:pt x="142170" y="12658"/>
                </a:lnTo>
                <a:lnTo>
                  <a:pt x="143628" y="10330"/>
                </a:lnTo>
                <a:lnTo>
                  <a:pt x="146431" y="420"/>
                </a:lnTo>
                <a:lnTo>
                  <a:pt x="141960" y="96"/>
                </a:lnTo>
                <a:lnTo>
                  <a:pt x="139154" y="0"/>
                </a:lnTo>
                <a:lnTo>
                  <a:pt x="135957" y="2518"/>
                </a:lnTo>
                <a:lnTo>
                  <a:pt x="133771" y="4522"/>
                </a:lnTo>
                <a:lnTo>
                  <a:pt x="128802" y="9290"/>
                </a:lnTo>
                <a:lnTo>
                  <a:pt x="112192" y="25749"/>
                </a:lnTo>
                <a:lnTo>
                  <a:pt x="107450" y="29535"/>
                </a:lnTo>
                <a:lnTo>
                  <a:pt x="102384" y="33012"/>
                </a:lnTo>
                <a:lnTo>
                  <a:pt x="97102" y="36282"/>
                </a:lnTo>
                <a:lnTo>
                  <a:pt x="92628" y="40367"/>
                </a:lnTo>
                <a:lnTo>
                  <a:pt x="88693" y="44995"/>
                </a:lnTo>
                <a:lnTo>
                  <a:pt x="85116" y="49986"/>
                </a:lnTo>
                <a:lnTo>
                  <a:pt x="81780" y="55218"/>
                </a:lnTo>
                <a:lnTo>
                  <a:pt x="78603" y="60611"/>
                </a:lnTo>
                <a:lnTo>
                  <a:pt x="75533" y="66111"/>
                </a:lnTo>
                <a:lnTo>
                  <a:pt x="69581" y="77303"/>
                </a:lnTo>
                <a:lnTo>
                  <a:pt x="40820" y="134265"/>
                </a:lnTo>
                <a:lnTo>
                  <a:pt x="38914" y="139979"/>
                </a:lnTo>
                <a:lnTo>
                  <a:pt x="37644" y="145694"/>
                </a:lnTo>
                <a:lnTo>
                  <a:pt x="36796" y="151408"/>
                </a:lnTo>
                <a:lnTo>
                  <a:pt x="35279" y="158075"/>
                </a:lnTo>
                <a:lnTo>
                  <a:pt x="33315" y="165377"/>
                </a:lnTo>
                <a:lnTo>
                  <a:pt x="31053" y="173103"/>
                </a:lnTo>
                <a:lnTo>
                  <a:pt x="28593" y="180159"/>
                </a:lnTo>
                <a:lnTo>
                  <a:pt x="26000" y="186768"/>
                </a:lnTo>
                <a:lnTo>
                  <a:pt x="23319" y="193078"/>
                </a:lnTo>
                <a:lnTo>
                  <a:pt x="21532" y="200143"/>
                </a:lnTo>
                <a:lnTo>
                  <a:pt x="20340" y="207710"/>
                </a:lnTo>
                <a:lnTo>
                  <a:pt x="19546" y="215612"/>
                </a:lnTo>
                <a:lnTo>
                  <a:pt x="18064" y="222786"/>
                </a:lnTo>
                <a:lnTo>
                  <a:pt x="16123" y="229473"/>
                </a:lnTo>
                <a:lnTo>
                  <a:pt x="13877" y="235836"/>
                </a:lnTo>
                <a:lnTo>
                  <a:pt x="12379" y="241983"/>
                </a:lnTo>
                <a:lnTo>
                  <a:pt x="11381" y="247986"/>
                </a:lnTo>
                <a:lnTo>
                  <a:pt x="10716" y="253893"/>
                </a:lnTo>
                <a:lnTo>
                  <a:pt x="11224" y="259736"/>
                </a:lnTo>
                <a:lnTo>
                  <a:pt x="12516" y="265536"/>
                </a:lnTo>
                <a:lnTo>
                  <a:pt x="14330" y="271308"/>
                </a:lnTo>
                <a:lnTo>
                  <a:pt x="15539" y="277061"/>
                </a:lnTo>
                <a:lnTo>
                  <a:pt x="16345" y="282802"/>
                </a:lnTo>
                <a:lnTo>
                  <a:pt x="16882" y="288534"/>
                </a:lnTo>
                <a:lnTo>
                  <a:pt x="14383" y="293307"/>
                </a:lnTo>
                <a:lnTo>
                  <a:pt x="9859" y="297442"/>
                </a:lnTo>
                <a:lnTo>
                  <a:pt x="3986" y="301151"/>
                </a:lnTo>
                <a:lnTo>
                  <a:pt x="1023" y="304577"/>
                </a:lnTo>
                <a:lnTo>
                  <a:pt x="0" y="307813"/>
                </a:lnTo>
                <a:lnTo>
                  <a:pt x="271" y="310922"/>
                </a:lnTo>
                <a:lnTo>
                  <a:pt x="1404" y="313948"/>
                </a:lnTo>
                <a:lnTo>
                  <a:pt x="5202" y="319850"/>
                </a:lnTo>
                <a:lnTo>
                  <a:pt x="7549" y="322757"/>
                </a:lnTo>
                <a:lnTo>
                  <a:pt x="10066" y="325648"/>
                </a:lnTo>
                <a:lnTo>
                  <a:pt x="12696" y="328528"/>
                </a:lnTo>
                <a:lnTo>
                  <a:pt x="18159" y="334268"/>
                </a:lnTo>
                <a:lnTo>
                  <a:pt x="20949" y="337131"/>
                </a:lnTo>
                <a:lnTo>
                  <a:pt x="23762" y="339041"/>
                </a:lnTo>
                <a:lnTo>
                  <a:pt x="26589" y="340314"/>
                </a:lnTo>
                <a:lnTo>
                  <a:pt x="29427" y="341162"/>
                </a:lnTo>
                <a:lnTo>
                  <a:pt x="32271" y="342681"/>
                </a:lnTo>
                <a:lnTo>
                  <a:pt x="35120" y="344645"/>
                </a:lnTo>
                <a:lnTo>
                  <a:pt x="37971" y="346907"/>
                </a:lnTo>
                <a:lnTo>
                  <a:pt x="41777" y="348416"/>
                </a:lnTo>
                <a:lnTo>
                  <a:pt x="46220" y="349421"/>
                </a:lnTo>
                <a:lnTo>
                  <a:pt x="51086" y="350091"/>
                </a:lnTo>
                <a:lnTo>
                  <a:pt x="55283" y="350538"/>
                </a:lnTo>
                <a:lnTo>
                  <a:pt x="59034" y="350836"/>
                </a:lnTo>
                <a:lnTo>
                  <a:pt x="62486" y="351035"/>
                </a:lnTo>
                <a:lnTo>
                  <a:pt x="71403" y="351256"/>
                </a:lnTo>
                <a:lnTo>
                  <a:pt x="109515" y="351422"/>
                </a:lnTo>
                <a:lnTo>
                  <a:pt x="114238" y="350473"/>
                </a:lnTo>
                <a:lnTo>
                  <a:pt x="118339" y="348888"/>
                </a:lnTo>
                <a:lnTo>
                  <a:pt x="122026" y="346878"/>
                </a:lnTo>
                <a:lnTo>
                  <a:pt x="125436" y="345539"/>
                </a:lnTo>
                <a:lnTo>
                  <a:pt x="128662" y="344646"/>
                </a:lnTo>
                <a:lnTo>
                  <a:pt x="137972" y="342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SMARTPenAnnotation1120"/>
          <p:cNvSpPr/>
          <p:nvPr/>
        </p:nvSpPr>
        <p:spPr>
          <a:xfrm>
            <a:off x="2403157" y="3215879"/>
            <a:ext cx="282894" cy="204549"/>
          </a:xfrm>
          <a:custGeom>
            <a:avLst/>
            <a:gdLst/>
            <a:ahLst/>
            <a:cxnLst/>
            <a:rect l="0" t="0" r="0" b="0"/>
            <a:pathLst>
              <a:path w="282894" h="204549">
                <a:moveTo>
                  <a:pt x="0" y="7381"/>
                </a:moveTo>
                <a:lnTo>
                  <a:pt x="0" y="0"/>
                </a:lnTo>
                <a:lnTo>
                  <a:pt x="953" y="555"/>
                </a:lnTo>
                <a:lnTo>
                  <a:pt x="7381" y="6294"/>
                </a:lnTo>
                <a:lnTo>
                  <a:pt x="10583" y="6898"/>
                </a:lnTo>
                <a:lnTo>
                  <a:pt x="12770" y="7058"/>
                </a:lnTo>
                <a:lnTo>
                  <a:pt x="20281" y="9777"/>
                </a:lnTo>
                <a:lnTo>
                  <a:pt x="29016" y="14161"/>
                </a:lnTo>
                <a:lnTo>
                  <a:pt x="36074" y="19284"/>
                </a:lnTo>
                <a:lnTo>
                  <a:pt x="42385" y="24736"/>
                </a:lnTo>
                <a:lnTo>
                  <a:pt x="49318" y="30334"/>
                </a:lnTo>
                <a:lnTo>
                  <a:pt x="53834" y="33161"/>
                </a:lnTo>
                <a:lnTo>
                  <a:pt x="58749" y="35997"/>
                </a:lnTo>
                <a:lnTo>
                  <a:pt x="66751" y="41689"/>
                </a:lnTo>
                <a:lnTo>
                  <a:pt x="74434" y="47394"/>
                </a:lnTo>
                <a:lnTo>
                  <a:pt x="79151" y="50249"/>
                </a:lnTo>
                <a:lnTo>
                  <a:pt x="84199" y="53104"/>
                </a:lnTo>
                <a:lnTo>
                  <a:pt x="94889" y="58818"/>
                </a:lnTo>
                <a:lnTo>
                  <a:pt x="117274" y="70246"/>
                </a:lnTo>
                <a:lnTo>
                  <a:pt x="122951" y="74056"/>
                </a:lnTo>
                <a:lnTo>
                  <a:pt x="128640" y="78501"/>
                </a:lnTo>
                <a:lnTo>
                  <a:pt x="134337" y="83369"/>
                </a:lnTo>
                <a:lnTo>
                  <a:pt x="140041" y="87567"/>
                </a:lnTo>
                <a:lnTo>
                  <a:pt x="145748" y="91318"/>
                </a:lnTo>
                <a:lnTo>
                  <a:pt x="151458" y="94772"/>
                </a:lnTo>
                <a:lnTo>
                  <a:pt x="157169" y="98979"/>
                </a:lnTo>
                <a:lnTo>
                  <a:pt x="162882" y="103688"/>
                </a:lnTo>
                <a:lnTo>
                  <a:pt x="168595" y="108733"/>
                </a:lnTo>
                <a:lnTo>
                  <a:pt x="180024" y="119419"/>
                </a:lnTo>
                <a:lnTo>
                  <a:pt x="185738" y="124935"/>
                </a:lnTo>
                <a:lnTo>
                  <a:pt x="191453" y="129566"/>
                </a:lnTo>
                <a:lnTo>
                  <a:pt x="197168" y="133605"/>
                </a:lnTo>
                <a:lnTo>
                  <a:pt x="202883" y="137250"/>
                </a:lnTo>
                <a:lnTo>
                  <a:pt x="208598" y="140633"/>
                </a:lnTo>
                <a:lnTo>
                  <a:pt x="214313" y="143841"/>
                </a:lnTo>
                <a:lnTo>
                  <a:pt x="220028" y="146931"/>
                </a:lnTo>
                <a:lnTo>
                  <a:pt x="224790" y="150897"/>
                </a:lnTo>
                <a:lnTo>
                  <a:pt x="228918" y="155446"/>
                </a:lnTo>
                <a:lnTo>
                  <a:pt x="232622" y="160383"/>
                </a:lnTo>
                <a:lnTo>
                  <a:pt x="236044" y="164627"/>
                </a:lnTo>
                <a:lnTo>
                  <a:pt x="239278" y="168409"/>
                </a:lnTo>
                <a:lnTo>
                  <a:pt x="242386" y="171883"/>
                </a:lnTo>
                <a:lnTo>
                  <a:pt x="248379" y="178283"/>
                </a:lnTo>
                <a:lnTo>
                  <a:pt x="251311" y="181323"/>
                </a:lnTo>
                <a:lnTo>
                  <a:pt x="254218" y="183350"/>
                </a:lnTo>
                <a:lnTo>
                  <a:pt x="259988" y="185602"/>
                </a:lnTo>
                <a:lnTo>
                  <a:pt x="268268" y="191683"/>
                </a:lnTo>
                <a:lnTo>
                  <a:pt x="282893" y="2045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SMARTPenAnnotation1121"/>
          <p:cNvSpPr/>
          <p:nvPr/>
        </p:nvSpPr>
        <p:spPr>
          <a:xfrm>
            <a:off x="2497454" y="3180397"/>
            <a:ext cx="162879" cy="197169"/>
          </a:xfrm>
          <a:custGeom>
            <a:avLst/>
            <a:gdLst/>
            <a:ahLst/>
            <a:cxnLst/>
            <a:rect l="0" t="0" r="0" b="0"/>
            <a:pathLst>
              <a:path w="162879" h="197169">
                <a:moveTo>
                  <a:pt x="162878" y="0"/>
                </a:moveTo>
                <a:lnTo>
                  <a:pt x="154410" y="0"/>
                </a:lnTo>
                <a:lnTo>
                  <a:pt x="154337" y="4551"/>
                </a:lnTo>
                <a:lnTo>
                  <a:pt x="153374" y="6844"/>
                </a:lnTo>
                <a:lnTo>
                  <a:pt x="147468" y="15575"/>
                </a:lnTo>
                <a:lnTo>
                  <a:pt x="144984" y="19908"/>
                </a:lnTo>
                <a:lnTo>
                  <a:pt x="142376" y="24702"/>
                </a:lnTo>
                <a:lnTo>
                  <a:pt x="139685" y="28851"/>
                </a:lnTo>
                <a:lnTo>
                  <a:pt x="136939" y="32569"/>
                </a:lnTo>
                <a:lnTo>
                  <a:pt x="134155" y="36000"/>
                </a:lnTo>
                <a:lnTo>
                  <a:pt x="130394" y="40193"/>
                </a:lnTo>
                <a:lnTo>
                  <a:pt x="121136" y="49931"/>
                </a:lnTo>
                <a:lnTo>
                  <a:pt x="116952" y="55195"/>
                </a:lnTo>
                <a:lnTo>
                  <a:pt x="113211" y="60609"/>
                </a:lnTo>
                <a:lnTo>
                  <a:pt x="105561" y="72657"/>
                </a:lnTo>
                <a:lnTo>
                  <a:pt x="95811" y="87537"/>
                </a:lnTo>
                <a:lnTo>
                  <a:pt x="91497" y="94553"/>
                </a:lnTo>
                <a:lnTo>
                  <a:pt x="87668" y="101136"/>
                </a:lnTo>
                <a:lnTo>
                  <a:pt x="84163" y="107429"/>
                </a:lnTo>
                <a:lnTo>
                  <a:pt x="79921" y="113529"/>
                </a:lnTo>
                <a:lnTo>
                  <a:pt x="75188" y="119501"/>
                </a:lnTo>
                <a:lnTo>
                  <a:pt x="70128" y="125388"/>
                </a:lnTo>
                <a:lnTo>
                  <a:pt x="65802" y="131217"/>
                </a:lnTo>
                <a:lnTo>
                  <a:pt x="61966" y="137008"/>
                </a:lnTo>
                <a:lnTo>
                  <a:pt x="58456" y="142773"/>
                </a:lnTo>
                <a:lnTo>
                  <a:pt x="55163" y="147570"/>
                </a:lnTo>
                <a:lnTo>
                  <a:pt x="52016" y="151720"/>
                </a:lnTo>
                <a:lnTo>
                  <a:pt x="48965" y="155439"/>
                </a:lnTo>
                <a:lnTo>
                  <a:pt x="45026" y="158871"/>
                </a:lnTo>
                <a:lnTo>
                  <a:pt x="40495" y="162112"/>
                </a:lnTo>
                <a:lnTo>
                  <a:pt x="35569" y="165225"/>
                </a:lnTo>
                <a:lnTo>
                  <a:pt x="32285" y="168252"/>
                </a:lnTo>
                <a:lnTo>
                  <a:pt x="30096" y="171223"/>
                </a:lnTo>
                <a:lnTo>
                  <a:pt x="26711" y="177064"/>
                </a:lnTo>
                <a:lnTo>
                  <a:pt x="22032" y="182836"/>
                </a:lnTo>
                <a:lnTo>
                  <a:pt x="19451" y="184755"/>
                </a:lnTo>
                <a:lnTo>
                  <a:pt x="16777" y="186035"/>
                </a:lnTo>
                <a:lnTo>
                  <a:pt x="14042" y="186888"/>
                </a:lnTo>
                <a:lnTo>
                  <a:pt x="12219" y="188410"/>
                </a:lnTo>
                <a:lnTo>
                  <a:pt x="11004" y="190377"/>
                </a:lnTo>
                <a:lnTo>
                  <a:pt x="10194" y="192640"/>
                </a:lnTo>
                <a:lnTo>
                  <a:pt x="8701" y="194149"/>
                </a:lnTo>
                <a:lnTo>
                  <a:pt x="6753" y="195155"/>
                </a:lnTo>
                <a:lnTo>
                  <a:pt x="4502" y="195826"/>
                </a:lnTo>
                <a:lnTo>
                  <a:pt x="3954" y="196274"/>
                </a:lnTo>
                <a:lnTo>
                  <a:pt x="4541" y="196571"/>
                </a:lnTo>
                <a:lnTo>
                  <a:pt x="5885" y="196770"/>
                </a:lnTo>
                <a:lnTo>
                  <a:pt x="5829" y="196903"/>
                </a:lnTo>
                <a:lnTo>
                  <a:pt x="1434" y="197115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SMARTPenAnnotation1122"/>
          <p:cNvSpPr/>
          <p:nvPr/>
        </p:nvSpPr>
        <p:spPr>
          <a:xfrm>
            <a:off x="2737484" y="3257905"/>
            <a:ext cx="291467" cy="25363"/>
          </a:xfrm>
          <a:custGeom>
            <a:avLst/>
            <a:gdLst/>
            <a:ahLst/>
            <a:cxnLst/>
            <a:rect l="0" t="0" r="0" b="0"/>
            <a:pathLst>
              <a:path w="291467" h="25363">
                <a:moveTo>
                  <a:pt x="0" y="8217"/>
                </a:moveTo>
                <a:lnTo>
                  <a:pt x="7381" y="15598"/>
                </a:lnTo>
                <a:lnTo>
                  <a:pt x="10583" y="16260"/>
                </a:lnTo>
                <a:lnTo>
                  <a:pt x="17741" y="16633"/>
                </a:lnTo>
                <a:lnTo>
                  <a:pt x="28693" y="16759"/>
                </a:lnTo>
                <a:lnTo>
                  <a:pt x="61677" y="16789"/>
                </a:lnTo>
                <a:lnTo>
                  <a:pt x="65883" y="15837"/>
                </a:lnTo>
                <a:lnTo>
                  <a:pt x="70592" y="14249"/>
                </a:lnTo>
                <a:lnTo>
                  <a:pt x="75637" y="12239"/>
                </a:lnTo>
                <a:lnTo>
                  <a:pt x="81857" y="10898"/>
                </a:lnTo>
                <a:lnTo>
                  <a:pt x="88862" y="10004"/>
                </a:lnTo>
                <a:lnTo>
                  <a:pt x="96389" y="9409"/>
                </a:lnTo>
                <a:lnTo>
                  <a:pt x="103312" y="9012"/>
                </a:lnTo>
                <a:lnTo>
                  <a:pt x="116084" y="8570"/>
                </a:lnTo>
                <a:lnTo>
                  <a:pt x="133985" y="8322"/>
                </a:lnTo>
                <a:lnTo>
                  <a:pt x="139806" y="7334"/>
                </a:lnTo>
                <a:lnTo>
                  <a:pt x="145592" y="5724"/>
                </a:lnTo>
                <a:lnTo>
                  <a:pt x="151354" y="3697"/>
                </a:lnTo>
                <a:lnTo>
                  <a:pt x="158053" y="2346"/>
                </a:lnTo>
                <a:lnTo>
                  <a:pt x="165376" y="1446"/>
                </a:lnTo>
                <a:lnTo>
                  <a:pt x="173116" y="845"/>
                </a:lnTo>
                <a:lnTo>
                  <a:pt x="180181" y="445"/>
                </a:lnTo>
                <a:lnTo>
                  <a:pt x="193111" y="0"/>
                </a:lnTo>
                <a:lnTo>
                  <a:pt x="199226" y="834"/>
                </a:lnTo>
                <a:lnTo>
                  <a:pt x="205207" y="2343"/>
                </a:lnTo>
                <a:lnTo>
                  <a:pt x="211100" y="4301"/>
                </a:lnTo>
                <a:lnTo>
                  <a:pt x="215981" y="5606"/>
                </a:lnTo>
                <a:lnTo>
                  <a:pt x="220187" y="6477"/>
                </a:lnTo>
                <a:lnTo>
                  <a:pt x="223944" y="7057"/>
                </a:lnTo>
                <a:lnTo>
                  <a:pt x="228354" y="7444"/>
                </a:lnTo>
                <a:lnTo>
                  <a:pt x="233199" y="7701"/>
                </a:lnTo>
                <a:lnTo>
                  <a:pt x="238333" y="7873"/>
                </a:lnTo>
                <a:lnTo>
                  <a:pt x="242709" y="8940"/>
                </a:lnTo>
                <a:lnTo>
                  <a:pt x="246579" y="10604"/>
                </a:lnTo>
                <a:lnTo>
                  <a:pt x="250111" y="12666"/>
                </a:lnTo>
                <a:lnTo>
                  <a:pt x="253418" y="14041"/>
                </a:lnTo>
                <a:lnTo>
                  <a:pt x="256576" y="14957"/>
                </a:lnTo>
                <a:lnTo>
                  <a:pt x="259633" y="15568"/>
                </a:lnTo>
                <a:lnTo>
                  <a:pt x="268110" y="16247"/>
                </a:lnTo>
                <a:lnTo>
                  <a:pt x="273038" y="16428"/>
                </a:lnTo>
                <a:lnTo>
                  <a:pt x="277275" y="17501"/>
                </a:lnTo>
                <a:lnTo>
                  <a:pt x="281053" y="19169"/>
                </a:lnTo>
                <a:lnTo>
                  <a:pt x="291466" y="253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SMARTPenAnnotation1123"/>
          <p:cNvSpPr/>
          <p:nvPr/>
        </p:nvSpPr>
        <p:spPr>
          <a:xfrm>
            <a:off x="2884160" y="3188970"/>
            <a:ext cx="67638" cy="222885"/>
          </a:xfrm>
          <a:custGeom>
            <a:avLst/>
            <a:gdLst/>
            <a:ahLst/>
            <a:cxnLst/>
            <a:rect l="0" t="0" r="0" b="0"/>
            <a:pathLst>
              <a:path w="67638" h="222885">
                <a:moveTo>
                  <a:pt x="7629" y="0"/>
                </a:moveTo>
                <a:lnTo>
                  <a:pt x="2690" y="0"/>
                </a:lnTo>
                <a:lnTo>
                  <a:pt x="4799" y="0"/>
                </a:lnTo>
                <a:lnTo>
                  <a:pt x="2240" y="0"/>
                </a:lnTo>
                <a:lnTo>
                  <a:pt x="1179" y="952"/>
                </a:lnTo>
                <a:lnTo>
                  <a:pt x="472" y="2540"/>
                </a:lnTo>
                <a:lnTo>
                  <a:pt x="0" y="4550"/>
                </a:lnTo>
                <a:lnTo>
                  <a:pt x="638" y="6844"/>
                </a:lnTo>
                <a:lnTo>
                  <a:pt x="2016" y="9325"/>
                </a:lnTo>
                <a:lnTo>
                  <a:pt x="3887" y="11931"/>
                </a:lnTo>
                <a:lnTo>
                  <a:pt x="5966" y="17368"/>
                </a:lnTo>
                <a:lnTo>
                  <a:pt x="6890" y="22959"/>
                </a:lnTo>
                <a:lnTo>
                  <a:pt x="7301" y="28619"/>
                </a:lnTo>
                <a:lnTo>
                  <a:pt x="7484" y="34309"/>
                </a:lnTo>
                <a:lnTo>
                  <a:pt x="7601" y="50274"/>
                </a:lnTo>
                <a:lnTo>
                  <a:pt x="7621" y="61674"/>
                </a:lnTo>
                <a:lnTo>
                  <a:pt x="8576" y="65881"/>
                </a:lnTo>
                <a:lnTo>
                  <a:pt x="10166" y="70591"/>
                </a:lnTo>
                <a:lnTo>
                  <a:pt x="12178" y="75635"/>
                </a:lnTo>
                <a:lnTo>
                  <a:pt x="13519" y="80903"/>
                </a:lnTo>
                <a:lnTo>
                  <a:pt x="14414" y="86321"/>
                </a:lnTo>
                <a:lnTo>
                  <a:pt x="15009" y="91837"/>
                </a:lnTo>
                <a:lnTo>
                  <a:pt x="16360" y="96467"/>
                </a:lnTo>
                <a:lnTo>
                  <a:pt x="18212" y="100506"/>
                </a:lnTo>
                <a:lnTo>
                  <a:pt x="20399" y="104151"/>
                </a:lnTo>
                <a:lnTo>
                  <a:pt x="21858" y="108487"/>
                </a:lnTo>
                <a:lnTo>
                  <a:pt x="22830" y="113282"/>
                </a:lnTo>
                <a:lnTo>
                  <a:pt x="23478" y="118384"/>
                </a:lnTo>
                <a:lnTo>
                  <a:pt x="24863" y="122737"/>
                </a:lnTo>
                <a:lnTo>
                  <a:pt x="26738" y="126592"/>
                </a:lnTo>
                <a:lnTo>
                  <a:pt x="28941" y="130115"/>
                </a:lnTo>
                <a:lnTo>
                  <a:pt x="31362" y="134368"/>
                </a:lnTo>
                <a:lnTo>
                  <a:pt x="36592" y="144174"/>
                </a:lnTo>
                <a:lnTo>
                  <a:pt x="38368" y="148503"/>
                </a:lnTo>
                <a:lnTo>
                  <a:pt x="39552" y="152342"/>
                </a:lnTo>
                <a:lnTo>
                  <a:pt x="40341" y="155854"/>
                </a:lnTo>
                <a:lnTo>
                  <a:pt x="41820" y="160100"/>
                </a:lnTo>
                <a:lnTo>
                  <a:pt x="43758" y="164836"/>
                </a:lnTo>
                <a:lnTo>
                  <a:pt x="46003" y="169898"/>
                </a:lnTo>
                <a:lnTo>
                  <a:pt x="47499" y="174225"/>
                </a:lnTo>
                <a:lnTo>
                  <a:pt x="48497" y="178062"/>
                </a:lnTo>
                <a:lnTo>
                  <a:pt x="49162" y="181573"/>
                </a:lnTo>
                <a:lnTo>
                  <a:pt x="50558" y="184866"/>
                </a:lnTo>
                <a:lnTo>
                  <a:pt x="52441" y="188014"/>
                </a:lnTo>
                <a:lnTo>
                  <a:pt x="54649" y="191065"/>
                </a:lnTo>
                <a:lnTo>
                  <a:pt x="56121" y="194052"/>
                </a:lnTo>
                <a:lnTo>
                  <a:pt x="57756" y="199910"/>
                </a:lnTo>
                <a:lnTo>
                  <a:pt x="59145" y="202805"/>
                </a:lnTo>
                <a:lnTo>
                  <a:pt x="61023" y="205689"/>
                </a:lnTo>
                <a:lnTo>
                  <a:pt x="63228" y="208563"/>
                </a:lnTo>
                <a:lnTo>
                  <a:pt x="64697" y="211432"/>
                </a:lnTo>
                <a:lnTo>
                  <a:pt x="66331" y="217160"/>
                </a:lnTo>
                <a:lnTo>
                  <a:pt x="67637" y="2228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SMARTPenAnnotation1124"/>
          <p:cNvSpPr/>
          <p:nvPr/>
        </p:nvSpPr>
        <p:spPr>
          <a:xfrm>
            <a:off x="3080385" y="3154690"/>
            <a:ext cx="240030" cy="214293"/>
          </a:xfrm>
          <a:custGeom>
            <a:avLst/>
            <a:gdLst/>
            <a:ahLst/>
            <a:cxnLst/>
            <a:rect l="0" t="0" r="0" b="0"/>
            <a:pathLst>
              <a:path w="240030" h="214293">
                <a:moveTo>
                  <a:pt x="0" y="51424"/>
                </a:moveTo>
                <a:lnTo>
                  <a:pt x="0" y="42323"/>
                </a:lnTo>
                <a:lnTo>
                  <a:pt x="952" y="39642"/>
                </a:lnTo>
                <a:lnTo>
                  <a:pt x="2540" y="37855"/>
                </a:lnTo>
                <a:lnTo>
                  <a:pt x="4550" y="36663"/>
                </a:lnTo>
                <a:lnTo>
                  <a:pt x="5891" y="34916"/>
                </a:lnTo>
                <a:lnTo>
                  <a:pt x="6785" y="32799"/>
                </a:lnTo>
                <a:lnTo>
                  <a:pt x="7380" y="30435"/>
                </a:lnTo>
                <a:lnTo>
                  <a:pt x="10582" y="25268"/>
                </a:lnTo>
                <a:lnTo>
                  <a:pt x="12770" y="22557"/>
                </a:lnTo>
                <a:lnTo>
                  <a:pt x="16133" y="19797"/>
                </a:lnTo>
                <a:lnTo>
                  <a:pt x="20280" y="17004"/>
                </a:lnTo>
                <a:lnTo>
                  <a:pt x="24950" y="14190"/>
                </a:lnTo>
                <a:lnTo>
                  <a:pt x="29016" y="12314"/>
                </a:lnTo>
                <a:lnTo>
                  <a:pt x="36073" y="10230"/>
                </a:lnTo>
                <a:lnTo>
                  <a:pt x="42385" y="6763"/>
                </a:lnTo>
                <a:lnTo>
                  <a:pt x="45401" y="4505"/>
                </a:lnTo>
                <a:lnTo>
                  <a:pt x="49317" y="3000"/>
                </a:lnTo>
                <a:lnTo>
                  <a:pt x="53833" y="1997"/>
                </a:lnTo>
                <a:lnTo>
                  <a:pt x="58748" y="1328"/>
                </a:lnTo>
                <a:lnTo>
                  <a:pt x="62978" y="882"/>
                </a:lnTo>
                <a:lnTo>
                  <a:pt x="70217" y="386"/>
                </a:lnTo>
                <a:lnTo>
                  <a:pt x="79150" y="166"/>
                </a:lnTo>
                <a:lnTo>
                  <a:pt x="105342" y="0"/>
                </a:lnTo>
                <a:lnTo>
                  <a:pt x="108328" y="949"/>
                </a:lnTo>
                <a:lnTo>
                  <a:pt x="114185" y="4543"/>
                </a:lnTo>
                <a:lnTo>
                  <a:pt x="119964" y="6776"/>
                </a:lnTo>
                <a:lnTo>
                  <a:pt x="122838" y="7372"/>
                </a:lnTo>
                <a:lnTo>
                  <a:pt x="128572" y="10573"/>
                </a:lnTo>
                <a:lnTo>
                  <a:pt x="131435" y="12760"/>
                </a:lnTo>
                <a:lnTo>
                  <a:pt x="133343" y="15171"/>
                </a:lnTo>
                <a:lnTo>
                  <a:pt x="134615" y="17731"/>
                </a:lnTo>
                <a:lnTo>
                  <a:pt x="136028" y="23115"/>
                </a:lnTo>
                <a:lnTo>
                  <a:pt x="136657" y="28682"/>
                </a:lnTo>
                <a:lnTo>
                  <a:pt x="136824" y="32453"/>
                </a:lnTo>
                <a:lnTo>
                  <a:pt x="137011" y="41723"/>
                </a:lnTo>
                <a:lnTo>
                  <a:pt x="136108" y="45909"/>
                </a:lnTo>
                <a:lnTo>
                  <a:pt x="134553" y="49653"/>
                </a:lnTo>
                <a:lnTo>
                  <a:pt x="132565" y="53101"/>
                </a:lnTo>
                <a:lnTo>
                  <a:pt x="131239" y="57305"/>
                </a:lnTo>
                <a:lnTo>
                  <a:pt x="130355" y="62012"/>
                </a:lnTo>
                <a:lnTo>
                  <a:pt x="129765" y="67055"/>
                </a:lnTo>
                <a:lnTo>
                  <a:pt x="127468" y="72323"/>
                </a:lnTo>
                <a:lnTo>
                  <a:pt x="124031" y="77739"/>
                </a:lnTo>
                <a:lnTo>
                  <a:pt x="119835" y="83255"/>
                </a:lnTo>
                <a:lnTo>
                  <a:pt x="116085" y="88837"/>
                </a:lnTo>
                <a:lnTo>
                  <a:pt x="112632" y="94464"/>
                </a:lnTo>
                <a:lnTo>
                  <a:pt x="109378" y="100120"/>
                </a:lnTo>
                <a:lnTo>
                  <a:pt x="103222" y="111485"/>
                </a:lnTo>
                <a:lnTo>
                  <a:pt x="100247" y="117182"/>
                </a:lnTo>
                <a:lnTo>
                  <a:pt x="96359" y="122885"/>
                </a:lnTo>
                <a:lnTo>
                  <a:pt x="91861" y="128593"/>
                </a:lnTo>
                <a:lnTo>
                  <a:pt x="86958" y="134303"/>
                </a:lnTo>
                <a:lnTo>
                  <a:pt x="83689" y="140014"/>
                </a:lnTo>
                <a:lnTo>
                  <a:pt x="81510" y="145727"/>
                </a:lnTo>
                <a:lnTo>
                  <a:pt x="80057" y="151440"/>
                </a:lnTo>
                <a:lnTo>
                  <a:pt x="78136" y="156202"/>
                </a:lnTo>
                <a:lnTo>
                  <a:pt x="75903" y="160328"/>
                </a:lnTo>
                <a:lnTo>
                  <a:pt x="73462" y="164032"/>
                </a:lnTo>
                <a:lnTo>
                  <a:pt x="70749" y="170688"/>
                </a:lnTo>
                <a:lnTo>
                  <a:pt x="70026" y="173795"/>
                </a:lnTo>
                <a:lnTo>
                  <a:pt x="66682" y="179789"/>
                </a:lnTo>
                <a:lnTo>
                  <a:pt x="64457" y="182721"/>
                </a:lnTo>
                <a:lnTo>
                  <a:pt x="63926" y="185628"/>
                </a:lnTo>
                <a:lnTo>
                  <a:pt x="64525" y="188519"/>
                </a:lnTo>
                <a:lnTo>
                  <a:pt x="67779" y="195451"/>
                </a:lnTo>
                <a:lnTo>
                  <a:pt x="72893" y="201202"/>
                </a:lnTo>
                <a:lnTo>
                  <a:pt x="79131" y="207673"/>
                </a:lnTo>
                <a:lnTo>
                  <a:pt x="81329" y="209883"/>
                </a:lnTo>
                <a:lnTo>
                  <a:pt x="83746" y="211356"/>
                </a:lnTo>
                <a:lnTo>
                  <a:pt x="88973" y="212993"/>
                </a:lnTo>
                <a:lnTo>
                  <a:pt x="94471" y="213720"/>
                </a:lnTo>
                <a:lnTo>
                  <a:pt x="101042" y="214043"/>
                </a:lnTo>
                <a:lnTo>
                  <a:pt x="118242" y="214251"/>
                </a:lnTo>
                <a:lnTo>
                  <a:pt x="135646" y="214292"/>
                </a:lnTo>
                <a:lnTo>
                  <a:pt x="140912" y="213343"/>
                </a:lnTo>
                <a:lnTo>
                  <a:pt x="146329" y="211758"/>
                </a:lnTo>
                <a:lnTo>
                  <a:pt x="151845" y="209748"/>
                </a:lnTo>
                <a:lnTo>
                  <a:pt x="156475" y="208409"/>
                </a:lnTo>
                <a:lnTo>
                  <a:pt x="160514" y="207516"/>
                </a:lnTo>
                <a:lnTo>
                  <a:pt x="164159" y="206921"/>
                </a:lnTo>
                <a:lnTo>
                  <a:pt x="168494" y="206524"/>
                </a:lnTo>
                <a:lnTo>
                  <a:pt x="173290" y="206259"/>
                </a:lnTo>
                <a:lnTo>
                  <a:pt x="178391" y="206083"/>
                </a:lnTo>
                <a:lnTo>
                  <a:pt x="183697" y="205012"/>
                </a:lnTo>
                <a:lnTo>
                  <a:pt x="189140" y="203346"/>
                </a:lnTo>
                <a:lnTo>
                  <a:pt x="194673" y="201283"/>
                </a:lnTo>
                <a:lnTo>
                  <a:pt x="199314" y="199908"/>
                </a:lnTo>
                <a:lnTo>
                  <a:pt x="203361" y="198991"/>
                </a:lnTo>
                <a:lnTo>
                  <a:pt x="210397" y="197972"/>
                </a:lnTo>
                <a:lnTo>
                  <a:pt x="216700" y="197519"/>
                </a:lnTo>
                <a:lnTo>
                  <a:pt x="219714" y="196446"/>
                </a:lnTo>
                <a:lnTo>
                  <a:pt x="225603" y="192714"/>
                </a:lnTo>
                <a:lnTo>
                  <a:pt x="231395" y="190420"/>
                </a:lnTo>
                <a:lnTo>
                  <a:pt x="240029" y="1885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SMARTPenAnnotation1125"/>
          <p:cNvSpPr/>
          <p:nvPr/>
        </p:nvSpPr>
        <p:spPr>
          <a:xfrm>
            <a:off x="3295889" y="3086204"/>
            <a:ext cx="194602" cy="351369"/>
          </a:xfrm>
          <a:custGeom>
            <a:avLst/>
            <a:gdLst/>
            <a:ahLst/>
            <a:cxnLst/>
            <a:rect l="0" t="0" r="0" b="0"/>
            <a:pathLst>
              <a:path w="194602" h="351369">
                <a:moveTo>
                  <a:pt x="7381" y="8468"/>
                </a:moveTo>
                <a:lnTo>
                  <a:pt x="0" y="1087"/>
                </a:lnTo>
                <a:lnTo>
                  <a:pt x="555" y="690"/>
                </a:lnTo>
                <a:lnTo>
                  <a:pt x="3712" y="248"/>
                </a:lnTo>
                <a:lnTo>
                  <a:pt x="3982" y="131"/>
                </a:lnTo>
                <a:lnTo>
                  <a:pt x="1743" y="0"/>
                </a:lnTo>
                <a:lnTo>
                  <a:pt x="1717" y="918"/>
                </a:lnTo>
                <a:lnTo>
                  <a:pt x="4228" y="4477"/>
                </a:lnTo>
                <a:lnTo>
                  <a:pt x="6232" y="5808"/>
                </a:lnTo>
                <a:lnTo>
                  <a:pt x="10997" y="7286"/>
                </a:lnTo>
                <a:lnTo>
                  <a:pt x="16290" y="7942"/>
                </a:lnTo>
                <a:lnTo>
                  <a:pt x="19036" y="8118"/>
                </a:lnTo>
                <a:lnTo>
                  <a:pt x="22771" y="9187"/>
                </a:lnTo>
                <a:lnTo>
                  <a:pt x="27166" y="10852"/>
                </a:lnTo>
                <a:lnTo>
                  <a:pt x="32001" y="12915"/>
                </a:lnTo>
                <a:lnTo>
                  <a:pt x="36176" y="15243"/>
                </a:lnTo>
                <a:lnTo>
                  <a:pt x="39913" y="17747"/>
                </a:lnTo>
                <a:lnTo>
                  <a:pt x="43356" y="20369"/>
                </a:lnTo>
                <a:lnTo>
                  <a:pt x="47557" y="23070"/>
                </a:lnTo>
                <a:lnTo>
                  <a:pt x="52262" y="25822"/>
                </a:lnTo>
                <a:lnTo>
                  <a:pt x="57304" y="28610"/>
                </a:lnTo>
                <a:lnTo>
                  <a:pt x="67986" y="34247"/>
                </a:lnTo>
                <a:lnTo>
                  <a:pt x="90366" y="45628"/>
                </a:lnTo>
                <a:lnTo>
                  <a:pt x="96042" y="49434"/>
                </a:lnTo>
                <a:lnTo>
                  <a:pt x="101731" y="53876"/>
                </a:lnTo>
                <a:lnTo>
                  <a:pt x="107428" y="58742"/>
                </a:lnTo>
                <a:lnTo>
                  <a:pt x="113131" y="62939"/>
                </a:lnTo>
                <a:lnTo>
                  <a:pt x="118839" y="66690"/>
                </a:lnTo>
                <a:lnTo>
                  <a:pt x="124549" y="70143"/>
                </a:lnTo>
                <a:lnTo>
                  <a:pt x="130260" y="74349"/>
                </a:lnTo>
                <a:lnTo>
                  <a:pt x="135973" y="79059"/>
                </a:lnTo>
                <a:lnTo>
                  <a:pt x="141686" y="84104"/>
                </a:lnTo>
                <a:lnTo>
                  <a:pt x="146448" y="89372"/>
                </a:lnTo>
                <a:lnTo>
                  <a:pt x="150574" y="94789"/>
                </a:lnTo>
                <a:lnTo>
                  <a:pt x="154278" y="100305"/>
                </a:lnTo>
                <a:lnTo>
                  <a:pt x="158652" y="104935"/>
                </a:lnTo>
                <a:lnTo>
                  <a:pt x="163473" y="108975"/>
                </a:lnTo>
                <a:lnTo>
                  <a:pt x="168592" y="112620"/>
                </a:lnTo>
                <a:lnTo>
                  <a:pt x="172958" y="116955"/>
                </a:lnTo>
                <a:lnTo>
                  <a:pt x="176820" y="121750"/>
                </a:lnTo>
                <a:lnTo>
                  <a:pt x="180348" y="126852"/>
                </a:lnTo>
                <a:lnTo>
                  <a:pt x="184267" y="137601"/>
                </a:lnTo>
                <a:lnTo>
                  <a:pt x="185313" y="143134"/>
                </a:lnTo>
                <a:lnTo>
                  <a:pt x="186962" y="149680"/>
                </a:lnTo>
                <a:lnTo>
                  <a:pt x="189014" y="156902"/>
                </a:lnTo>
                <a:lnTo>
                  <a:pt x="191334" y="164574"/>
                </a:lnTo>
                <a:lnTo>
                  <a:pt x="192882" y="171594"/>
                </a:lnTo>
                <a:lnTo>
                  <a:pt x="193913" y="178178"/>
                </a:lnTo>
                <a:lnTo>
                  <a:pt x="194601" y="184473"/>
                </a:lnTo>
                <a:lnTo>
                  <a:pt x="194106" y="191528"/>
                </a:lnTo>
                <a:lnTo>
                  <a:pt x="192825" y="199088"/>
                </a:lnTo>
                <a:lnTo>
                  <a:pt x="191017" y="206985"/>
                </a:lnTo>
                <a:lnTo>
                  <a:pt x="189812" y="215108"/>
                </a:lnTo>
                <a:lnTo>
                  <a:pt x="189009" y="223380"/>
                </a:lnTo>
                <a:lnTo>
                  <a:pt x="188474" y="231753"/>
                </a:lnTo>
                <a:lnTo>
                  <a:pt x="187164" y="239240"/>
                </a:lnTo>
                <a:lnTo>
                  <a:pt x="185339" y="246136"/>
                </a:lnTo>
                <a:lnTo>
                  <a:pt x="183169" y="252638"/>
                </a:lnTo>
                <a:lnTo>
                  <a:pt x="179818" y="258878"/>
                </a:lnTo>
                <a:lnTo>
                  <a:pt x="175679" y="264943"/>
                </a:lnTo>
                <a:lnTo>
                  <a:pt x="171014" y="270891"/>
                </a:lnTo>
                <a:lnTo>
                  <a:pt x="167905" y="276762"/>
                </a:lnTo>
                <a:lnTo>
                  <a:pt x="165832" y="282581"/>
                </a:lnTo>
                <a:lnTo>
                  <a:pt x="164450" y="288365"/>
                </a:lnTo>
                <a:lnTo>
                  <a:pt x="161623" y="294126"/>
                </a:lnTo>
                <a:lnTo>
                  <a:pt x="157834" y="299872"/>
                </a:lnTo>
                <a:lnTo>
                  <a:pt x="153403" y="305607"/>
                </a:lnTo>
                <a:lnTo>
                  <a:pt x="149496" y="310384"/>
                </a:lnTo>
                <a:lnTo>
                  <a:pt x="145939" y="314520"/>
                </a:lnTo>
                <a:lnTo>
                  <a:pt x="142615" y="318230"/>
                </a:lnTo>
                <a:lnTo>
                  <a:pt x="138923" y="324893"/>
                </a:lnTo>
                <a:lnTo>
                  <a:pt x="137938" y="328003"/>
                </a:lnTo>
                <a:lnTo>
                  <a:pt x="133471" y="331029"/>
                </a:lnTo>
                <a:lnTo>
                  <a:pt x="126684" y="333999"/>
                </a:lnTo>
                <a:lnTo>
                  <a:pt x="118348" y="336931"/>
                </a:lnTo>
                <a:lnTo>
                  <a:pt x="112792" y="339838"/>
                </a:lnTo>
                <a:lnTo>
                  <a:pt x="109087" y="342729"/>
                </a:lnTo>
                <a:lnTo>
                  <a:pt x="106617" y="345609"/>
                </a:lnTo>
                <a:lnTo>
                  <a:pt x="104018" y="347529"/>
                </a:lnTo>
                <a:lnTo>
                  <a:pt x="98591" y="349662"/>
                </a:lnTo>
                <a:lnTo>
                  <a:pt x="93106" y="3513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SMARTPenAnnotation1126"/>
          <p:cNvSpPr/>
          <p:nvPr/>
        </p:nvSpPr>
        <p:spPr>
          <a:xfrm>
            <a:off x="3761634" y="3146138"/>
            <a:ext cx="184574" cy="17115"/>
          </a:xfrm>
          <a:custGeom>
            <a:avLst/>
            <a:gdLst/>
            <a:ahLst/>
            <a:cxnLst/>
            <a:rect l="0" t="0" r="0" b="0"/>
            <a:pathLst>
              <a:path w="184574" h="17115">
                <a:moveTo>
                  <a:pt x="4550" y="17114"/>
                </a:moveTo>
                <a:lnTo>
                  <a:pt x="0" y="12563"/>
                </a:lnTo>
                <a:lnTo>
                  <a:pt x="564" y="11222"/>
                </a:lnTo>
                <a:lnTo>
                  <a:pt x="2845" y="10329"/>
                </a:lnTo>
                <a:lnTo>
                  <a:pt x="11093" y="8895"/>
                </a:lnTo>
                <a:lnTo>
                  <a:pt x="14761" y="8699"/>
                </a:lnTo>
                <a:lnTo>
                  <a:pt x="20519" y="8611"/>
                </a:lnTo>
                <a:lnTo>
                  <a:pt x="104599" y="8542"/>
                </a:lnTo>
                <a:lnTo>
                  <a:pt x="109349" y="7589"/>
                </a:lnTo>
                <a:lnTo>
                  <a:pt x="113469" y="6002"/>
                </a:lnTo>
                <a:lnTo>
                  <a:pt x="117168" y="3991"/>
                </a:lnTo>
                <a:lnTo>
                  <a:pt x="121539" y="2650"/>
                </a:lnTo>
                <a:lnTo>
                  <a:pt x="126358" y="1757"/>
                </a:lnTo>
                <a:lnTo>
                  <a:pt x="131475" y="1161"/>
                </a:lnTo>
                <a:lnTo>
                  <a:pt x="136792" y="764"/>
                </a:lnTo>
                <a:lnTo>
                  <a:pt x="142242" y="499"/>
                </a:lnTo>
                <a:lnTo>
                  <a:pt x="156473" y="126"/>
                </a:lnTo>
                <a:lnTo>
                  <a:pt x="174366" y="0"/>
                </a:lnTo>
                <a:lnTo>
                  <a:pt x="177768" y="942"/>
                </a:lnTo>
                <a:lnTo>
                  <a:pt x="180037" y="2523"/>
                </a:lnTo>
                <a:lnTo>
                  <a:pt x="184573" y="85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SMARTPenAnnotation1127"/>
          <p:cNvSpPr/>
          <p:nvPr/>
        </p:nvSpPr>
        <p:spPr>
          <a:xfrm>
            <a:off x="3766184" y="3214687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17145"/>
                </a:moveTo>
                <a:lnTo>
                  <a:pt x="40551" y="17145"/>
                </a:lnTo>
                <a:lnTo>
                  <a:pt x="46084" y="16193"/>
                </a:lnTo>
                <a:lnTo>
                  <a:pt x="51678" y="14605"/>
                </a:lnTo>
                <a:lnTo>
                  <a:pt x="57312" y="12594"/>
                </a:lnTo>
                <a:lnTo>
                  <a:pt x="63926" y="11254"/>
                </a:lnTo>
                <a:lnTo>
                  <a:pt x="71193" y="10360"/>
                </a:lnTo>
                <a:lnTo>
                  <a:pt x="78894" y="9764"/>
                </a:lnTo>
                <a:lnTo>
                  <a:pt x="85934" y="9367"/>
                </a:lnTo>
                <a:lnTo>
                  <a:pt x="98836" y="8925"/>
                </a:lnTo>
                <a:lnTo>
                  <a:pt x="116809" y="8677"/>
                </a:lnTo>
                <a:lnTo>
                  <a:pt x="123593" y="7690"/>
                </a:lnTo>
                <a:lnTo>
                  <a:pt x="130973" y="6079"/>
                </a:lnTo>
                <a:lnTo>
                  <a:pt x="138750" y="4053"/>
                </a:lnTo>
                <a:lnTo>
                  <a:pt x="145841" y="2702"/>
                </a:lnTo>
                <a:lnTo>
                  <a:pt x="152472" y="1801"/>
                </a:lnTo>
                <a:lnTo>
                  <a:pt x="158798" y="1201"/>
                </a:lnTo>
                <a:lnTo>
                  <a:pt x="165874" y="801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SMARTPenAnnotation1128"/>
          <p:cNvSpPr/>
          <p:nvPr/>
        </p:nvSpPr>
        <p:spPr>
          <a:xfrm>
            <a:off x="4238978" y="3008956"/>
            <a:ext cx="246751" cy="290106"/>
          </a:xfrm>
          <a:custGeom>
            <a:avLst/>
            <a:gdLst/>
            <a:ahLst/>
            <a:cxnLst/>
            <a:rect l="0" t="0" r="0" b="0"/>
            <a:pathLst>
              <a:path w="246751" h="290106">
                <a:moveTo>
                  <a:pt x="204434" y="8564"/>
                </a:moveTo>
                <a:lnTo>
                  <a:pt x="204434" y="344"/>
                </a:lnTo>
                <a:lnTo>
                  <a:pt x="197590" y="61"/>
                </a:lnTo>
                <a:lnTo>
                  <a:pt x="184283" y="0"/>
                </a:lnTo>
                <a:lnTo>
                  <a:pt x="180523" y="950"/>
                </a:lnTo>
                <a:lnTo>
                  <a:pt x="176110" y="2535"/>
                </a:lnTo>
                <a:lnTo>
                  <a:pt x="171264" y="4545"/>
                </a:lnTo>
                <a:lnTo>
                  <a:pt x="167081" y="5884"/>
                </a:lnTo>
                <a:lnTo>
                  <a:pt x="159893" y="7373"/>
                </a:lnTo>
                <a:lnTo>
                  <a:pt x="153523" y="8034"/>
                </a:lnTo>
                <a:lnTo>
                  <a:pt x="150491" y="8211"/>
                </a:lnTo>
                <a:lnTo>
                  <a:pt x="145612" y="9281"/>
                </a:lnTo>
                <a:lnTo>
                  <a:pt x="139502" y="10947"/>
                </a:lnTo>
                <a:lnTo>
                  <a:pt x="132571" y="13010"/>
                </a:lnTo>
                <a:lnTo>
                  <a:pt x="126998" y="14385"/>
                </a:lnTo>
                <a:lnTo>
                  <a:pt x="122330" y="15302"/>
                </a:lnTo>
                <a:lnTo>
                  <a:pt x="118265" y="15914"/>
                </a:lnTo>
                <a:lnTo>
                  <a:pt x="113651" y="16321"/>
                </a:lnTo>
                <a:lnTo>
                  <a:pt x="108669" y="16593"/>
                </a:lnTo>
                <a:lnTo>
                  <a:pt x="98054" y="16895"/>
                </a:lnTo>
                <a:lnTo>
                  <a:pt x="58913" y="17132"/>
                </a:lnTo>
                <a:lnTo>
                  <a:pt x="51864" y="17135"/>
                </a:lnTo>
                <a:lnTo>
                  <a:pt x="48360" y="14596"/>
                </a:lnTo>
                <a:lnTo>
                  <a:pt x="41955" y="8916"/>
                </a:lnTo>
                <a:lnTo>
                  <a:pt x="34824" y="8610"/>
                </a:lnTo>
                <a:lnTo>
                  <a:pt x="34210" y="8595"/>
                </a:lnTo>
                <a:lnTo>
                  <a:pt x="33802" y="9537"/>
                </a:lnTo>
                <a:lnTo>
                  <a:pt x="33056" y="17296"/>
                </a:lnTo>
                <a:lnTo>
                  <a:pt x="32987" y="44637"/>
                </a:lnTo>
                <a:lnTo>
                  <a:pt x="30445" y="53489"/>
                </a:lnTo>
                <a:lnTo>
                  <a:pt x="28434" y="58516"/>
                </a:lnTo>
                <a:lnTo>
                  <a:pt x="27093" y="63773"/>
                </a:lnTo>
                <a:lnTo>
                  <a:pt x="26199" y="69182"/>
                </a:lnTo>
                <a:lnTo>
                  <a:pt x="25603" y="74694"/>
                </a:lnTo>
                <a:lnTo>
                  <a:pt x="24941" y="83357"/>
                </a:lnTo>
                <a:lnTo>
                  <a:pt x="24765" y="87001"/>
                </a:lnTo>
                <a:lnTo>
                  <a:pt x="23695" y="91335"/>
                </a:lnTo>
                <a:lnTo>
                  <a:pt x="22029" y="96130"/>
                </a:lnTo>
                <a:lnTo>
                  <a:pt x="19965" y="101231"/>
                </a:lnTo>
                <a:lnTo>
                  <a:pt x="18590" y="106537"/>
                </a:lnTo>
                <a:lnTo>
                  <a:pt x="17673" y="111979"/>
                </a:lnTo>
                <a:lnTo>
                  <a:pt x="17062" y="117512"/>
                </a:lnTo>
                <a:lnTo>
                  <a:pt x="13843" y="126200"/>
                </a:lnTo>
                <a:lnTo>
                  <a:pt x="11650" y="129851"/>
                </a:lnTo>
                <a:lnTo>
                  <a:pt x="10189" y="134189"/>
                </a:lnTo>
                <a:lnTo>
                  <a:pt x="9215" y="138986"/>
                </a:lnTo>
                <a:lnTo>
                  <a:pt x="8565" y="144090"/>
                </a:lnTo>
                <a:lnTo>
                  <a:pt x="5304" y="152300"/>
                </a:lnTo>
                <a:lnTo>
                  <a:pt x="0" y="160781"/>
                </a:lnTo>
                <a:lnTo>
                  <a:pt x="517" y="162429"/>
                </a:lnTo>
                <a:lnTo>
                  <a:pt x="6190" y="170066"/>
                </a:lnTo>
                <a:lnTo>
                  <a:pt x="7501" y="170525"/>
                </a:lnTo>
                <a:lnTo>
                  <a:pt x="13898" y="171170"/>
                </a:lnTo>
                <a:lnTo>
                  <a:pt x="19103" y="171321"/>
                </a:lnTo>
                <a:lnTo>
                  <a:pt x="21825" y="170408"/>
                </a:lnTo>
                <a:lnTo>
                  <a:pt x="27390" y="166854"/>
                </a:lnTo>
                <a:lnTo>
                  <a:pt x="31159" y="165526"/>
                </a:lnTo>
                <a:lnTo>
                  <a:pt x="35578" y="164640"/>
                </a:lnTo>
                <a:lnTo>
                  <a:pt x="40429" y="164049"/>
                </a:lnTo>
                <a:lnTo>
                  <a:pt x="45567" y="162703"/>
                </a:lnTo>
                <a:lnTo>
                  <a:pt x="50898" y="160854"/>
                </a:lnTo>
                <a:lnTo>
                  <a:pt x="56356" y="158668"/>
                </a:lnTo>
                <a:lnTo>
                  <a:pt x="61900" y="156258"/>
                </a:lnTo>
                <a:lnTo>
                  <a:pt x="73141" y="151041"/>
                </a:lnTo>
                <a:lnTo>
                  <a:pt x="79758" y="148316"/>
                </a:lnTo>
                <a:lnTo>
                  <a:pt x="87027" y="145547"/>
                </a:lnTo>
                <a:lnTo>
                  <a:pt x="94730" y="142748"/>
                </a:lnTo>
                <a:lnTo>
                  <a:pt x="101770" y="139930"/>
                </a:lnTo>
                <a:lnTo>
                  <a:pt x="108369" y="137099"/>
                </a:lnTo>
                <a:lnTo>
                  <a:pt x="114673" y="134259"/>
                </a:lnTo>
                <a:lnTo>
                  <a:pt x="122686" y="132365"/>
                </a:lnTo>
                <a:lnTo>
                  <a:pt x="131838" y="131103"/>
                </a:lnTo>
                <a:lnTo>
                  <a:pt x="141749" y="130262"/>
                </a:lnTo>
                <a:lnTo>
                  <a:pt x="150261" y="129701"/>
                </a:lnTo>
                <a:lnTo>
                  <a:pt x="164800" y="129077"/>
                </a:lnTo>
                <a:lnTo>
                  <a:pt x="183695" y="128726"/>
                </a:lnTo>
                <a:lnTo>
                  <a:pt x="189655" y="129629"/>
                </a:lnTo>
                <a:lnTo>
                  <a:pt x="195534" y="131184"/>
                </a:lnTo>
                <a:lnTo>
                  <a:pt x="201359" y="133173"/>
                </a:lnTo>
                <a:lnTo>
                  <a:pt x="207146" y="135452"/>
                </a:lnTo>
                <a:lnTo>
                  <a:pt x="212910" y="137923"/>
                </a:lnTo>
                <a:lnTo>
                  <a:pt x="218657" y="140523"/>
                </a:lnTo>
                <a:lnTo>
                  <a:pt x="223441" y="143209"/>
                </a:lnTo>
                <a:lnTo>
                  <a:pt x="227583" y="145952"/>
                </a:lnTo>
                <a:lnTo>
                  <a:pt x="231297" y="148734"/>
                </a:lnTo>
                <a:lnTo>
                  <a:pt x="237963" y="156904"/>
                </a:lnTo>
                <a:lnTo>
                  <a:pt x="241074" y="161750"/>
                </a:lnTo>
                <a:lnTo>
                  <a:pt x="243148" y="166885"/>
                </a:lnTo>
                <a:lnTo>
                  <a:pt x="244531" y="172214"/>
                </a:lnTo>
                <a:lnTo>
                  <a:pt x="245453" y="177671"/>
                </a:lnTo>
                <a:lnTo>
                  <a:pt x="246068" y="183215"/>
                </a:lnTo>
                <a:lnTo>
                  <a:pt x="246477" y="188815"/>
                </a:lnTo>
                <a:lnTo>
                  <a:pt x="246750" y="194454"/>
                </a:lnTo>
                <a:lnTo>
                  <a:pt x="245980" y="199165"/>
                </a:lnTo>
                <a:lnTo>
                  <a:pt x="242584" y="206940"/>
                </a:lnTo>
                <a:lnTo>
                  <a:pt x="239392" y="212252"/>
                </a:lnTo>
                <a:lnTo>
                  <a:pt x="230766" y="225775"/>
                </a:lnTo>
                <a:lnTo>
                  <a:pt x="225799" y="231476"/>
                </a:lnTo>
                <a:lnTo>
                  <a:pt x="220582" y="236229"/>
                </a:lnTo>
                <a:lnTo>
                  <a:pt x="215199" y="240351"/>
                </a:lnTo>
                <a:lnTo>
                  <a:pt x="210659" y="245003"/>
                </a:lnTo>
                <a:lnTo>
                  <a:pt x="206678" y="250010"/>
                </a:lnTo>
                <a:lnTo>
                  <a:pt x="203073" y="255253"/>
                </a:lnTo>
                <a:lnTo>
                  <a:pt x="197812" y="259701"/>
                </a:lnTo>
                <a:lnTo>
                  <a:pt x="191446" y="263618"/>
                </a:lnTo>
                <a:lnTo>
                  <a:pt x="184346" y="267183"/>
                </a:lnTo>
                <a:lnTo>
                  <a:pt x="178660" y="270511"/>
                </a:lnTo>
                <a:lnTo>
                  <a:pt x="173916" y="273683"/>
                </a:lnTo>
                <a:lnTo>
                  <a:pt x="169801" y="276750"/>
                </a:lnTo>
                <a:lnTo>
                  <a:pt x="164200" y="278794"/>
                </a:lnTo>
                <a:lnTo>
                  <a:pt x="157609" y="280157"/>
                </a:lnTo>
                <a:lnTo>
                  <a:pt x="150357" y="281066"/>
                </a:lnTo>
                <a:lnTo>
                  <a:pt x="143618" y="282624"/>
                </a:lnTo>
                <a:lnTo>
                  <a:pt x="137220" y="284616"/>
                </a:lnTo>
                <a:lnTo>
                  <a:pt x="131050" y="286896"/>
                </a:lnTo>
                <a:lnTo>
                  <a:pt x="125031" y="288416"/>
                </a:lnTo>
                <a:lnTo>
                  <a:pt x="119114" y="289429"/>
                </a:lnTo>
                <a:lnTo>
                  <a:pt x="113264" y="290105"/>
                </a:lnTo>
                <a:lnTo>
                  <a:pt x="108412" y="289603"/>
                </a:lnTo>
                <a:lnTo>
                  <a:pt x="104224" y="288315"/>
                </a:lnTo>
                <a:lnTo>
                  <a:pt x="100480" y="286505"/>
                </a:lnTo>
                <a:lnTo>
                  <a:pt x="96079" y="285298"/>
                </a:lnTo>
                <a:lnTo>
                  <a:pt x="91240" y="284493"/>
                </a:lnTo>
                <a:lnTo>
                  <a:pt x="86108" y="283956"/>
                </a:lnTo>
                <a:lnTo>
                  <a:pt x="81735" y="282646"/>
                </a:lnTo>
                <a:lnTo>
                  <a:pt x="74337" y="278651"/>
                </a:lnTo>
                <a:lnTo>
                  <a:pt x="70077" y="277204"/>
                </a:lnTo>
                <a:lnTo>
                  <a:pt x="65333" y="276240"/>
                </a:lnTo>
                <a:lnTo>
                  <a:pt x="60265" y="275597"/>
                </a:lnTo>
                <a:lnTo>
                  <a:pt x="55934" y="275168"/>
                </a:lnTo>
                <a:lnTo>
                  <a:pt x="48581" y="274692"/>
                </a:lnTo>
                <a:lnTo>
                  <a:pt x="45288" y="273613"/>
                </a:lnTo>
                <a:lnTo>
                  <a:pt x="39088" y="269873"/>
                </a:lnTo>
                <a:lnTo>
                  <a:pt x="32984" y="2657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SMARTPenAnnotation1129"/>
          <p:cNvSpPr/>
          <p:nvPr/>
        </p:nvSpPr>
        <p:spPr>
          <a:xfrm>
            <a:off x="1572934" y="3857625"/>
            <a:ext cx="178714" cy="385397"/>
          </a:xfrm>
          <a:custGeom>
            <a:avLst/>
            <a:gdLst/>
            <a:ahLst/>
            <a:cxnLst/>
            <a:rect l="0" t="0" r="0" b="0"/>
            <a:pathLst>
              <a:path w="178714" h="385397">
                <a:moveTo>
                  <a:pt x="135850" y="0"/>
                </a:moveTo>
                <a:lnTo>
                  <a:pt x="127631" y="0"/>
                </a:lnTo>
                <a:lnTo>
                  <a:pt x="122832" y="4550"/>
                </a:lnTo>
                <a:lnTo>
                  <a:pt x="120504" y="5891"/>
                </a:lnTo>
                <a:lnTo>
                  <a:pt x="115377" y="7380"/>
                </a:lnTo>
                <a:lnTo>
                  <a:pt x="111687" y="8219"/>
                </a:lnTo>
                <a:lnTo>
                  <a:pt x="108284" y="10955"/>
                </a:lnTo>
                <a:lnTo>
                  <a:pt x="103596" y="15346"/>
                </a:lnTo>
                <a:lnTo>
                  <a:pt x="90022" y="28714"/>
                </a:lnTo>
                <a:lnTo>
                  <a:pt x="88153" y="31525"/>
                </a:lnTo>
                <a:lnTo>
                  <a:pt x="84571" y="40032"/>
                </a:lnTo>
                <a:lnTo>
                  <a:pt x="80357" y="45732"/>
                </a:lnTo>
                <a:lnTo>
                  <a:pt x="75309" y="53980"/>
                </a:lnTo>
                <a:lnTo>
                  <a:pt x="69891" y="63996"/>
                </a:lnTo>
                <a:lnTo>
                  <a:pt x="64307" y="74798"/>
                </a:lnTo>
                <a:lnTo>
                  <a:pt x="61485" y="79392"/>
                </a:lnTo>
                <a:lnTo>
                  <a:pt x="58651" y="83408"/>
                </a:lnTo>
                <a:lnTo>
                  <a:pt x="55809" y="87038"/>
                </a:lnTo>
                <a:lnTo>
                  <a:pt x="52962" y="91363"/>
                </a:lnTo>
                <a:lnTo>
                  <a:pt x="50112" y="96151"/>
                </a:lnTo>
                <a:lnTo>
                  <a:pt x="47259" y="101248"/>
                </a:lnTo>
                <a:lnTo>
                  <a:pt x="41549" y="111992"/>
                </a:lnTo>
                <a:lnTo>
                  <a:pt x="38693" y="117523"/>
                </a:lnTo>
                <a:lnTo>
                  <a:pt x="35836" y="124069"/>
                </a:lnTo>
                <a:lnTo>
                  <a:pt x="32979" y="131290"/>
                </a:lnTo>
                <a:lnTo>
                  <a:pt x="30122" y="138961"/>
                </a:lnTo>
                <a:lnTo>
                  <a:pt x="27265" y="145981"/>
                </a:lnTo>
                <a:lnTo>
                  <a:pt x="24408" y="152565"/>
                </a:lnTo>
                <a:lnTo>
                  <a:pt x="21550" y="158860"/>
                </a:lnTo>
                <a:lnTo>
                  <a:pt x="19645" y="165914"/>
                </a:lnTo>
                <a:lnTo>
                  <a:pt x="18375" y="173475"/>
                </a:lnTo>
                <a:lnTo>
                  <a:pt x="17529" y="181372"/>
                </a:lnTo>
                <a:lnTo>
                  <a:pt x="16012" y="188542"/>
                </a:lnTo>
                <a:lnTo>
                  <a:pt x="14048" y="195227"/>
                </a:lnTo>
                <a:lnTo>
                  <a:pt x="11786" y="201589"/>
                </a:lnTo>
                <a:lnTo>
                  <a:pt x="10279" y="207735"/>
                </a:lnTo>
                <a:lnTo>
                  <a:pt x="8603" y="219644"/>
                </a:lnTo>
                <a:lnTo>
                  <a:pt x="7204" y="226439"/>
                </a:lnTo>
                <a:lnTo>
                  <a:pt x="5319" y="233827"/>
                </a:lnTo>
                <a:lnTo>
                  <a:pt x="3109" y="241610"/>
                </a:lnTo>
                <a:lnTo>
                  <a:pt x="1636" y="248703"/>
                </a:lnTo>
                <a:lnTo>
                  <a:pt x="654" y="255337"/>
                </a:lnTo>
                <a:lnTo>
                  <a:pt x="0" y="261665"/>
                </a:lnTo>
                <a:lnTo>
                  <a:pt x="516" y="267788"/>
                </a:lnTo>
                <a:lnTo>
                  <a:pt x="4840" y="285508"/>
                </a:lnTo>
                <a:lnTo>
                  <a:pt x="6186" y="297072"/>
                </a:lnTo>
                <a:lnTo>
                  <a:pt x="7498" y="301871"/>
                </a:lnTo>
                <a:lnTo>
                  <a:pt x="11495" y="309742"/>
                </a:lnTo>
                <a:lnTo>
                  <a:pt x="14847" y="314127"/>
                </a:lnTo>
                <a:lnTo>
                  <a:pt x="18986" y="318955"/>
                </a:lnTo>
                <a:lnTo>
                  <a:pt x="27713" y="328448"/>
                </a:lnTo>
                <a:lnTo>
                  <a:pt x="37981" y="339147"/>
                </a:lnTo>
                <a:lnTo>
                  <a:pt x="44093" y="345359"/>
                </a:lnTo>
                <a:lnTo>
                  <a:pt x="48009" y="348350"/>
                </a:lnTo>
                <a:lnTo>
                  <a:pt x="52524" y="351295"/>
                </a:lnTo>
                <a:lnTo>
                  <a:pt x="57440" y="354212"/>
                </a:lnTo>
                <a:lnTo>
                  <a:pt x="62621" y="357108"/>
                </a:lnTo>
                <a:lnTo>
                  <a:pt x="73459" y="362867"/>
                </a:lnTo>
                <a:lnTo>
                  <a:pt x="90271" y="371464"/>
                </a:lnTo>
                <a:lnTo>
                  <a:pt x="95939" y="373373"/>
                </a:lnTo>
                <a:lnTo>
                  <a:pt x="101623" y="374645"/>
                </a:lnTo>
                <a:lnTo>
                  <a:pt x="107317" y="375493"/>
                </a:lnTo>
                <a:lnTo>
                  <a:pt x="113018" y="376059"/>
                </a:lnTo>
                <a:lnTo>
                  <a:pt x="118724" y="376435"/>
                </a:lnTo>
                <a:lnTo>
                  <a:pt x="124433" y="376687"/>
                </a:lnTo>
                <a:lnTo>
                  <a:pt x="129191" y="377807"/>
                </a:lnTo>
                <a:lnTo>
                  <a:pt x="133316" y="379506"/>
                </a:lnTo>
                <a:lnTo>
                  <a:pt x="137018" y="381591"/>
                </a:lnTo>
                <a:lnTo>
                  <a:pt x="142344" y="382982"/>
                </a:lnTo>
                <a:lnTo>
                  <a:pt x="148752" y="383909"/>
                </a:lnTo>
                <a:lnTo>
                  <a:pt x="155881" y="384526"/>
                </a:lnTo>
                <a:lnTo>
                  <a:pt x="161587" y="384938"/>
                </a:lnTo>
                <a:lnTo>
                  <a:pt x="170466" y="385396"/>
                </a:lnTo>
                <a:lnTo>
                  <a:pt x="173215" y="384566"/>
                </a:lnTo>
                <a:lnTo>
                  <a:pt x="175048" y="383059"/>
                </a:lnTo>
                <a:lnTo>
                  <a:pt x="178713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SMARTPenAnnotation1130"/>
          <p:cNvSpPr/>
          <p:nvPr/>
        </p:nvSpPr>
        <p:spPr>
          <a:xfrm>
            <a:off x="1854517" y="3977640"/>
            <a:ext cx="180023" cy="197168"/>
          </a:xfrm>
          <a:custGeom>
            <a:avLst/>
            <a:gdLst/>
            <a:ahLst/>
            <a:cxnLst/>
            <a:rect l="0" t="0" r="0" b="0"/>
            <a:pathLst>
              <a:path w="180023" h="197168">
                <a:moveTo>
                  <a:pt x="0" y="0"/>
                </a:moveTo>
                <a:lnTo>
                  <a:pt x="4939" y="0"/>
                </a:lnTo>
                <a:lnTo>
                  <a:pt x="2830" y="0"/>
                </a:lnTo>
                <a:lnTo>
                  <a:pt x="7629" y="0"/>
                </a:lnTo>
                <a:lnTo>
                  <a:pt x="7944" y="952"/>
                </a:lnTo>
                <a:lnTo>
                  <a:pt x="8293" y="4550"/>
                </a:lnTo>
                <a:lnTo>
                  <a:pt x="9339" y="5891"/>
                </a:lnTo>
                <a:lnTo>
                  <a:pt x="10988" y="6785"/>
                </a:lnTo>
                <a:lnTo>
                  <a:pt x="13040" y="7381"/>
                </a:lnTo>
                <a:lnTo>
                  <a:pt x="17861" y="10583"/>
                </a:lnTo>
                <a:lnTo>
                  <a:pt x="20480" y="12770"/>
                </a:lnTo>
                <a:lnTo>
                  <a:pt x="22226" y="15181"/>
                </a:lnTo>
                <a:lnTo>
                  <a:pt x="24166" y="20399"/>
                </a:lnTo>
                <a:lnTo>
                  <a:pt x="27568" y="25894"/>
                </a:lnTo>
                <a:lnTo>
                  <a:pt x="29809" y="28692"/>
                </a:lnTo>
                <a:lnTo>
                  <a:pt x="33207" y="32463"/>
                </a:lnTo>
                <a:lnTo>
                  <a:pt x="42064" y="41733"/>
                </a:lnTo>
                <a:lnTo>
                  <a:pt x="53209" y="53111"/>
                </a:lnTo>
                <a:lnTo>
                  <a:pt x="56428" y="57314"/>
                </a:lnTo>
                <a:lnTo>
                  <a:pt x="59526" y="62022"/>
                </a:lnTo>
                <a:lnTo>
                  <a:pt x="62544" y="67066"/>
                </a:lnTo>
                <a:lnTo>
                  <a:pt x="65509" y="72333"/>
                </a:lnTo>
                <a:lnTo>
                  <a:pt x="71342" y="83265"/>
                </a:lnTo>
                <a:lnTo>
                  <a:pt x="75184" y="88847"/>
                </a:lnTo>
                <a:lnTo>
                  <a:pt x="79650" y="94474"/>
                </a:lnTo>
                <a:lnTo>
                  <a:pt x="84533" y="100130"/>
                </a:lnTo>
                <a:lnTo>
                  <a:pt x="88740" y="105806"/>
                </a:lnTo>
                <a:lnTo>
                  <a:pt x="92498" y="111495"/>
                </a:lnTo>
                <a:lnTo>
                  <a:pt x="95955" y="117192"/>
                </a:lnTo>
                <a:lnTo>
                  <a:pt x="99213" y="121943"/>
                </a:lnTo>
                <a:lnTo>
                  <a:pt x="102337" y="126063"/>
                </a:lnTo>
                <a:lnTo>
                  <a:pt x="105372" y="129762"/>
                </a:lnTo>
                <a:lnTo>
                  <a:pt x="108348" y="134133"/>
                </a:lnTo>
                <a:lnTo>
                  <a:pt x="111284" y="138952"/>
                </a:lnTo>
                <a:lnTo>
                  <a:pt x="114195" y="144069"/>
                </a:lnTo>
                <a:lnTo>
                  <a:pt x="117087" y="148434"/>
                </a:lnTo>
                <a:lnTo>
                  <a:pt x="119968" y="152296"/>
                </a:lnTo>
                <a:lnTo>
                  <a:pt x="122841" y="155823"/>
                </a:lnTo>
                <a:lnTo>
                  <a:pt x="125709" y="159127"/>
                </a:lnTo>
                <a:lnTo>
                  <a:pt x="128573" y="162282"/>
                </a:lnTo>
                <a:lnTo>
                  <a:pt x="131436" y="165338"/>
                </a:lnTo>
                <a:lnTo>
                  <a:pt x="135249" y="168327"/>
                </a:lnTo>
                <a:lnTo>
                  <a:pt x="139696" y="171273"/>
                </a:lnTo>
                <a:lnTo>
                  <a:pt x="144566" y="174190"/>
                </a:lnTo>
                <a:lnTo>
                  <a:pt x="148764" y="177086"/>
                </a:lnTo>
                <a:lnTo>
                  <a:pt x="152516" y="179970"/>
                </a:lnTo>
                <a:lnTo>
                  <a:pt x="155970" y="182845"/>
                </a:lnTo>
                <a:lnTo>
                  <a:pt x="159225" y="184761"/>
                </a:lnTo>
                <a:lnTo>
                  <a:pt x="162348" y="186039"/>
                </a:lnTo>
                <a:lnTo>
                  <a:pt x="165381" y="186891"/>
                </a:lnTo>
                <a:lnTo>
                  <a:pt x="168357" y="188411"/>
                </a:lnTo>
                <a:lnTo>
                  <a:pt x="171293" y="190378"/>
                </a:lnTo>
                <a:lnTo>
                  <a:pt x="180022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SMARTPenAnnotation1131"/>
          <p:cNvSpPr/>
          <p:nvPr/>
        </p:nvSpPr>
        <p:spPr>
          <a:xfrm>
            <a:off x="2034539" y="417480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SMARTPenAnnotation1132"/>
          <p:cNvSpPr/>
          <p:nvPr/>
        </p:nvSpPr>
        <p:spPr>
          <a:xfrm>
            <a:off x="1863089" y="3934882"/>
            <a:ext cx="188596" cy="188491"/>
          </a:xfrm>
          <a:custGeom>
            <a:avLst/>
            <a:gdLst/>
            <a:ahLst/>
            <a:cxnLst/>
            <a:rect l="0" t="0" r="0" b="0"/>
            <a:pathLst>
              <a:path w="188596" h="188491">
                <a:moveTo>
                  <a:pt x="188595" y="8468"/>
                </a:moveTo>
                <a:lnTo>
                  <a:pt x="184045" y="3917"/>
                </a:lnTo>
                <a:lnTo>
                  <a:pt x="181751" y="2576"/>
                </a:lnTo>
                <a:lnTo>
                  <a:pt x="176664" y="1087"/>
                </a:lnTo>
                <a:lnTo>
                  <a:pt x="171528" y="130"/>
                </a:lnTo>
                <a:lnTo>
                  <a:pt x="167357" y="0"/>
                </a:lnTo>
                <a:lnTo>
                  <a:pt x="164912" y="918"/>
                </a:lnTo>
                <a:lnTo>
                  <a:pt x="159654" y="4477"/>
                </a:lnTo>
                <a:lnTo>
                  <a:pt x="154143" y="9234"/>
                </a:lnTo>
                <a:lnTo>
                  <a:pt x="151339" y="11836"/>
                </a:lnTo>
                <a:lnTo>
                  <a:pt x="148518" y="15476"/>
                </a:lnTo>
                <a:lnTo>
                  <a:pt x="145685" y="19807"/>
                </a:lnTo>
                <a:lnTo>
                  <a:pt x="142843" y="24600"/>
                </a:lnTo>
                <a:lnTo>
                  <a:pt x="139997" y="29700"/>
                </a:lnTo>
                <a:lnTo>
                  <a:pt x="134293" y="40447"/>
                </a:lnTo>
                <a:lnTo>
                  <a:pt x="130487" y="45980"/>
                </a:lnTo>
                <a:lnTo>
                  <a:pt x="126044" y="51573"/>
                </a:lnTo>
                <a:lnTo>
                  <a:pt x="121177" y="57207"/>
                </a:lnTo>
                <a:lnTo>
                  <a:pt x="116027" y="62868"/>
                </a:lnTo>
                <a:lnTo>
                  <a:pt x="105225" y="74238"/>
                </a:lnTo>
                <a:lnTo>
                  <a:pt x="71394" y="108484"/>
                </a:lnTo>
                <a:lnTo>
                  <a:pt x="66646" y="114198"/>
                </a:lnTo>
                <a:lnTo>
                  <a:pt x="62528" y="119912"/>
                </a:lnTo>
                <a:lnTo>
                  <a:pt x="58831" y="125626"/>
                </a:lnTo>
                <a:lnTo>
                  <a:pt x="54461" y="130388"/>
                </a:lnTo>
                <a:lnTo>
                  <a:pt x="49642" y="134516"/>
                </a:lnTo>
                <a:lnTo>
                  <a:pt x="44525" y="138220"/>
                </a:lnTo>
                <a:lnTo>
                  <a:pt x="40161" y="142594"/>
                </a:lnTo>
                <a:lnTo>
                  <a:pt x="36299" y="147415"/>
                </a:lnTo>
                <a:lnTo>
                  <a:pt x="32772" y="152534"/>
                </a:lnTo>
                <a:lnTo>
                  <a:pt x="29468" y="156900"/>
                </a:lnTo>
                <a:lnTo>
                  <a:pt x="26313" y="160762"/>
                </a:lnTo>
                <a:lnTo>
                  <a:pt x="23257" y="164290"/>
                </a:lnTo>
                <a:lnTo>
                  <a:pt x="20267" y="167594"/>
                </a:lnTo>
                <a:lnTo>
                  <a:pt x="14406" y="173805"/>
                </a:lnTo>
                <a:lnTo>
                  <a:pt x="11509" y="175843"/>
                </a:lnTo>
                <a:lnTo>
                  <a:pt x="5750" y="178106"/>
                </a:lnTo>
                <a:lnTo>
                  <a:pt x="3834" y="179663"/>
                </a:lnTo>
                <a:lnTo>
                  <a:pt x="2556" y="181653"/>
                </a:lnTo>
                <a:lnTo>
                  <a:pt x="0" y="1884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SMARTPenAnnotation1133"/>
          <p:cNvSpPr/>
          <p:nvPr/>
        </p:nvSpPr>
        <p:spPr>
          <a:xfrm>
            <a:off x="2111692" y="4003357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8572"/>
                </a:moveTo>
                <a:lnTo>
                  <a:pt x="11932" y="8572"/>
                </a:lnTo>
                <a:lnTo>
                  <a:pt x="15575" y="7620"/>
                </a:lnTo>
                <a:lnTo>
                  <a:pt x="19908" y="6033"/>
                </a:lnTo>
                <a:lnTo>
                  <a:pt x="24702" y="4022"/>
                </a:lnTo>
                <a:lnTo>
                  <a:pt x="30756" y="2681"/>
                </a:lnTo>
                <a:lnTo>
                  <a:pt x="37649" y="1788"/>
                </a:lnTo>
                <a:lnTo>
                  <a:pt x="45102" y="1192"/>
                </a:lnTo>
                <a:lnTo>
                  <a:pt x="51975" y="795"/>
                </a:lnTo>
                <a:lnTo>
                  <a:pt x="64693" y="353"/>
                </a:lnTo>
                <a:lnTo>
                  <a:pt x="88379" y="70"/>
                </a:lnTo>
                <a:lnTo>
                  <a:pt x="189479" y="0"/>
                </a:lnTo>
                <a:lnTo>
                  <a:pt x="193947" y="953"/>
                </a:lnTo>
                <a:lnTo>
                  <a:pt x="198831" y="2540"/>
                </a:lnTo>
                <a:lnTo>
                  <a:pt x="203991" y="4551"/>
                </a:lnTo>
                <a:lnTo>
                  <a:pt x="209337" y="5891"/>
                </a:lnTo>
                <a:lnTo>
                  <a:pt x="214805" y="6785"/>
                </a:lnTo>
                <a:lnTo>
                  <a:pt x="220356" y="7381"/>
                </a:lnTo>
                <a:lnTo>
                  <a:pt x="225009" y="7778"/>
                </a:lnTo>
                <a:lnTo>
                  <a:pt x="229063" y="8043"/>
                </a:lnTo>
                <a:lnTo>
                  <a:pt x="236108" y="8337"/>
                </a:lnTo>
                <a:lnTo>
                  <a:pt x="245430" y="8503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SMARTPenAnnotation1134"/>
          <p:cNvSpPr/>
          <p:nvPr/>
        </p:nvSpPr>
        <p:spPr>
          <a:xfrm>
            <a:off x="2206352" y="3934777"/>
            <a:ext cx="59646" cy="205741"/>
          </a:xfrm>
          <a:custGeom>
            <a:avLst/>
            <a:gdLst/>
            <a:ahLst/>
            <a:cxnLst/>
            <a:rect l="0" t="0" r="0" b="0"/>
            <a:pathLst>
              <a:path w="59646" h="205741">
                <a:moveTo>
                  <a:pt x="16782" y="0"/>
                </a:moveTo>
                <a:lnTo>
                  <a:pt x="860" y="0"/>
                </a:lnTo>
                <a:lnTo>
                  <a:pt x="453" y="952"/>
                </a:lnTo>
                <a:lnTo>
                  <a:pt x="0" y="4551"/>
                </a:lnTo>
                <a:lnTo>
                  <a:pt x="831" y="5891"/>
                </a:lnTo>
                <a:lnTo>
                  <a:pt x="2339" y="6785"/>
                </a:lnTo>
                <a:lnTo>
                  <a:pt x="4296" y="7381"/>
                </a:lnTo>
                <a:lnTo>
                  <a:pt x="4648" y="9683"/>
                </a:lnTo>
                <a:lnTo>
                  <a:pt x="3930" y="13123"/>
                </a:lnTo>
                <a:lnTo>
                  <a:pt x="2499" y="17321"/>
                </a:lnTo>
                <a:lnTo>
                  <a:pt x="2498" y="21073"/>
                </a:lnTo>
                <a:lnTo>
                  <a:pt x="3449" y="24526"/>
                </a:lnTo>
                <a:lnTo>
                  <a:pt x="5036" y="27781"/>
                </a:lnTo>
                <a:lnTo>
                  <a:pt x="6094" y="31856"/>
                </a:lnTo>
                <a:lnTo>
                  <a:pt x="6799" y="36477"/>
                </a:lnTo>
                <a:lnTo>
                  <a:pt x="7269" y="41463"/>
                </a:lnTo>
                <a:lnTo>
                  <a:pt x="7583" y="45740"/>
                </a:lnTo>
                <a:lnTo>
                  <a:pt x="7792" y="49543"/>
                </a:lnTo>
                <a:lnTo>
                  <a:pt x="7931" y="53031"/>
                </a:lnTo>
                <a:lnTo>
                  <a:pt x="8977" y="57262"/>
                </a:lnTo>
                <a:lnTo>
                  <a:pt x="10626" y="61987"/>
                </a:lnTo>
                <a:lnTo>
                  <a:pt x="12678" y="67042"/>
                </a:lnTo>
                <a:lnTo>
                  <a:pt x="14046" y="72317"/>
                </a:lnTo>
                <a:lnTo>
                  <a:pt x="14958" y="77739"/>
                </a:lnTo>
                <a:lnTo>
                  <a:pt x="15567" y="83259"/>
                </a:lnTo>
                <a:lnTo>
                  <a:pt x="15972" y="89796"/>
                </a:lnTo>
                <a:lnTo>
                  <a:pt x="16422" y="104679"/>
                </a:lnTo>
                <a:lnTo>
                  <a:pt x="17495" y="111696"/>
                </a:lnTo>
                <a:lnTo>
                  <a:pt x="19162" y="118279"/>
                </a:lnTo>
                <a:lnTo>
                  <a:pt x="21226" y="124573"/>
                </a:lnTo>
                <a:lnTo>
                  <a:pt x="23555" y="130674"/>
                </a:lnTo>
                <a:lnTo>
                  <a:pt x="26060" y="136646"/>
                </a:lnTo>
                <a:lnTo>
                  <a:pt x="28682" y="142532"/>
                </a:lnTo>
                <a:lnTo>
                  <a:pt x="30431" y="148362"/>
                </a:lnTo>
                <a:lnTo>
                  <a:pt x="31597" y="154153"/>
                </a:lnTo>
                <a:lnTo>
                  <a:pt x="32373" y="159918"/>
                </a:lnTo>
                <a:lnTo>
                  <a:pt x="33844" y="164715"/>
                </a:lnTo>
                <a:lnTo>
                  <a:pt x="35777" y="168865"/>
                </a:lnTo>
                <a:lnTo>
                  <a:pt x="38018" y="172585"/>
                </a:lnTo>
                <a:lnTo>
                  <a:pt x="39512" y="176016"/>
                </a:lnTo>
                <a:lnTo>
                  <a:pt x="41172" y="182370"/>
                </a:lnTo>
                <a:lnTo>
                  <a:pt x="42567" y="185397"/>
                </a:lnTo>
                <a:lnTo>
                  <a:pt x="44450" y="188368"/>
                </a:lnTo>
                <a:lnTo>
                  <a:pt x="46657" y="191301"/>
                </a:lnTo>
                <a:lnTo>
                  <a:pt x="49082" y="194209"/>
                </a:lnTo>
                <a:lnTo>
                  <a:pt x="51650" y="197101"/>
                </a:lnTo>
                <a:lnTo>
                  <a:pt x="59645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SMARTPenAnnotation1135"/>
          <p:cNvSpPr/>
          <p:nvPr/>
        </p:nvSpPr>
        <p:spPr>
          <a:xfrm>
            <a:off x="2398218" y="3883457"/>
            <a:ext cx="227825" cy="205511"/>
          </a:xfrm>
          <a:custGeom>
            <a:avLst/>
            <a:gdLst/>
            <a:ahLst/>
            <a:cxnLst/>
            <a:rect l="0" t="0" r="0" b="0"/>
            <a:pathLst>
              <a:path w="227825" h="205511">
                <a:moveTo>
                  <a:pt x="4939" y="59893"/>
                </a:moveTo>
                <a:lnTo>
                  <a:pt x="388" y="55342"/>
                </a:lnTo>
                <a:lnTo>
                  <a:pt x="0" y="53049"/>
                </a:lnTo>
                <a:lnTo>
                  <a:pt x="694" y="50567"/>
                </a:lnTo>
                <a:lnTo>
                  <a:pt x="4101" y="44292"/>
                </a:lnTo>
                <a:lnTo>
                  <a:pt x="4690" y="38654"/>
                </a:lnTo>
                <a:lnTo>
                  <a:pt x="6678" y="36209"/>
                </a:lnTo>
                <a:lnTo>
                  <a:pt x="9909" y="33626"/>
                </a:lnTo>
                <a:lnTo>
                  <a:pt x="13967" y="30952"/>
                </a:lnTo>
                <a:lnTo>
                  <a:pt x="21016" y="25440"/>
                </a:lnTo>
                <a:lnTo>
                  <a:pt x="24230" y="22637"/>
                </a:lnTo>
                <a:lnTo>
                  <a:pt x="27325" y="20768"/>
                </a:lnTo>
                <a:lnTo>
                  <a:pt x="33303" y="18691"/>
                </a:lnTo>
                <a:lnTo>
                  <a:pt x="37183" y="17185"/>
                </a:lnTo>
                <a:lnTo>
                  <a:pt x="41675" y="15229"/>
                </a:lnTo>
                <a:lnTo>
                  <a:pt x="46575" y="12972"/>
                </a:lnTo>
                <a:lnTo>
                  <a:pt x="51746" y="11467"/>
                </a:lnTo>
                <a:lnTo>
                  <a:pt x="57099" y="10464"/>
                </a:lnTo>
                <a:lnTo>
                  <a:pt x="62572" y="9795"/>
                </a:lnTo>
                <a:lnTo>
                  <a:pt x="67173" y="8397"/>
                </a:lnTo>
                <a:lnTo>
                  <a:pt x="71194" y="6512"/>
                </a:lnTo>
                <a:lnTo>
                  <a:pt x="74826" y="4303"/>
                </a:lnTo>
                <a:lnTo>
                  <a:pt x="79153" y="2830"/>
                </a:lnTo>
                <a:lnTo>
                  <a:pt x="83943" y="1849"/>
                </a:lnTo>
                <a:lnTo>
                  <a:pt x="89040" y="1194"/>
                </a:lnTo>
                <a:lnTo>
                  <a:pt x="93392" y="758"/>
                </a:lnTo>
                <a:lnTo>
                  <a:pt x="97245" y="467"/>
                </a:lnTo>
                <a:lnTo>
                  <a:pt x="104066" y="144"/>
                </a:lnTo>
                <a:lnTo>
                  <a:pt x="110273" y="0"/>
                </a:lnTo>
                <a:lnTo>
                  <a:pt x="114214" y="914"/>
                </a:lnTo>
                <a:lnTo>
                  <a:pt x="118747" y="2476"/>
                </a:lnTo>
                <a:lnTo>
                  <a:pt x="123673" y="4470"/>
                </a:lnTo>
                <a:lnTo>
                  <a:pt x="127910" y="5799"/>
                </a:lnTo>
                <a:lnTo>
                  <a:pt x="131687" y="6685"/>
                </a:lnTo>
                <a:lnTo>
                  <a:pt x="135158" y="7276"/>
                </a:lnTo>
                <a:lnTo>
                  <a:pt x="141554" y="10473"/>
                </a:lnTo>
                <a:lnTo>
                  <a:pt x="144593" y="12659"/>
                </a:lnTo>
                <a:lnTo>
                  <a:pt x="146619" y="15068"/>
                </a:lnTo>
                <a:lnTo>
                  <a:pt x="147970" y="17627"/>
                </a:lnTo>
                <a:lnTo>
                  <a:pt x="148870" y="20286"/>
                </a:lnTo>
                <a:lnTo>
                  <a:pt x="152411" y="25780"/>
                </a:lnTo>
                <a:lnTo>
                  <a:pt x="154689" y="28578"/>
                </a:lnTo>
                <a:lnTo>
                  <a:pt x="155255" y="31396"/>
                </a:lnTo>
                <a:lnTo>
                  <a:pt x="154679" y="34228"/>
                </a:lnTo>
                <a:lnTo>
                  <a:pt x="151500" y="40866"/>
                </a:lnTo>
                <a:lnTo>
                  <a:pt x="146912" y="50166"/>
                </a:lnTo>
                <a:lnTo>
                  <a:pt x="145308" y="55314"/>
                </a:lnTo>
                <a:lnTo>
                  <a:pt x="144238" y="60650"/>
                </a:lnTo>
                <a:lnTo>
                  <a:pt x="143525" y="66112"/>
                </a:lnTo>
                <a:lnTo>
                  <a:pt x="141145" y="71659"/>
                </a:lnTo>
                <a:lnTo>
                  <a:pt x="137653" y="77262"/>
                </a:lnTo>
                <a:lnTo>
                  <a:pt x="133420" y="82902"/>
                </a:lnTo>
                <a:lnTo>
                  <a:pt x="129645" y="88567"/>
                </a:lnTo>
                <a:lnTo>
                  <a:pt x="126177" y="94249"/>
                </a:lnTo>
                <a:lnTo>
                  <a:pt x="122912" y="99942"/>
                </a:lnTo>
                <a:lnTo>
                  <a:pt x="119782" y="106595"/>
                </a:lnTo>
                <a:lnTo>
                  <a:pt x="116744" y="113887"/>
                </a:lnTo>
                <a:lnTo>
                  <a:pt x="113766" y="121607"/>
                </a:lnTo>
                <a:lnTo>
                  <a:pt x="110827" y="128658"/>
                </a:lnTo>
                <a:lnTo>
                  <a:pt x="107917" y="135263"/>
                </a:lnTo>
                <a:lnTo>
                  <a:pt x="105023" y="141572"/>
                </a:lnTo>
                <a:lnTo>
                  <a:pt x="102142" y="146731"/>
                </a:lnTo>
                <a:lnTo>
                  <a:pt x="99268" y="151123"/>
                </a:lnTo>
                <a:lnTo>
                  <a:pt x="96400" y="155002"/>
                </a:lnTo>
                <a:lnTo>
                  <a:pt x="93536" y="159494"/>
                </a:lnTo>
                <a:lnTo>
                  <a:pt x="90673" y="164394"/>
                </a:lnTo>
                <a:lnTo>
                  <a:pt x="87813" y="169565"/>
                </a:lnTo>
                <a:lnTo>
                  <a:pt x="84953" y="173965"/>
                </a:lnTo>
                <a:lnTo>
                  <a:pt x="82094" y="177851"/>
                </a:lnTo>
                <a:lnTo>
                  <a:pt x="75213" y="186381"/>
                </a:lnTo>
                <a:lnTo>
                  <a:pt x="74648" y="188033"/>
                </a:lnTo>
                <a:lnTo>
                  <a:pt x="73853" y="193957"/>
                </a:lnTo>
                <a:lnTo>
                  <a:pt x="73667" y="195676"/>
                </a:lnTo>
                <a:lnTo>
                  <a:pt x="76125" y="198981"/>
                </a:lnTo>
                <a:lnTo>
                  <a:pt x="78114" y="201196"/>
                </a:lnTo>
                <a:lnTo>
                  <a:pt x="80392" y="202672"/>
                </a:lnTo>
                <a:lnTo>
                  <a:pt x="85464" y="204313"/>
                </a:lnTo>
                <a:lnTo>
                  <a:pt x="90893" y="205042"/>
                </a:lnTo>
                <a:lnTo>
                  <a:pt x="96481" y="205366"/>
                </a:lnTo>
                <a:lnTo>
                  <a:pt x="102139" y="205510"/>
                </a:lnTo>
                <a:lnTo>
                  <a:pt x="104982" y="204596"/>
                </a:lnTo>
                <a:lnTo>
                  <a:pt x="110680" y="201040"/>
                </a:lnTo>
                <a:lnTo>
                  <a:pt x="116388" y="198825"/>
                </a:lnTo>
                <a:lnTo>
                  <a:pt x="123052" y="196888"/>
                </a:lnTo>
                <a:lnTo>
                  <a:pt x="127496" y="195038"/>
                </a:lnTo>
                <a:lnTo>
                  <a:pt x="132363" y="192852"/>
                </a:lnTo>
                <a:lnTo>
                  <a:pt x="137514" y="191395"/>
                </a:lnTo>
                <a:lnTo>
                  <a:pt x="142852" y="190423"/>
                </a:lnTo>
                <a:lnTo>
                  <a:pt x="148316" y="189776"/>
                </a:lnTo>
                <a:lnTo>
                  <a:pt x="153864" y="187439"/>
                </a:lnTo>
                <a:lnTo>
                  <a:pt x="159467" y="183976"/>
                </a:lnTo>
                <a:lnTo>
                  <a:pt x="165108" y="179762"/>
                </a:lnTo>
                <a:lnTo>
                  <a:pt x="171726" y="176001"/>
                </a:lnTo>
                <a:lnTo>
                  <a:pt x="178995" y="172541"/>
                </a:lnTo>
                <a:lnTo>
                  <a:pt x="186699" y="169281"/>
                </a:lnTo>
                <a:lnTo>
                  <a:pt x="192787" y="166156"/>
                </a:lnTo>
                <a:lnTo>
                  <a:pt x="197799" y="163120"/>
                </a:lnTo>
                <a:lnTo>
                  <a:pt x="202092" y="160143"/>
                </a:lnTo>
                <a:lnTo>
                  <a:pt x="206859" y="158159"/>
                </a:lnTo>
                <a:lnTo>
                  <a:pt x="211943" y="156836"/>
                </a:lnTo>
                <a:lnTo>
                  <a:pt x="227824" y="154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SMARTPenAnnotation1136"/>
          <p:cNvSpPr/>
          <p:nvPr/>
        </p:nvSpPr>
        <p:spPr>
          <a:xfrm>
            <a:off x="2644379" y="3823366"/>
            <a:ext cx="161432" cy="334297"/>
          </a:xfrm>
          <a:custGeom>
            <a:avLst/>
            <a:gdLst/>
            <a:ahLst/>
            <a:cxnLst/>
            <a:rect l="0" t="0" r="0" b="0"/>
            <a:pathLst>
              <a:path w="161432" h="334297">
                <a:moveTo>
                  <a:pt x="7380" y="8541"/>
                </a:moveTo>
                <a:lnTo>
                  <a:pt x="0" y="1160"/>
                </a:lnTo>
                <a:lnTo>
                  <a:pt x="555" y="763"/>
                </a:lnTo>
                <a:lnTo>
                  <a:pt x="4935" y="204"/>
                </a:lnTo>
                <a:lnTo>
                  <a:pt x="9438" y="15"/>
                </a:lnTo>
                <a:lnTo>
                  <a:pt x="11609" y="0"/>
                </a:lnTo>
                <a:lnTo>
                  <a:pt x="14010" y="942"/>
                </a:lnTo>
                <a:lnTo>
                  <a:pt x="16563" y="2522"/>
                </a:lnTo>
                <a:lnTo>
                  <a:pt x="19217" y="4529"/>
                </a:lnTo>
                <a:lnTo>
                  <a:pt x="21939" y="5866"/>
                </a:lnTo>
                <a:lnTo>
                  <a:pt x="24706" y="6758"/>
                </a:lnTo>
                <a:lnTo>
                  <a:pt x="27503" y="7352"/>
                </a:lnTo>
                <a:lnTo>
                  <a:pt x="31273" y="7748"/>
                </a:lnTo>
                <a:lnTo>
                  <a:pt x="35692" y="8012"/>
                </a:lnTo>
                <a:lnTo>
                  <a:pt x="40542" y="8189"/>
                </a:lnTo>
                <a:lnTo>
                  <a:pt x="45681" y="9258"/>
                </a:lnTo>
                <a:lnTo>
                  <a:pt x="51012" y="10925"/>
                </a:lnTo>
                <a:lnTo>
                  <a:pt x="56470" y="12988"/>
                </a:lnTo>
                <a:lnTo>
                  <a:pt x="62014" y="15315"/>
                </a:lnTo>
                <a:lnTo>
                  <a:pt x="67616" y="17820"/>
                </a:lnTo>
                <a:lnTo>
                  <a:pt x="78919" y="23143"/>
                </a:lnTo>
                <a:lnTo>
                  <a:pt x="90293" y="28683"/>
                </a:lnTo>
                <a:lnTo>
                  <a:pt x="95993" y="32447"/>
                </a:lnTo>
                <a:lnTo>
                  <a:pt x="101698" y="36861"/>
                </a:lnTo>
                <a:lnTo>
                  <a:pt x="107406" y="41708"/>
                </a:lnTo>
                <a:lnTo>
                  <a:pt x="112164" y="45892"/>
                </a:lnTo>
                <a:lnTo>
                  <a:pt x="119991" y="53082"/>
                </a:lnTo>
                <a:lnTo>
                  <a:pt x="123412" y="57285"/>
                </a:lnTo>
                <a:lnTo>
                  <a:pt x="126645" y="61992"/>
                </a:lnTo>
                <a:lnTo>
                  <a:pt x="129752" y="67035"/>
                </a:lnTo>
                <a:lnTo>
                  <a:pt x="132777" y="72302"/>
                </a:lnTo>
                <a:lnTo>
                  <a:pt x="138677" y="83235"/>
                </a:lnTo>
                <a:lnTo>
                  <a:pt x="142536" y="88817"/>
                </a:lnTo>
                <a:lnTo>
                  <a:pt x="147014" y="94443"/>
                </a:lnTo>
                <a:lnTo>
                  <a:pt x="151905" y="100099"/>
                </a:lnTo>
                <a:lnTo>
                  <a:pt x="155165" y="106727"/>
                </a:lnTo>
                <a:lnTo>
                  <a:pt x="157338" y="114004"/>
                </a:lnTo>
                <a:lnTo>
                  <a:pt x="158788" y="121712"/>
                </a:lnTo>
                <a:lnTo>
                  <a:pt x="159753" y="129708"/>
                </a:lnTo>
                <a:lnTo>
                  <a:pt x="160398" y="137897"/>
                </a:lnTo>
                <a:lnTo>
                  <a:pt x="161113" y="153663"/>
                </a:lnTo>
                <a:lnTo>
                  <a:pt x="161431" y="167019"/>
                </a:lnTo>
                <a:lnTo>
                  <a:pt x="160563" y="174201"/>
                </a:lnTo>
                <a:lnTo>
                  <a:pt x="159033" y="181846"/>
                </a:lnTo>
                <a:lnTo>
                  <a:pt x="157059" y="189800"/>
                </a:lnTo>
                <a:lnTo>
                  <a:pt x="154792" y="197961"/>
                </a:lnTo>
                <a:lnTo>
                  <a:pt x="149731" y="214647"/>
                </a:lnTo>
                <a:lnTo>
                  <a:pt x="147049" y="222145"/>
                </a:lnTo>
                <a:lnTo>
                  <a:pt x="144308" y="229049"/>
                </a:lnTo>
                <a:lnTo>
                  <a:pt x="141528" y="235556"/>
                </a:lnTo>
                <a:lnTo>
                  <a:pt x="138722" y="242752"/>
                </a:lnTo>
                <a:lnTo>
                  <a:pt x="133065" y="258367"/>
                </a:lnTo>
                <a:lnTo>
                  <a:pt x="129270" y="265580"/>
                </a:lnTo>
                <a:lnTo>
                  <a:pt x="124835" y="272292"/>
                </a:lnTo>
                <a:lnTo>
                  <a:pt x="119973" y="278673"/>
                </a:lnTo>
                <a:lnTo>
                  <a:pt x="115780" y="284832"/>
                </a:lnTo>
                <a:lnTo>
                  <a:pt x="112032" y="290842"/>
                </a:lnTo>
                <a:lnTo>
                  <a:pt x="108581" y="296754"/>
                </a:lnTo>
                <a:lnTo>
                  <a:pt x="105327" y="301648"/>
                </a:lnTo>
                <a:lnTo>
                  <a:pt x="102206" y="305863"/>
                </a:lnTo>
                <a:lnTo>
                  <a:pt x="99172" y="309626"/>
                </a:lnTo>
                <a:lnTo>
                  <a:pt x="95802" y="316347"/>
                </a:lnTo>
                <a:lnTo>
                  <a:pt x="94903" y="319472"/>
                </a:lnTo>
                <a:lnTo>
                  <a:pt x="91364" y="325485"/>
                </a:lnTo>
                <a:lnTo>
                  <a:pt x="84533" y="3342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SMARTPenAnnotation1137"/>
          <p:cNvSpPr/>
          <p:nvPr/>
        </p:nvSpPr>
        <p:spPr>
          <a:xfrm>
            <a:off x="2823209" y="3746213"/>
            <a:ext cx="197169" cy="94159"/>
          </a:xfrm>
          <a:custGeom>
            <a:avLst/>
            <a:gdLst/>
            <a:ahLst/>
            <a:cxnLst/>
            <a:rect l="0" t="0" r="0" b="0"/>
            <a:pathLst>
              <a:path w="197169" h="94159">
                <a:moveTo>
                  <a:pt x="0" y="17114"/>
                </a:moveTo>
                <a:lnTo>
                  <a:pt x="7381" y="9733"/>
                </a:lnTo>
                <a:lnTo>
                  <a:pt x="10583" y="9071"/>
                </a:lnTo>
                <a:lnTo>
                  <a:pt x="15849" y="8646"/>
                </a:lnTo>
                <a:lnTo>
                  <a:pt x="19109" y="6048"/>
                </a:lnTo>
                <a:lnTo>
                  <a:pt x="21312" y="4022"/>
                </a:lnTo>
                <a:lnTo>
                  <a:pt x="23733" y="2671"/>
                </a:lnTo>
                <a:lnTo>
                  <a:pt x="28963" y="1170"/>
                </a:lnTo>
                <a:lnTo>
                  <a:pt x="34463" y="503"/>
                </a:lnTo>
                <a:lnTo>
                  <a:pt x="40082" y="206"/>
                </a:lnTo>
                <a:lnTo>
                  <a:pt x="45755" y="74"/>
                </a:lnTo>
                <a:lnTo>
                  <a:pt x="54303" y="0"/>
                </a:lnTo>
                <a:lnTo>
                  <a:pt x="57157" y="943"/>
                </a:lnTo>
                <a:lnTo>
                  <a:pt x="60012" y="2523"/>
                </a:lnTo>
                <a:lnTo>
                  <a:pt x="62868" y="4529"/>
                </a:lnTo>
                <a:lnTo>
                  <a:pt x="68582" y="6759"/>
                </a:lnTo>
                <a:lnTo>
                  <a:pt x="71439" y="7353"/>
                </a:lnTo>
                <a:lnTo>
                  <a:pt x="74296" y="8701"/>
                </a:lnTo>
                <a:lnTo>
                  <a:pt x="77153" y="10553"/>
                </a:lnTo>
                <a:lnTo>
                  <a:pt x="84032" y="15818"/>
                </a:lnTo>
                <a:lnTo>
                  <a:pt x="85549" y="18155"/>
                </a:lnTo>
                <a:lnTo>
                  <a:pt x="87513" y="21618"/>
                </a:lnTo>
                <a:lnTo>
                  <a:pt x="92958" y="31762"/>
                </a:lnTo>
                <a:lnTo>
                  <a:pt x="92452" y="34500"/>
                </a:lnTo>
                <a:lnTo>
                  <a:pt x="91162" y="38229"/>
                </a:lnTo>
                <a:lnTo>
                  <a:pt x="89350" y="42621"/>
                </a:lnTo>
                <a:lnTo>
                  <a:pt x="87189" y="46501"/>
                </a:lnTo>
                <a:lnTo>
                  <a:pt x="84797" y="50040"/>
                </a:lnTo>
                <a:lnTo>
                  <a:pt x="82249" y="53353"/>
                </a:lnTo>
                <a:lnTo>
                  <a:pt x="80550" y="56513"/>
                </a:lnTo>
                <a:lnTo>
                  <a:pt x="79418" y="59573"/>
                </a:lnTo>
                <a:lnTo>
                  <a:pt x="78663" y="62565"/>
                </a:lnTo>
                <a:lnTo>
                  <a:pt x="77207" y="65512"/>
                </a:lnTo>
                <a:lnTo>
                  <a:pt x="75284" y="68430"/>
                </a:lnTo>
                <a:lnTo>
                  <a:pt x="73050" y="71327"/>
                </a:lnTo>
                <a:lnTo>
                  <a:pt x="70607" y="74211"/>
                </a:lnTo>
                <a:lnTo>
                  <a:pt x="68027" y="77086"/>
                </a:lnTo>
                <a:lnTo>
                  <a:pt x="65354" y="79956"/>
                </a:lnTo>
                <a:lnTo>
                  <a:pt x="64525" y="81868"/>
                </a:lnTo>
                <a:lnTo>
                  <a:pt x="64924" y="83143"/>
                </a:lnTo>
                <a:lnTo>
                  <a:pt x="66143" y="83994"/>
                </a:lnTo>
                <a:lnTo>
                  <a:pt x="66003" y="84560"/>
                </a:lnTo>
                <a:lnTo>
                  <a:pt x="64957" y="84939"/>
                </a:lnTo>
                <a:lnTo>
                  <a:pt x="63307" y="85190"/>
                </a:lnTo>
                <a:lnTo>
                  <a:pt x="63160" y="86311"/>
                </a:lnTo>
                <a:lnTo>
                  <a:pt x="64014" y="88010"/>
                </a:lnTo>
                <a:lnTo>
                  <a:pt x="68313" y="93900"/>
                </a:lnTo>
                <a:lnTo>
                  <a:pt x="73052" y="94158"/>
                </a:lnTo>
                <a:lnTo>
                  <a:pt x="75372" y="93242"/>
                </a:lnTo>
                <a:lnTo>
                  <a:pt x="77870" y="91679"/>
                </a:lnTo>
                <a:lnTo>
                  <a:pt x="80489" y="89684"/>
                </a:lnTo>
                <a:lnTo>
                  <a:pt x="84139" y="88354"/>
                </a:lnTo>
                <a:lnTo>
                  <a:pt x="88478" y="87467"/>
                </a:lnTo>
                <a:lnTo>
                  <a:pt x="93276" y="86876"/>
                </a:lnTo>
                <a:lnTo>
                  <a:pt x="97426" y="85530"/>
                </a:lnTo>
                <a:lnTo>
                  <a:pt x="101146" y="83679"/>
                </a:lnTo>
                <a:lnTo>
                  <a:pt x="104578" y="81494"/>
                </a:lnTo>
                <a:lnTo>
                  <a:pt x="108772" y="79084"/>
                </a:lnTo>
                <a:lnTo>
                  <a:pt x="118511" y="73866"/>
                </a:lnTo>
                <a:lnTo>
                  <a:pt x="123775" y="72094"/>
                </a:lnTo>
                <a:lnTo>
                  <a:pt x="129189" y="70912"/>
                </a:lnTo>
                <a:lnTo>
                  <a:pt x="134704" y="70124"/>
                </a:lnTo>
                <a:lnTo>
                  <a:pt x="141238" y="68647"/>
                </a:lnTo>
                <a:lnTo>
                  <a:pt x="148451" y="66710"/>
                </a:lnTo>
                <a:lnTo>
                  <a:pt x="156118" y="64465"/>
                </a:lnTo>
                <a:lnTo>
                  <a:pt x="162181" y="62016"/>
                </a:lnTo>
                <a:lnTo>
                  <a:pt x="167176" y="59431"/>
                </a:lnTo>
                <a:lnTo>
                  <a:pt x="171458" y="56756"/>
                </a:lnTo>
                <a:lnTo>
                  <a:pt x="176218" y="54972"/>
                </a:lnTo>
                <a:lnTo>
                  <a:pt x="181296" y="53782"/>
                </a:lnTo>
                <a:lnTo>
                  <a:pt x="197168" y="514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SMARTPenAnnotation1138"/>
          <p:cNvSpPr/>
          <p:nvPr/>
        </p:nvSpPr>
        <p:spPr>
          <a:xfrm>
            <a:off x="3131819" y="3926214"/>
            <a:ext cx="188596" cy="17137"/>
          </a:xfrm>
          <a:custGeom>
            <a:avLst/>
            <a:gdLst/>
            <a:ahLst/>
            <a:cxnLst/>
            <a:rect l="0" t="0" r="0" b="0"/>
            <a:pathLst>
              <a:path w="188596" h="17137">
                <a:moveTo>
                  <a:pt x="0" y="17136"/>
                </a:moveTo>
                <a:lnTo>
                  <a:pt x="11932" y="17136"/>
                </a:lnTo>
                <a:lnTo>
                  <a:pt x="14623" y="16183"/>
                </a:lnTo>
                <a:lnTo>
                  <a:pt x="17369" y="14596"/>
                </a:lnTo>
                <a:lnTo>
                  <a:pt x="20151" y="12585"/>
                </a:lnTo>
                <a:lnTo>
                  <a:pt x="23912" y="11244"/>
                </a:lnTo>
                <a:lnTo>
                  <a:pt x="28324" y="10351"/>
                </a:lnTo>
                <a:lnTo>
                  <a:pt x="33170" y="9755"/>
                </a:lnTo>
                <a:lnTo>
                  <a:pt x="38306" y="9358"/>
                </a:lnTo>
                <a:lnTo>
                  <a:pt x="43635" y="9093"/>
                </a:lnTo>
                <a:lnTo>
                  <a:pt x="54636" y="8798"/>
                </a:lnTo>
                <a:lnTo>
                  <a:pt x="65876" y="8668"/>
                </a:lnTo>
                <a:lnTo>
                  <a:pt x="70587" y="7680"/>
                </a:lnTo>
                <a:lnTo>
                  <a:pt x="74681" y="6070"/>
                </a:lnTo>
                <a:lnTo>
                  <a:pt x="78363" y="4043"/>
                </a:lnTo>
                <a:lnTo>
                  <a:pt x="83674" y="2693"/>
                </a:lnTo>
                <a:lnTo>
                  <a:pt x="90073" y="1792"/>
                </a:lnTo>
                <a:lnTo>
                  <a:pt x="102898" y="791"/>
                </a:lnTo>
                <a:lnTo>
                  <a:pt x="111773" y="347"/>
                </a:lnTo>
                <a:lnTo>
                  <a:pt x="121432" y="149"/>
                </a:lnTo>
                <a:lnTo>
                  <a:pt x="148172" y="0"/>
                </a:lnTo>
                <a:lnTo>
                  <a:pt x="151169" y="949"/>
                </a:lnTo>
                <a:lnTo>
                  <a:pt x="154119" y="2535"/>
                </a:lnTo>
                <a:lnTo>
                  <a:pt x="157039" y="4544"/>
                </a:lnTo>
                <a:lnTo>
                  <a:pt x="159938" y="5884"/>
                </a:lnTo>
                <a:lnTo>
                  <a:pt x="162823" y="6777"/>
                </a:lnTo>
                <a:lnTo>
                  <a:pt x="165699" y="7372"/>
                </a:lnTo>
                <a:lnTo>
                  <a:pt x="168569" y="7769"/>
                </a:lnTo>
                <a:lnTo>
                  <a:pt x="174297" y="8210"/>
                </a:lnTo>
                <a:lnTo>
                  <a:pt x="180018" y="8406"/>
                </a:lnTo>
                <a:lnTo>
                  <a:pt x="188595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SMARTPenAnnotation1139"/>
          <p:cNvSpPr/>
          <p:nvPr/>
        </p:nvSpPr>
        <p:spPr>
          <a:xfrm>
            <a:off x="3148996" y="3994785"/>
            <a:ext cx="179992" cy="8573"/>
          </a:xfrm>
          <a:custGeom>
            <a:avLst/>
            <a:gdLst/>
            <a:ahLst/>
            <a:cxnLst/>
            <a:rect l="0" t="0" r="0" b="0"/>
            <a:pathLst>
              <a:path w="179992" h="8573">
                <a:moveTo>
                  <a:pt x="8541" y="8572"/>
                </a:moveTo>
                <a:lnTo>
                  <a:pt x="0" y="8572"/>
                </a:lnTo>
                <a:lnTo>
                  <a:pt x="57631" y="8572"/>
                </a:lnTo>
                <a:lnTo>
                  <a:pt x="63175" y="7619"/>
                </a:lnTo>
                <a:lnTo>
                  <a:pt x="68776" y="6032"/>
                </a:lnTo>
                <a:lnTo>
                  <a:pt x="74415" y="4021"/>
                </a:lnTo>
                <a:lnTo>
                  <a:pt x="79127" y="2681"/>
                </a:lnTo>
                <a:lnTo>
                  <a:pt x="83221" y="1787"/>
                </a:lnTo>
                <a:lnTo>
                  <a:pt x="86903" y="1191"/>
                </a:lnTo>
                <a:lnTo>
                  <a:pt x="91262" y="794"/>
                </a:lnTo>
                <a:lnTo>
                  <a:pt x="96073" y="529"/>
                </a:lnTo>
                <a:lnTo>
                  <a:pt x="106499" y="235"/>
                </a:lnTo>
                <a:lnTo>
                  <a:pt x="162860" y="4"/>
                </a:lnTo>
                <a:lnTo>
                  <a:pt x="1799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SMARTPenAnnotation1140"/>
          <p:cNvSpPr/>
          <p:nvPr/>
        </p:nvSpPr>
        <p:spPr>
          <a:xfrm>
            <a:off x="3509471" y="3755946"/>
            <a:ext cx="282432" cy="401717"/>
          </a:xfrm>
          <a:custGeom>
            <a:avLst/>
            <a:gdLst/>
            <a:ahLst/>
            <a:cxnLst/>
            <a:rect l="0" t="0" r="0" b="0"/>
            <a:pathLst>
              <a:path w="282432" h="401717">
                <a:moveTo>
                  <a:pt x="282431" y="7381"/>
                </a:moveTo>
                <a:lnTo>
                  <a:pt x="274212" y="7381"/>
                </a:lnTo>
                <a:lnTo>
                  <a:pt x="273963" y="2830"/>
                </a:lnTo>
                <a:lnTo>
                  <a:pt x="272024" y="1490"/>
                </a:lnTo>
                <a:lnTo>
                  <a:pt x="264788" y="0"/>
                </a:lnTo>
                <a:lnTo>
                  <a:pt x="261144" y="555"/>
                </a:lnTo>
                <a:lnTo>
                  <a:pt x="251464" y="4935"/>
                </a:lnTo>
                <a:lnTo>
                  <a:pt x="245491" y="6294"/>
                </a:lnTo>
                <a:lnTo>
                  <a:pt x="237121" y="9438"/>
                </a:lnTo>
                <a:lnTo>
                  <a:pt x="232222" y="11610"/>
                </a:lnTo>
                <a:lnTo>
                  <a:pt x="221698" y="16563"/>
                </a:lnTo>
                <a:lnTo>
                  <a:pt x="216226" y="19217"/>
                </a:lnTo>
                <a:lnTo>
                  <a:pt x="210671" y="20987"/>
                </a:lnTo>
                <a:lnTo>
                  <a:pt x="205064" y="22167"/>
                </a:lnTo>
                <a:lnTo>
                  <a:pt x="199420" y="22953"/>
                </a:lnTo>
                <a:lnTo>
                  <a:pt x="192801" y="24430"/>
                </a:lnTo>
                <a:lnTo>
                  <a:pt x="185530" y="26367"/>
                </a:lnTo>
                <a:lnTo>
                  <a:pt x="177826" y="28611"/>
                </a:lnTo>
                <a:lnTo>
                  <a:pt x="170784" y="30107"/>
                </a:lnTo>
                <a:lnTo>
                  <a:pt x="164184" y="31104"/>
                </a:lnTo>
                <a:lnTo>
                  <a:pt x="157880" y="31769"/>
                </a:lnTo>
                <a:lnTo>
                  <a:pt x="150820" y="32212"/>
                </a:lnTo>
                <a:lnTo>
                  <a:pt x="135355" y="32704"/>
                </a:lnTo>
                <a:lnTo>
                  <a:pt x="129135" y="33788"/>
                </a:lnTo>
                <a:lnTo>
                  <a:pt x="124037" y="35464"/>
                </a:lnTo>
                <a:lnTo>
                  <a:pt x="119685" y="37533"/>
                </a:lnTo>
                <a:lnTo>
                  <a:pt x="114879" y="38912"/>
                </a:lnTo>
                <a:lnTo>
                  <a:pt x="109769" y="39832"/>
                </a:lnTo>
                <a:lnTo>
                  <a:pt x="104458" y="40445"/>
                </a:lnTo>
                <a:lnTo>
                  <a:pt x="99013" y="39901"/>
                </a:lnTo>
                <a:lnTo>
                  <a:pt x="93477" y="38586"/>
                </a:lnTo>
                <a:lnTo>
                  <a:pt x="87882" y="36757"/>
                </a:lnTo>
                <a:lnTo>
                  <a:pt x="79125" y="34724"/>
                </a:lnTo>
                <a:lnTo>
                  <a:pt x="72058" y="33821"/>
                </a:lnTo>
                <a:lnTo>
                  <a:pt x="65742" y="33420"/>
                </a:lnTo>
                <a:lnTo>
                  <a:pt x="59760" y="33242"/>
                </a:lnTo>
                <a:lnTo>
                  <a:pt x="44107" y="33107"/>
                </a:lnTo>
                <a:lnTo>
                  <a:pt x="38356" y="33101"/>
                </a:lnTo>
                <a:lnTo>
                  <a:pt x="36847" y="34053"/>
                </a:lnTo>
                <a:lnTo>
                  <a:pt x="35841" y="35640"/>
                </a:lnTo>
                <a:lnTo>
                  <a:pt x="34226" y="40480"/>
                </a:lnTo>
                <a:lnTo>
                  <a:pt x="33946" y="45869"/>
                </a:lnTo>
                <a:lnTo>
                  <a:pt x="29312" y="58049"/>
                </a:lnTo>
                <a:lnTo>
                  <a:pt x="27059" y="68318"/>
                </a:lnTo>
                <a:lnTo>
                  <a:pt x="25105" y="79231"/>
                </a:lnTo>
                <a:lnTo>
                  <a:pt x="21061" y="90432"/>
                </a:lnTo>
                <a:lnTo>
                  <a:pt x="18629" y="101760"/>
                </a:lnTo>
                <a:lnTo>
                  <a:pt x="17548" y="113145"/>
                </a:lnTo>
                <a:lnTo>
                  <a:pt x="17068" y="124555"/>
                </a:lnTo>
                <a:lnTo>
                  <a:pt x="14314" y="135976"/>
                </a:lnTo>
                <a:lnTo>
                  <a:pt x="9916" y="146449"/>
                </a:lnTo>
                <a:lnTo>
                  <a:pt x="3037" y="157701"/>
                </a:lnTo>
                <a:lnTo>
                  <a:pt x="1093" y="164042"/>
                </a:lnTo>
                <a:lnTo>
                  <a:pt x="0" y="172968"/>
                </a:lnTo>
                <a:lnTo>
                  <a:pt x="798" y="175875"/>
                </a:lnTo>
                <a:lnTo>
                  <a:pt x="4226" y="181645"/>
                </a:lnTo>
                <a:lnTo>
                  <a:pt x="6473" y="183564"/>
                </a:lnTo>
                <a:lnTo>
                  <a:pt x="8925" y="184844"/>
                </a:lnTo>
                <a:lnTo>
                  <a:pt x="11511" y="185697"/>
                </a:lnTo>
                <a:lnTo>
                  <a:pt x="13235" y="187219"/>
                </a:lnTo>
                <a:lnTo>
                  <a:pt x="14384" y="189186"/>
                </a:lnTo>
                <a:lnTo>
                  <a:pt x="15151" y="191449"/>
                </a:lnTo>
                <a:lnTo>
                  <a:pt x="16614" y="192006"/>
                </a:lnTo>
                <a:lnTo>
                  <a:pt x="18543" y="191424"/>
                </a:lnTo>
                <a:lnTo>
                  <a:pt x="20780" y="190084"/>
                </a:lnTo>
                <a:lnTo>
                  <a:pt x="25807" y="188595"/>
                </a:lnTo>
                <a:lnTo>
                  <a:pt x="33992" y="187757"/>
                </a:lnTo>
                <a:lnTo>
                  <a:pt x="36795" y="187639"/>
                </a:lnTo>
                <a:lnTo>
                  <a:pt x="39616" y="186608"/>
                </a:lnTo>
                <a:lnTo>
                  <a:pt x="45291" y="182923"/>
                </a:lnTo>
                <a:lnTo>
                  <a:pt x="53528" y="180650"/>
                </a:lnTo>
                <a:lnTo>
                  <a:pt x="58391" y="180043"/>
                </a:lnTo>
                <a:lnTo>
                  <a:pt x="63539" y="178687"/>
                </a:lnTo>
                <a:lnTo>
                  <a:pt x="68876" y="176830"/>
                </a:lnTo>
                <a:lnTo>
                  <a:pt x="74338" y="174640"/>
                </a:lnTo>
                <a:lnTo>
                  <a:pt x="79885" y="173179"/>
                </a:lnTo>
                <a:lnTo>
                  <a:pt x="85488" y="172206"/>
                </a:lnTo>
                <a:lnTo>
                  <a:pt x="91128" y="171556"/>
                </a:lnTo>
                <a:lnTo>
                  <a:pt x="96793" y="171124"/>
                </a:lnTo>
                <a:lnTo>
                  <a:pt x="102475" y="170836"/>
                </a:lnTo>
                <a:lnTo>
                  <a:pt x="108168" y="170643"/>
                </a:lnTo>
                <a:lnTo>
                  <a:pt x="136884" y="170334"/>
                </a:lnTo>
                <a:lnTo>
                  <a:pt x="149799" y="170292"/>
                </a:lnTo>
                <a:lnTo>
                  <a:pt x="155909" y="171234"/>
                </a:lnTo>
                <a:lnTo>
                  <a:pt x="161888" y="172814"/>
                </a:lnTo>
                <a:lnTo>
                  <a:pt x="167779" y="174819"/>
                </a:lnTo>
                <a:lnTo>
                  <a:pt x="173611" y="177109"/>
                </a:lnTo>
                <a:lnTo>
                  <a:pt x="179404" y="179588"/>
                </a:lnTo>
                <a:lnTo>
                  <a:pt x="190922" y="184883"/>
                </a:lnTo>
                <a:lnTo>
                  <a:pt x="202390" y="190411"/>
                </a:lnTo>
                <a:lnTo>
                  <a:pt x="207163" y="193218"/>
                </a:lnTo>
                <a:lnTo>
                  <a:pt x="215006" y="198878"/>
                </a:lnTo>
                <a:lnTo>
                  <a:pt x="221667" y="207108"/>
                </a:lnTo>
                <a:lnTo>
                  <a:pt x="227802" y="217116"/>
                </a:lnTo>
                <a:lnTo>
                  <a:pt x="233704" y="227914"/>
                </a:lnTo>
                <a:lnTo>
                  <a:pt x="236962" y="236523"/>
                </a:lnTo>
                <a:lnTo>
                  <a:pt x="238410" y="245430"/>
                </a:lnTo>
                <a:lnTo>
                  <a:pt x="238796" y="251805"/>
                </a:lnTo>
                <a:lnTo>
                  <a:pt x="239054" y="258913"/>
                </a:lnTo>
                <a:lnTo>
                  <a:pt x="238273" y="265556"/>
                </a:lnTo>
                <a:lnTo>
                  <a:pt x="234865" y="278018"/>
                </a:lnTo>
                <a:lnTo>
                  <a:pt x="227636" y="289907"/>
                </a:lnTo>
                <a:lnTo>
                  <a:pt x="219025" y="301540"/>
                </a:lnTo>
                <a:lnTo>
                  <a:pt x="212023" y="313061"/>
                </a:lnTo>
                <a:lnTo>
                  <a:pt x="207870" y="318800"/>
                </a:lnTo>
                <a:lnTo>
                  <a:pt x="203196" y="324532"/>
                </a:lnTo>
                <a:lnTo>
                  <a:pt x="198175" y="330257"/>
                </a:lnTo>
                <a:lnTo>
                  <a:pt x="192923" y="335979"/>
                </a:lnTo>
                <a:lnTo>
                  <a:pt x="182007" y="347417"/>
                </a:lnTo>
                <a:lnTo>
                  <a:pt x="175477" y="352182"/>
                </a:lnTo>
                <a:lnTo>
                  <a:pt x="168266" y="356311"/>
                </a:lnTo>
                <a:lnTo>
                  <a:pt x="160601" y="360016"/>
                </a:lnTo>
                <a:lnTo>
                  <a:pt x="152633" y="364391"/>
                </a:lnTo>
                <a:lnTo>
                  <a:pt x="144464" y="369213"/>
                </a:lnTo>
                <a:lnTo>
                  <a:pt x="136161" y="374332"/>
                </a:lnTo>
                <a:lnTo>
                  <a:pt x="127768" y="378698"/>
                </a:lnTo>
                <a:lnTo>
                  <a:pt x="119314" y="382561"/>
                </a:lnTo>
                <a:lnTo>
                  <a:pt x="110821" y="386088"/>
                </a:lnTo>
                <a:lnTo>
                  <a:pt x="103254" y="389393"/>
                </a:lnTo>
                <a:lnTo>
                  <a:pt x="89767" y="395604"/>
                </a:lnTo>
                <a:lnTo>
                  <a:pt x="83503" y="397641"/>
                </a:lnTo>
                <a:lnTo>
                  <a:pt x="77422" y="398999"/>
                </a:lnTo>
                <a:lnTo>
                  <a:pt x="59546" y="4017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SMARTPenAnnotation1141"/>
          <p:cNvSpPr/>
          <p:nvPr/>
        </p:nvSpPr>
        <p:spPr>
          <a:xfrm>
            <a:off x="1006192" y="3651885"/>
            <a:ext cx="736884" cy="694373"/>
          </a:xfrm>
          <a:custGeom>
            <a:avLst/>
            <a:gdLst/>
            <a:ahLst/>
            <a:cxnLst/>
            <a:rect l="0" t="0" r="0" b="0"/>
            <a:pathLst>
              <a:path w="736884" h="694373">
                <a:moveTo>
                  <a:pt x="8220" y="600075"/>
                </a:moveTo>
                <a:lnTo>
                  <a:pt x="0" y="600075"/>
                </a:lnTo>
                <a:lnTo>
                  <a:pt x="20121" y="620548"/>
                </a:lnTo>
                <a:lnTo>
                  <a:pt x="36836" y="637263"/>
                </a:lnTo>
                <a:lnTo>
                  <a:pt x="39680" y="639155"/>
                </a:lnTo>
                <a:lnTo>
                  <a:pt x="58494" y="646990"/>
                </a:lnTo>
                <a:lnTo>
                  <a:pt x="79040" y="657461"/>
                </a:lnTo>
                <a:lnTo>
                  <a:pt x="96345" y="671543"/>
                </a:lnTo>
                <a:lnTo>
                  <a:pt x="105239" y="680094"/>
                </a:lnTo>
                <a:lnTo>
                  <a:pt x="109094" y="681996"/>
                </a:lnTo>
                <a:lnTo>
                  <a:pt x="122670" y="685625"/>
                </a:lnTo>
                <a:lnTo>
                  <a:pt x="134100" y="691357"/>
                </a:lnTo>
                <a:lnTo>
                  <a:pt x="152007" y="693777"/>
                </a:lnTo>
                <a:lnTo>
                  <a:pt x="173841" y="694337"/>
                </a:lnTo>
                <a:lnTo>
                  <a:pt x="179625" y="694372"/>
                </a:lnTo>
                <a:lnTo>
                  <a:pt x="179669" y="674221"/>
                </a:lnTo>
                <a:lnTo>
                  <a:pt x="179670" y="645280"/>
                </a:lnTo>
                <a:lnTo>
                  <a:pt x="177130" y="634136"/>
                </a:lnTo>
                <a:lnTo>
                  <a:pt x="170345" y="617152"/>
                </a:lnTo>
                <a:lnTo>
                  <a:pt x="162302" y="597514"/>
                </a:lnTo>
                <a:lnTo>
                  <a:pt x="157663" y="582744"/>
                </a:lnTo>
                <a:lnTo>
                  <a:pt x="155052" y="562767"/>
                </a:lnTo>
                <a:lnTo>
                  <a:pt x="154441" y="547298"/>
                </a:lnTo>
                <a:lnTo>
                  <a:pt x="154097" y="522525"/>
                </a:lnTo>
                <a:lnTo>
                  <a:pt x="153995" y="497087"/>
                </a:lnTo>
                <a:lnTo>
                  <a:pt x="151432" y="480007"/>
                </a:lnTo>
                <a:lnTo>
                  <a:pt x="148070" y="462891"/>
                </a:lnTo>
                <a:lnTo>
                  <a:pt x="146575" y="445759"/>
                </a:lnTo>
                <a:lnTo>
                  <a:pt x="145734" y="424600"/>
                </a:lnTo>
                <a:lnTo>
                  <a:pt x="142997" y="409691"/>
                </a:lnTo>
                <a:lnTo>
                  <a:pt x="139558" y="393540"/>
                </a:lnTo>
                <a:lnTo>
                  <a:pt x="138030" y="376836"/>
                </a:lnTo>
                <a:lnTo>
                  <a:pt x="137170" y="355918"/>
                </a:lnTo>
                <a:lnTo>
                  <a:pt x="134428" y="341066"/>
                </a:lnTo>
                <a:lnTo>
                  <a:pt x="130988" y="325892"/>
                </a:lnTo>
                <a:lnTo>
                  <a:pt x="129051" y="305687"/>
                </a:lnTo>
                <a:lnTo>
                  <a:pt x="128597" y="290166"/>
                </a:lnTo>
                <a:lnTo>
                  <a:pt x="128267" y="256398"/>
                </a:lnTo>
                <a:lnTo>
                  <a:pt x="128235" y="187069"/>
                </a:lnTo>
                <a:lnTo>
                  <a:pt x="129188" y="183768"/>
                </a:lnTo>
                <a:lnTo>
                  <a:pt x="134126" y="174570"/>
                </a:lnTo>
                <a:lnTo>
                  <a:pt x="136966" y="165812"/>
                </a:lnTo>
                <a:lnTo>
                  <a:pt x="143416" y="157185"/>
                </a:lnTo>
                <a:lnTo>
                  <a:pt x="156928" y="142877"/>
                </a:lnTo>
                <a:lnTo>
                  <a:pt x="159746" y="140972"/>
                </a:lnTo>
                <a:lnTo>
                  <a:pt x="168263" y="137337"/>
                </a:lnTo>
                <a:lnTo>
                  <a:pt x="187081" y="125377"/>
                </a:lnTo>
                <a:lnTo>
                  <a:pt x="195029" y="122398"/>
                </a:lnTo>
                <a:lnTo>
                  <a:pt x="202689" y="120121"/>
                </a:lnTo>
                <a:lnTo>
                  <a:pt x="223128" y="110899"/>
                </a:lnTo>
                <a:lnTo>
                  <a:pt x="228645" y="108223"/>
                </a:lnTo>
                <a:lnTo>
                  <a:pt x="242394" y="105249"/>
                </a:lnTo>
                <a:lnTo>
                  <a:pt x="263660" y="103574"/>
                </a:lnTo>
                <a:lnTo>
                  <a:pt x="277006" y="102230"/>
                </a:lnTo>
                <a:lnTo>
                  <a:pt x="292463" y="98458"/>
                </a:lnTo>
                <a:lnTo>
                  <a:pt x="308858" y="93606"/>
                </a:lnTo>
                <a:lnTo>
                  <a:pt x="331613" y="88060"/>
                </a:lnTo>
                <a:lnTo>
                  <a:pt x="346260" y="85810"/>
                </a:lnTo>
                <a:lnTo>
                  <a:pt x="365470" y="81635"/>
                </a:lnTo>
                <a:lnTo>
                  <a:pt x="384168" y="76604"/>
                </a:lnTo>
                <a:lnTo>
                  <a:pt x="402955" y="71193"/>
                </a:lnTo>
                <a:lnTo>
                  <a:pt x="424006" y="65614"/>
                </a:lnTo>
                <a:lnTo>
                  <a:pt x="446061" y="62499"/>
                </a:lnTo>
                <a:lnTo>
                  <a:pt x="467611" y="60162"/>
                </a:lnTo>
                <a:lnTo>
                  <a:pt x="486714" y="55949"/>
                </a:lnTo>
                <a:lnTo>
                  <a:pt x="518084" y="48221"/>
                </a:lnTo>
                <a:lnTo>
                  <a:pt x="537721" y="42704"/>
                </a:lnTo>
                <a:lnTo>
                  <a:pt x="555974" y="38029"/>
                </a:lnTo>
                <a:lnTo>
                  <a:pt x="573611" y="35951"/>
                </a:lnTo>
                <a:lnTo>
                  <a:pt x="590975" y="32488"/>
                </a:lnTo>
                <a:lnTo>
                  <a:pt x="608217" y="27774"/>
                </a:lnTo>
                <a:lnTo>
                  <a:pt x="625405" y="22504"/>
                </a:lnTo>
                <a:lnTo>
                  <a:pt x="646596" y="14181"/>
                </a:lnTo>
                <a:lnTo>
                  <a:pt x="661513" y="11065"/>
                </a:lnTo>
                <a:lnTo>
                  <a:pt x="675762" y="8728"/>
                </a:lnTo>
                <a:lnTo>
                  <a:pt x="691044" y="3009"/>
                </a:lnTo>
                <a:lnTo>
                  <a:pt x="710918" y="892"/>
                </a:lnTo>
                <a:lnTo>
                  <a:pt x="727132" y="176"/>
                </a:lnTo>
                <a:lnTo>
                  <a:pt x="73688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SMARTPenAnnotation1142"/>
          <p:cNvSpPr/>
          <p:nvPr/>
        </p:nvSpPr>
        <p:spPr>
          <a:xfrm>
            <a:off x="3328987" y="3523328"/>
            <a:ext cx="685801" cy="642907"/>
          </a:xfrm>
          <a:custGeom>
            <a:avLst/>
            <a:gdLst/>
            <a:ahLst/>
            <a:cxnLst/>
            <a:rect l="0" t="0" r="0" b="0"/>
            <a:pathLst>
              <a:path w="685801" h="642907">
                <a:moveTo>
                  <a:pt x="0" y="582899"/>
                </a:moveTo>
                <a:lnTo>
                  <a:pt x="4550" y="582899"/>
                </a:lnTo>
                <a:lnTo>
                  <a:pt x="5891" y="583851"/>
                </a:lnTo>
                <a:lnTo>
                  <a:pt x="6785" y="585439"/>
                </a:lnTo>
                <a:lnTo>
                  <a:pt x="7381" y="587450"/>
                </a:lnTo>
                <a:lnTo>
                  <a:pt x="8731" y="588790"/>
                </a:lnTo>
                <a:lnTo>
                  <a:pt x="10583" y="589684"/>
                </a:lnTo>
                <a:lnTo>
                  <a:pt x="12770" y="590280"/>
                </a:lnTo>
                <a:lnTo>
                  <a:pt x="17741" y="593482"/>
                </a:lnTo>
                <a:lnTo>
                  <a:pt x="20400" y="595669"/>
                </a:lnTo>
                <a:lnTo>
                  <a:pt x="22172" y="598080"/>
                </a:lnTo>
                <a:lnTo>
                  <a:pt x="24142" y="603299"/>
                </a:lnTo>
                <a:lnTo>
                  <a:pt x="26572" y="606024"/>
                </a:lnTo>
                <a:lnTo>
                  <a:pt x="46666" y="621249"/>
                </a:lnTo>
                <a:lnTo>
                  <a:pt x="54573" y="628975"/>
                </a:lnTo>
                <a:lnTo>
                  <a:pt x="57337" y="630761"/>
                </a:lnTo>
                <a:lnTo>
                  <a:pt x="65778" y="634228"/>
                </a:lnTo>
                <a:lnTo>
                  <a:pt x="74311" y="639912"/>
                </a:lnTo>
                <a:lnTo>
                  <a:pt x="80017" y="641575"/>
                </a:lnTo>
                <a:lnTo>
                  <a:pt x="101177" y="642872"/>
                </a:lnTo>
                <a:lnTo>
                  <a:pt x="111325" y="642906"/>
                </a:lnTo>
                <a:lnTo>
                  <a:pt x="111438" y="622999"/>
                </a:lnTo>
                <a:lnTo>
                  <a:pt x="111442" y="606907"/>
                </a:lnTo>
                <a:lnTo>
                  <a:pt x="108902" y="598014"/>
                </a:lnTo>
                <a:lnTo>
                  <a:pt x="105551" y="587712"/>
                </a:lnTo>
                <a:lnTo>
                  <a:pt x="103665" y="571202"/>
                </a:lnTo>
                <a:lnTo>
                  <a:pt x="102153" y="554245"/>
                </a:lnTo>
                <a:lnTo>
                  <a:pt x="96096" y="536203"/>
                </a:lnTo>
                <a:lnTo>
                  <a:pt x="90969" y="521188"/>
                </a:lnTo>
                <a:lnTo>
                  <a:pt x="87279" y="501220"/>
                </a:lnTo>
                <a:lnTo>
                  <a:pt x="86185" y="483239"/>
                </a:lnTo>
                <a:lnTo>
                  <a:pt x="85861" y="461295"/>
                </a:lnTo>
                <a:lnTo>
                  <a:pt x="85728" y="385690"/>
                </a:lnTo>
                <a:lnTo>
                  <a:pt x="88267" y="368568"/>
                </a:lnTo>
                <a:lnTo>
                  <a:pt x="91617" y="351433"/>
                </a:lnTo>
                <a:lnTo>
                  <a:pt x="93106" y="334293"/>
                </a:lnTo>
                <a:lnTo>
                  <a:pt x="93768" y="317150"/>
                </a:lnTo>
                <a:lnTo>
                  <a:pt x="94141" y="291434"/>
                </a:lnTo>
                <a:lnTo>
                  <a:pt x="94297" y="123239"/>
                </a:lnTo>
                <a:lnTo>
                  <a:pt x="93345" y="118344"/>
                </a:lnTo>
                <a:lnTo>
                  <a:pt x="87512" y="103644"/>
                </a:lnTo>
                <a:lnTo>
                  <a:pt x="86078" y="91568"/>
                </a:lnTo>
                <a:lnTo>
                  <a:pt x="85830" y="82884"/>
                </a:lnTo>
                <a:lnTo>
                  <a:pt x="86747" y="80010"/>
                </a:lnTo>
                <a:lnTo>
                  <a:pt x="90307" y="74278"/>
                </a:lnTo>
                <a:lnTo>
                  <a:pt x="92590" y="72368"/>
                </a:lnTo>
                <a:lnTo>
                  <a:pt x="95064" y="71096"/>
                </a:lnTo>
                <a:lnTo>
                  <a:pt x="101328" y="69052"/>
                </a:lnTo>
                <a:lnTo>
                  <a:pt x="106964" y="64147"/>
                </a:lnTo>
                <a:lnTo>
                  <a:pt x="110362" y="62757"/>
                </a:lnTo>
                <a:lnTo>
                  <a:pt x="129503" y="57986"/>
                </a:lnTo>
                <a:lnTo>
                  <a:pt x="140424" y="54329"/>
                </a:lnTo>
                <a:lnTo>
                  <a:pt x="158235" y="51318"/>
                </a:lnTo>
                <a:lnTo>
                  <a:pt x="173197" y="47238"/>
                </a:lnTo>
                <a:lnTo>
                  <a:pt x="193134" y="44137"/>
                </a:lnTo>
                <a:lnTo>
                  <a:pt x="207757" y="43412"/>
                </a:lnTo>
                <a:lnTo>
                  <a:pt x="224734" y="42137"/>
                </a:lnTo>
                <a:lnTo>
                  <a:pt x="244980" y="38396"/>
                </a:lnTo>
                <a:lnTo>
                  <a:pt x="264137" y="36097"/>
                </a:lnTo>
                <a:lnTo>
                  <a:pt x="283130" y="35076"/>
                </a:lnTo>
                <a:lnTo>
                  <a:pt x="304270" y="34623"/>
                </a:lnTo>
                <a:lnTo>
                  <a:pt x="315242" y="33549"/>
                </a:lnTo>
                <a:lnTo>
                  <a:pt x="326366" y="31880"/>
                </a:lnTo>
                <a:lnTo>
                  <a:pt x="337592" y="29816"/>
                </a:lnTo>
                <a:lnTo>
                  <a:pt x="348887" y="28440"/>
                </a:lnTo>
                <a:lnTo>
                  <a:pt x="360226" y="27522"/>
                </a:lnTo>
                <a:lnTo>
                  <a:pt x="371596" y="26910"/>
                </a:lnTo>
                <a:lnTo>
                  <a:pt x="382985" y="25550"/>
                </a:lnTo>
                <a:lnTo>
                  <a:pt x="394389" y="23691"/>
                </a:lnTo>
                <a:lnTo>
                  <a:pt x="405801" y="21499"/>
                </a:lnTo>
                <a:lnTo>
                  <a:pt x="418171" y="20037"/>
                </a:lnTo>
                <a:lnTo>
                  <a:pt x="431181" y="19063"/>
                </a:lnTo>
                <a:lnTo>
                  <a:pt x="444616" y="18413"/>
                </a:lnTo>
                <a:lnTo>
                  <a:pt x="457383" y="17027"/>
                </a:lnTo>
                <a:lnTo>
                  <a:pt x="469705" y="15152"/>
                </a:lnTo>
                <a:lnTo>
                  <a:pt x="481729" y="12948"/>
                </a:lnTo>
                <a:lnTo>
                  <a:pt x="493555" y="11479"/>
                </a:lnTo>
                <a:lnTo>
                  <a:pt x="505249" y="10500"/>
                </a:lnTo>
                <a:lnTo>
                  <a:pt x="516855" y="9847"/>
                </a:lnTo>
                <a:lnTo>
                  <a:pt x="537371" y="9122"/>
                </a:lnTo>
                <a:lnTo>
                  <a:pt x="567526" y="8714"/>
                </a:lnTo>
                <a:lnTo>
                  <a:pt x="607298" y="8576"/>
                </a:lnTo>
                <a:lnTo>
                  <a:pt x="622653" y="6017"/>
                </a:lnTo>
                <a:lnTo>
                  <a:pt x="642007" y="1761"/>
                </a:lnTo>
                <a:lnTo>
                  <a:pt x="661063" y="323"/>
                </a:lnTo>
                <a:lnTo>
                  <a:pt x="679921" y="0"/>
                </a:lnTo>
                <a:lnTo>
                  <a:pt x="681880" y="942"/>
                </a:lnTo>
                <a:lnTo>
                  <a:pt x="683187" y="2523"/>
                </a:lnTo>
                <a:lnTo>
                  <a:pt x="685800" y="85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SMARTPenAnnotation1143"/>
          <p:cNvSpPr/>
          <p:nvPr/>
        </p:nvSpPr>
        <p:spPr>
          <a:xfrm>
            <a:off x="1185862" y="4843462"/>
            <a:ext cx="214313" cy="282893"/>
          </a:xfrm>
          <a:custGeom>
            <a:avLst/>
            <a:gdLst/>
            <a:ahLst/>
            <a:cxnLst/>
            <a:rect l="0" t="0" r="0" b="0"/>
            <a:pathLst>
              <a:path w="214313" h="282893">
                <a:moveTo>
                  <a:pt x="0" y="0"/>
                </a:moveTo>
                <a:lnTo>
                  <a:pt x="19312" y="0"/>
                </a:lnTo>
                <a:lnTo>
                  <a:pt x="22400" y="953"/>
                </a:lnTo>
                <a:lnTo>
                  <a:pt x="28371" y="4551"/>
                </a:lnTo>
                <a:lnTo>
                  <a:pt x="34199" y="9325"/>
                </a:lnTo>
                <a:lnTo>
                  <a:pt x="37087" y="11932"/>
                </a:lnTo>
                <a:lnTo>
                  <a:pt x="42836" y="19908"/>
                </a:lnTo>
                <a:lnTo>
                  <a:pt x="45702" y="24702"/>
                </a:lnTo>
                <a:lnTo>
                  <a:pt x="49518" y="28851"/>
                </a:lnTo>
                <a:lnTo>
                  <a:pt x="53967" y="32569"/>
                </a:lnTo>
                <a:lnTo>
                  <a:pt x="58838" y="36000"/>
                </a:lnTo>
                <a:lnTo>
                  <a:pt x="63038" y="40193"/>
                </a:lnTo>
                <a:lnTo>
                  <a:pt x="66790" y="44893"/>
                </a:lnTo>
                <a:lnTo>
                  <a:pt x="70244" y="49931"/>
                </a:lnTo>
                <a:lnTo>
                  <a:pt x="73499" y="55195"/>
                </a:lnTo>
                <a:lnTo>
                  <a:pt x="76622" y="60609"/>
                </a:lnTo>
                <a:lnTo>
                  <a:pt x="79656" y="66123"/>
                </a:lnTo>
                <a:lnTo>
                  <a:pt x="83584" y="72658"/>
                </a:lnTo>
                <a:lnTo>
                  <a:pt x="93028" y="87538"/>
                </a:lnTo>
                <a:lnTo>
                  <a:pt x="97262" y="94554"/>
                </a:lnTo>
                <a:lnTo>
                  <a:pt x="101036" y="101136"/>
                </a:lnTo>
                <a:lnTo>
                  <a:pt x="107770" y="113529"/>
                </a:lnTo>
                <a:lnTo>
                  <a:pt x="119854" y="137008"/>
                </a:lnTo>
                <a:lnTo>
                  <a:pt x="122765" y="142774"/>
                </a:lnTo>
                <a:lnTo>
                  <a:pt x="125658" y="149475"/>
                </a:lnTo>
                <a:lnTo>
                  <a:pt x="128540" y="156801"/>
                </a:lnTo>
                <a:lnTo>
                  <a:pt x="131413" y="164541"/>
                </a:lnTo>
                <a:lnTo>
                  <a:pt x="135234" y="171607"/>
                </a:lnTo>
                <a:lnTo>
                  <a:pt x="139686" y="178222"/>
                </a:lnTo>
                <a:lnTo>
                  <a:pt x="144559" y="184537"/>
                </a:lnTo>
                <a:lnTo>
                  <a:pt x="148760" y="190652"/>
                </a:lnTo>
                <a:lnTo>
                  <a:pt x="152513" y="196634"/>
                </a:lnTo>
                <a:lnTo>
                  <a:pt x="155968" y="202527"/>
                </a:lnTo>
                <a:lnTo>
                  <a:pt x="159224" y="208361"/>
                </a:lnTo>
                <a:lnTo>
                  <a:pt x="165381" y="219922"/>
                </a:lnTo>
                <a:lnTo>
                  <a:pt x="168356" y="224720"/>
                </a:lnTo>
                <a:lnTo>
                  <a:pt x="174203" y="232590"/>
                </a:lnTo>
                <a:lnTo>
                  <a:pt x="177095" y="236975"/>
                </a:lnTo>
                <a:lnTo>
                  <a:pt x="179976" y="241804"/>
                </a:lnTo>
                <a:lnTo>
                  <a:pt x="182849" y="246927"/>
                </a:lnTo>
                <a:lnTo>
                  <a:pt x="188581" y="255161"/>
                </a:lnTo>
                <a:lnTo>
                  <a:pt x="194304" y="261995"/>
                </a:lnTo>
                <a:lnTo>
                  <a:pt x="200022" y="268207"/>
                </a:lnTo>
                <a:lnTo>
                  <a:pt x="201928" y="271197"/>
                </a:lnTo>
                <a:lnTo>
                  <a:pt x="204046" y="277060"/>
                </a:lnTo>
                <a:lnTo>
                  <a:pt x="205563" y="279004"/>
                </a:lnTo>
                <a:lnTo>
                  <a:pt x="207527" y="280301"/>
                </a:lnTo>
                <a:lnTo>
                  <a:pt x="214312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SMARTPenAnnotation1144"/>
          <p:cNvSpPr/>
          <p:nvPr/>
        </p:nvSpPr>
        <p:spPr>
          <a:xfrm>
            <a:off x="1245869" y="4809172"/>
            <a:ext cx="257176" cy="325756"/>
          </a:xfrm>
          <a:custGeom>
            <a:avLst/>
            <a:gdLst/>
            <a:ahLst/>
            <a:cxnLst/>
            <a:rect l="0" t="0" r="0" b="0"/>
            <a:pathLst>
              <a:path w="257176" h="325756">
                <a:moveTo>
                  <a:pt x="257175" y="0"/>
                </a:moveTo>
                <a:lnTo>
                  <a:pt x="244157" y="13019"/>
                </a:lnTo>
                <a:lnTo>
                  <a:pt x="239324" y="20391"/>
                </a:lnTo>
                <a:lnTo>
                  <a:pt x="234002" y="30018"/>
                </a:lnTo>
                <a:lnTo>
                  <a:pt x="225650" y="46147"/>
                </a:lnTo>
                <a:lnTo>
                  <a:pt x="219987" y="57340"/>
                </a:lnTo>
                <a:lnTo>
                  <a:pt x="216190" y="63944"/>
                </a:lnTo>
                <a:lnTo>
                  <a:pt x="211755" y="71204"/>
                </a:lnTo>
                <a:lnTo>
                  <a:pt x="201746" y="86891"/>
                </a:lnTo>
                <a:lnTo>
                  <a:pt x="157119" y="154351"/>
                </a:lnTo>
                <a:lnTo>
                  <a:pt x="151418" y="161956"/>
                </a:lnTo>
                <a:lnTo>
                  <a:pt x="145713" y="168930"/>
                </a:lnTo>
                <a:lnTo>
                  <a:pt x="140005" y="175485"/>
                </a:lnTo>
                <a:lnTo>
                  <a:pt x="134294" y="182712"/>
                </a:lnTo>
                <a:lnTo>
                  <a:pt x="128582" y="190389"/>
                </a:lnTo>
                <a:lnTo>
                  <a:pt x="117155" y="206537"/>
                </a:lnTo>
                <a:lnTo>
                  <a:pt x="105727" y="223239"/>
                </a:lnTo>
                <a:lnTo>
                  <a:pt x="99060" y="230741"/>
                </a:lnTo>
                <a:lnTo>
                  <a:pt x="91757" y="237648"/>
                </a:lnTo>
                <a:lnTo>
                  <a:pt x="84032" y="244157"/>
                </a:lnTo>
                <a:lnTo>
                  <a:pt x="77929" y="250402"/>
                </a:lnTo>
                <a:lnTo>
                  <a:pt x="72908" y="256469"/>
                </a:lnTo>
                <a:lnTo>
                  <a:pt x="68608" y="262419"/>
                </a:lnTo>
                <a:lnTo>
                  <a:pt x="63836" y="267339"/>
                </a:lnTo>
                <a:lnTo>
                  <a:pt x="58750" y="271571"/>
                </a:lnTo>
                <a:lnTo>
                  <a:pt x="53454" y="275345"/>
                </a:lnTo>
                <a:lnTo>
                  <a:pt x="48971" y="278813"/>
                </a:lnTo>
                <a:lnTo>
                  <a:pt x="41450" y="285207"/>
                </a:lnTo>
                <a:lnTo>
                  <a:pt x="34933" y="291224"/>
                </a:lnTo>
                <a:lnTo>
                  <a:pt x="25908" y="299966"/>
                </a:lnTo>
                <a:lnTo>
                  <a:pt x="14325" y="311453"/>
                </a:lnTo>
                <a:lnTo>
                  <a:pt x="11455" y="313363"/>
                </a:lnTo>
                <a:lnTo>
                  <a:pt x="3818" y="316051"/>
                </a:lnTo>
                <a:lnTo>
                  <a:pt x="1697" y="316680"/>
                </a:lnTo>
                <a:lnTo>
                  <a:pt x="1132" y="317800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SMARTPenAnnotation1145"/>
          <p:cNvSpPr/>
          <p:nvPr/>
        </p:nvSpPr>
        <p:spPr>
          <a:xfrm>
            <a:off x="1691639" y="4912395"/>
            <a:ext cx="317184" cy="25366"/>
          </a:xfrm>
          <a:custGeom>
            <a:avLst/>
            <a:gdLst/>
            <a:ahLst/>
            <a:cxnLst/>
            <a:rect l="0" t="0" r="0" b="0"/>
            <a:pathLst>
              <a:path w="317184" h="25366">
                <a:moveTo>
                  <a:pt x="0" y="8220"/>
                </a:moveTo>
                <a:lnTo>
                  <a:pt x="65882" y="8220"/>
                </a:lnTo>
                <a:lnTo>
                  <a:pt x="71544" y="7267"/>
                </a:lnTo>
                <a:lnTo>
                  <a:pt x="77223" y="5680"/>
                </a:lnTo>
                <a:lnTo>
                  <a:pt x="82915" y="3669"/>
                </a:lnTo>
                <a:lnTo>
                  <a:pt x="89567" y="2328"/>
                </a:lnTo>
                <a:lnTo>
                  <a:pt x="96859" y="1434"/>
                </a:lnTo>
                <a:lnTo>
                  <a:pt x="104578" y="838"/>
                </a:lnTo>
                <a:lnTo>
                  <a:pt x="111629" y="441"/>
                </a:lnTo>
                <a:lnTo>
                  <a:pt x="124543" y="0"/>
                </a:lnTo>
                <a:lnTo>
                  <a:pt x="130654" y="835"/>
                </a:lnTo>
                <a:lnTo>
                  <a:pt x="136633" y="2344"/>
                </a:lnTo>
                <a:lnTo>
                  <a:pt x="142524" y="4303"/>
                </a:lnTo>
                <a:lnTo>
                  <a:pt x="149308" y="5608"/>
                </a:lnTo>
                <a:lnTo>
                  <a:pt x="156689" y="6479"/>
                </a:lnTo>
                <a:lnTo>
                  <a:pt x="164467" y="7059"/>
                </a:lnTo>
                <a:lnTo>
                  <a:pt x="171557" y="7446"/>
                </a:lnTo>
                <a:lnTo>
                  <a:pt x="184515" y="7876"/>
                </a:lnTo>
                <a:lnTo>
                  <a:pt x="191590" y="8943"/>
                </a:lnTo>
                <a:lnTo>
                  <a:pt x="199164" y="10607"/>
                </a:lnTo>
                <a:lnTo>
                  <a:pt x="207072" y="12669"/>
                </a:lnTo>
                <a:lnTo>
                  <a:pt x="214248" y="14043"/>
                </a:lnTo>
                <a:lnTo>
                  <a:pt x="220937" y="14960"/>
                </a:lnTo>
                <a:lnTo>
                  <a:pt x="227302" y="15570"/>
                </a:lnTo>
                <a:lnTo>
                  <a:pt x="234402" y="15978"/>
                </a:lnTo>
                <a:lnTo>
                  <a:pt x="249912" y="16430"/>
                </a:lnTo>
                <a:lnTo>
                  <a:pt x="270157" y="16685"/>
                </a:lnTo>
                <a:lnTo>
                  <a:pt x="276308" y="17673"/>
                </a:lnTo>
                <a:lnTo>
                  <a:pt x="282313" y="19285"/>
                </a:lnTo>
                <a:lnTo>
                  <a:pt x="288221" y="21311"/>
                </a:lnTo>
                <a:lnTo>
                  <a:pt x="294065" y="22662"/>
                </a:lnTo>
                <a:lnTo>
                  <a:pt x="299866" y="23563"/>
                </a:lnTo>
                <a:lnTo>
                  <a:pt x="317183" y="253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SMARTPenAnnotation1146"/>
          <p:cNvSpPr/>
          <p:nvPr/>
        </p:nvSpPr>
        <p:spPr>
          <a:xfrm>
            <a:off x="1828800" y="4852035"/>
            <a:ext cx="34290" cy="282893"/>
          </a:xfrm>
          <a:custGeom>
            <a:avLst/>
            <a:gdLst/>
            <a:ahLst/>
            <a:cxnLst/>
            <a:rect l="0" t="0" r="0" b="0"/>
            <a:pathLst>
              <a:path w="34290" h="282893">
                <a:moveTo>
                  <a:pt x="34289" y="0"/>
                </a:moveTo>
                <a:lnTo>
                  <a:pt x="21271" y="0"/>
                </a:lnTo>
                <a:lnTo>
                  <a:pt x="19895" y="952"/>
                </a:lnTo>
                <a:lnTo>
                  <a:pt x="18978" y="2540"/>
                </a:lnTo>
                <a:lnTo>
                  <a:pt x="17960" y="6844"/>
                </a:lnTo>
                <a:lnTo>
                  <a:pt x="17386" y="15574"/>
                </a:lnTo>
                <a:lnTo>
                  <a:pt x="17176" y="35999"/>
                </a:lnTo>
                <a:lnTo>
                  <a:pt x="17145" y="87537"/>
                </a:lnTo>
                <a:lnTo>
                  <a:pt x="16193" y="94553"/>
                </a:lnTo>
                <a:lnTo>
                  <a:pt x="14605" y="101135"/>
                </a:lnTo>
                <a:lnTo>
                  <a:pt x="12594" y="107428"/>
                </a:lnTo>
                <a:lnTo>
                  <a:pt x="11253" y="114482"/>
                </a:lnTo>
                <a:lnTo>
                  <a:pt x="10360" y="122041"/>
                </a:lnTo>
                <a:lnTo>
                  <a:pt x="9764" y="129938"/>
                </a:lnTo>
                <a:lnTo>
                  <a:pt x="9366" y="137108"/>
                </a:lnTo>
                <a:lnTo>
                  <a:pt x="8925" y="150155"/>
                </a:lnTo>
                <a:lnTo>
                  <a:pt x="7855" y="157253"/>
                </a:lnTo>
                <a:lnTo>
                  <a:pt x="6189" y="164842"/>
                </a:lnTo>
                <a:lnTo>
                  <a:pt x="4126" y="172760"/>
                </a:lnTo>
                <a:lnTo>
                  <a:pt x="2750" y="179943"/>
                </a:lnTo>
                <a:lnTo>
                  <a:pt x="1833" y="186637"/>
                </a:lnTo>
                <a:lnTo>
                  <a:pt x="1222" y="193005"/>
                </a:lnTo>
                <a:lnTo>
                  <a:pt x="815" y="199155"/>
                </a:lnTo>
                <a:lnTo>
                  <a:pt x="543" y="205160"/>
                </a:lnTo>
                <a:lnTo>
                  <a:pt x="241" y="216912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SMARTPenAnnotation1147"/>
          <p:cNvSpPr/>
          <p:nvPr/>
        </p:nvSpPr>
        <p:spPr>
          <a:xfrm>
            <a:off x="2094560" y="4749174"/>
            <a:ext cx="231445" cy="291456"/>
          </a:xfrm>
          <a:custGeom>
            <a:avLst/>
            <a:gdLst/>
            <a:ahLst/>
            <a:cxnLst/>
            <a:rect l="0" t="0" r="0" b="0"/>
            <a:pathLst>
              <a:path w="231445" h="291456">
                <a:moveTo>
                  <a:pt x="17132" y="25708"/>
                </a:moveTo>
                <a:lnTo>
                  <a:pt x="32981" y="9860"/>
                </a:lnTo>
                <a:lnTo>
                  <a:pt x="38781" y="9139"/>
                </a:lnTo>
                <a:lnTo>
                  <a:pt x="42995" y="8947"/>
                </a:lnTo>
                <a:lnTo>
                  <a:pt x="46756" y="7867"/>
                </a:lnTo>
                <a:lnTo>
                  <a:pt x="53476" y="4126"/>
                </a:lnTo>
                <a:lnTo>
                  <a:pt x="59637" y="1829"/>
                </a:lnTo>
                <a:lnTo>
                  <a:pt x="65551" y="807"/>
                </a:lnTo>
                <a:lnTo>
                  <a:pt x="71354" y="354"/>
                </a:lnTo>
                <a:lnTo>
                  <a:pt x="77108" y="152"/>
                </a:lnTo>
                <a:lnTo>
                  <a:pt x="88563" y="22"/>
                </a:lnTo>
                <a:lnTo>
                  <a:pt x="101691" y="0"/>
                </a:lnTo>
                <a:lnTo>
                  <a:pt x="105889" y="950"/>
                </a:lnTo>
                <a:lnTo>
                  <a:pt x="113095" y="4544"/>
                </a:lnTo>
                <a:lnTo>
                  <a:pt x="119472" y="9317"/>
                </a:lnTo>
                <a:lnTo>
                  <a:pt x="122506" y="11923"/>
                </a:lnTo>
                <a:lnTo>
                  <a:pt x="124529" y="14613"/>
                </a:lnTo>
                <a:lnTo>
                  <a:pt x="128328" y="22950"/>
                </a:lnTo>
                <a:lnTo>
                  <a:pt x="135063" y="31453"/>
                </a:lnTo>
                <a:lnTo>
                  <a:pt x="140348" y="37151"/>
                </a:lnTo>
                <a:lnTo>
                  <a:pt x="142139" y="40004"/>
                </a:lnTo>
                <a:lnTo>
                  <a:pt x="144128" y="45715"/>
                </a:lnTo>
                <a:lnTo>
                  <a:pt x="147552" y="53968"/>
                </a:lnTo>
                <a:lnTo>
                  <a:pt x="151296" y="63033"/>
                </a:lnTo>
                <a:lnTo>
                  <a:pt x="152961" y="70237"/>
                </a:lnTo>
                <a:lnTo>
                  <a:pt x="153700" y="79154"/>
                </a:lnTo>
                <a:lnTo>
                  <a:pt x="153898" y="84199"/>
                </a:lnTo>
                <a:lnTo>
                  <a:pt x="153077" y="89467"/>
                </a:lnTo>
                <a:lnTo>
                  <a:pt x="151577" y="94884"/>
                </a:lnTo>
                <a:lnTo>
                  <a:pt x="149624" y="100400"/>
                </a:lnTo>
                <a:lnTo>
                  <a:pt x="148323" y="105983"/>
                </a:lnTo>
                <a:lnTo>
                  <a:pt x="147455" y="111610"/>
                </a:lnTo>
                <a:lnTo>
                  <a:pt x="146877" y="117266"/>
                </a:lnTo>
                <a:lnTo>
                  <a:pt x="145538" y="122942"/>
                </a:lnTo>
                <a:lnTo>
                  <a:pt x="143694" y="128630"/>
                </a:lnTo>
                <a:lnTo>
                  <a:pt x="141511" y="134328"/>
                </a:lnTo>
                <a:lnTo>
                  <a:pt x="138151" y="140031"/>
                </a:lnTo>
                <a:lnTo>
                  <a:pt x="134007" y="145739"/>
                </a:lnTo>
                <a:lnTo>
                  <a:pt x="129338" y="151449"/>
                </a:lnTo>
                <a:lnTo>
                  <a:pt x="126226" y="157160"/>
                </a:lnTo>
                <a:lnTo>
                  <a:pt x="124152" y="162873"/>
                </a:lnTo>
                <a:lnTo>
                  <a:pt x="122768" y="168587"/>
                </a:lnTo>
                <a:lnTo>
                  <a:pt x="119941" y="174300"/>
                </a:lnTo>
                <a:lnTo>
                  <a:pt x="116151" y="180015"/>
                </a:lnTo>
                <a:lnTo>
                  <a:pt x="111720" y="185729"/>
                </a:lnTo>
                <a:lnTo>
                  <a:pt x="107813" y="191444"/>
                </a:lnTo>
                <a:lnTo>
                  <a:pt x="104256" y="197158"/>
                </a:lnTo>
                <a:lnTo>
                  <a:pt x="100932" y="202873"/>
                </a:lnTo>
                <a:lnTo>
                  <a:pt x="96811" y="207636"/>
                </a:lnTo>
                <a:lnTo>
                  <a:pt x="92159" y="211763"/>
                </a:lnTo>
                <a:lnTo>
                  <a:pt x="87152" y="215467"/>
                </a:lnTo>
                <a:lnTo>
                  <a:pt x="82862" y="218889"/>
                </a:lnTo>
                <a:lnTo>
                  <a:pt x="79050" y="222123"/>
                </a:lnTo>
                <a:lnTo>
                  <a:pt x="72274" y="228257"/>
                </a:lnTo>
                <a:lnTo>
                  <a:pt x="66087" y="234157"/>
                </a:lnTo>
                <a:lnTo>
                  <a:pt x="57249" y="242834"/>
                </a:lnTo>
                <a:lnTo>
                  <a:pt x="53402" y="244754"/>
                </a:lnTo>
                <a:lnTo>
                  <a:pt x="48932" y="246033"/>
                </a:lnTo>
                <a:lnTo>
                  <a:pt x="44047" y="246887"/>
                </a:lnTo>
                <a:lnTo>
                  <a:pt x="39838" y="247456"/>
                </a:lnTo>
                <a:lnTo>
                  <a:pt x="32621" y="248088"/>
                </a:lnTo>
                <a:lnTo>
                  <a:pt x="26238" y="248369"/>
                </a:lnTo>
                <a:lnTo>
                  <a:pt x="23203" y="248443"/>
                </a:lnTo>
                <a:lnTo>
                  <a:pt x="20227" y="247541"/>
                </a:lnTo>
                <a:lnTo>
                  <a:pt x="14380" y="243998"/>
                </a:lnTo>
                <a:lnTo>
                  <a:pt x="8606" y="241789"/>
                </a:lnTo>
                <a:lnTo>
                  <a:pt x="5733" y="241200"/>
                </a:lnTo>
                <a:lnTo>
                  <a:pt x="3818" y="239854"/>
                </a:lnTo>
                <a:lnTo>
                  <a:pt x="2541" y="238004"/>
                </a:lnTo>
                <a:lnTo>
                  <a:pt x="491" y="232743"/>
                </a:lnTo>
                <a:lnTo>
                  <a:pt x="31" y="224181"/>
                </a:lnTo>
                <a:lnTo>
                  <a:pt x="0" y="218712"/>
                </a:lnTo>
                <a:lnTo>
                  <a:pt x="948" y="216290"/>
                </a:lnTo>
                <a:lnTo>
                  <a:pt x="6834" y="208330"/>
                </a:lnTo>
                <a:lnTo>
                  <a:pt x="11920" y="202758"/>
                </a:lnTo>
                <a:lnTo>
                  <a:pt x="14610" y="200892"/>
                </a:lnTo>
                <a:lnTo>
                  <a:pt x="20138" y="198818"/>
                </a:lnTo>
                <a:lnTo>
                  <a:pt x="25771" y="195355"/>
                </a:lnTo>
                <a:lnTo>
                  <a:pt x="28606" y="193099"/>
                </a:lnTo>
                <a:lnTo>
                  <a:pt x="32401" y="191594"/>
                </a:lnTo>
                <a:lnTo>
                  <a:pt x="36837" y="190592"/>
                </a:lnTo>
                <a:lnTo>
                  <a:pt x="41698" y="189923"/>
                </a:lnTo>
                <a:lnTo>
                  <a:pt x="45892" y="189477"/>
                </a:lnTo>
                <a:lnTo>
                  <a:pt x="53092" y="188982"/>
                </a:lnTo>
                <a:lnTo>
                  <a:pt x="62007" y="188762"/>
                </a:lnTo>
                <a:lnTo>
                  <a:pt x="78701" y="188620"/>
                </a:lnTo>
                <a:lnTo>
                  <a:pt x="82943" y="189561"/>
                </a:lnTo>
                <a:lnTo>
                  <a:pt x="87676" y="191141"/>
                </a:lnTo>
                <a:lnTo>
                  <a:pt x="92736" y="193147"/>
                </a:lnTo>
                <a:lnTo>
                  <a:pt x="98015" y="194484"/>
                </a:lnTo>
                <a:lnTo>
                  <a:pt x="103439" y="195376"/>
                </a:lnTo>
                <a:lnTo>
                  <a:pt x="108960" y="195970"/>
                </a:lnTo>
                <a:lnTo>
                  <a:pt x="113593" y="197318"/>
                </a:lnTo>
                <a:lnTo>
                  <a:pt x="117634" y="199170"/>
                </a:lnTo>
                <a:lnTo>
                  <a:pt x="121281" y="201357"/>
                </a:lnTo>
                <a:lnTo>
                  <a:pt x="125617" y="203767"/>
                </a:lnTo>
                <a:lnTo>
                  <a:pt x="135515" y="208986"/>
                </a:lnTo>
                <a:lnTo>
                  <a:pt x="139869" y="212663"/>
                </a:lnTo>
                <a:lnTo>
                  <a:pt x="143724" y="217020"/>
                </a:lnTo>
                <a:lnTo>
                  <a:pt x="147247" y="221829"/>
                </a:lnTo>
                <a:lnTo>
                  <a:pt x="151500" y="225988"/>
                </a:lnTo>
                <a:lnTo>
                  <a:pt x="156241" y="229713"/>
                </a:lnTo>
                <a:lnTo>
                  <a:pt x="161306" y="233149"/>
                </a:lnTo>
                <a:lnTo>
                  <a:pt x="165636" y="236392"/>
                </a:lnTo>
                <a:lnTo>
                  <a:pt x="169474" y="239506"/>
                </a:lnTo>
                <a:lnTo>
                  <a:pt x="172986" y="242536"/>
                </a:lnTo>
                <a:lnTo>
                  <a:pt x="177232" y="246460"/>
                </a:lnTo>
                <a:lnTo>
                  <a:pt x="187030" y="255900"/>
                </a:lnTo>
                <a:lnTo>
                  <a:pt x="191357" y="259179"/>
                </a:lnTo>
                <a:lnTo>
                  <a:pt x="195195" y="261365"/>
                </a:lnTo>
                <a:lnTo>
                  <a:pt x="201998" y="264748"/>
                </a:lnTo>
                <a:lnTo>
                  <a:pt x="208197" y="269425"/>
                </a:lnTo>
                <a:lnTo>
                  <a:pt x="214127" y="274679"/>
                </a:lnTo>
                <a:lnTo>
                  <a:pt x="219938" y="280189"/>
                </a:lnTo>
                <a:lnTo>
                  <a:pt x="231444" y="2914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SMARTPenAnnotation1148"/>
          <p:cNvSpPr/>
          <p:nvPr/>
        </p:nvSpPr>
        <p:spPr>
          <a:xfrm>
            <a:off x="2646820" y="4852035"/>
            <a:ext cx="193535" cy="34291"/>
          </a:xfrm>
          <a:custGeom>
            <a:avLst/>
            <a:gdLst/>
            <a:ahLst/>
            <a:cxnLst/>
            <a:rect l="0" t="0" r="0" b="0"/>
            <a:pathLst>
              <a:path w="193535" h="34291">
                <a:moveTo>
                  <a:pt x="4939" y="0"/>
                </a:moveTo>
                <a:lnTo>
                  <a:pt x="0" y="0"/>
                </a:lnTo>
                <a:lnTo>
                  <a:pt x="25069" y="0"/>
                </a:lnTo>
                <a:lnTo>
                  <a:pt x="27884" y="952"/>
                </a:lnTo>
                <a:lnTo>
                  <a:pt x="30713" y="2540"/>
                </a:lnTo>
                <a:lnTo>
                  <a:pt x="33552" y="4551"/>
                </a:lnTo>
                <a:lnTo>
                  <a:pt x="37350" y="5891"/>
                </a:lnTo>
                <a:lnTo>
                  <a:pt x="41786" y="6785"/>
                </a:lnTo>
                <a:lnTo>
                  <a:pt x="46649" y="7381"/>
                </a:lnTo>
                <a:lnTo>
                  <a:pt x="50843" y="7778"/>
                </a:lnTo>
                <a:lnTo>
                  <a:pt x="54592" y="8043"/>
                </a:lnTo>
                <a:lnTo>
                  <a:pt x="58044" y="8219"/>
                </a:lnTo>
                <a:lnTo>
                  <a:pt x="66959" y="8415"/>
                </a:lnTo>
                <a:lnTo>
                  <a:pt x="83654" y="8541"/>
                </a:lnTo>
                <a:lnTo>
                  <a:pt x="87896" y="9504"/>
                </a:lnTo>
                <a:lnTo>
                  <a:pt x="92629" y="11098"/>
                </a:lnTo>
                <a:lnTo>
                  <a:pt x="97689" y="13114"/>
                </a:lnTo>
                <a:lnTo>
                  <a:pt x="102967" y="14457"/>
                </a:lnTo>
                <a:lnTo>
                  <a:pt x="108392" y="15353"/>
                </a:lnTo>
                <a:lnTo>
                  <a:pt x="113913" y="15950"/>
                </a:lnTo>
                <a:lnTo>
                  <a:pt x="118546" y="16348"/>
                </a:lnTo>
                <a:lnTo>
                  <a:pt x="122587" y="16614"/>
                </a:lnTo>
                <a:lnTo>
                  <a:pt x="126234" y="16791"/>
                </a:lnTo>
                <a:lnTo>
                  <a:pt x="135365" y="16987"/>
                </a:lnTo>
                <a:lnTo>
                  <a:pt x="152199" y="17114"/>
                </a:lnTo>
                <a:lnTo>
                  <a:pt x="155500" y="18077"/>
                </a:lnTo>
                <a:lnTo>
                  <a:pt x="158653" y="19671"/>
                </a:lnTo>
                <a:lnTo>
                  <a:pt x="161708" y="21686"/>
                </a:lnTo>
                <a:lnTo>
                  <a:pt x="164697" y="23030"/>
                </a:lnTo>
                <a:lnTo>
                  <a:pt x="167642" y="23925"/>
                </a:lnTo>
                <a:lnTo>
                  <a:pt x="173454" y="24921"/>
                </a:lnTo>
                <a:lnTo>
                  <a:pt x="179212" y="25363"/>
                </a:lnTo>
                <a:lnTo>
                  <a:pt x="181129" y="26434"/>
                </a:lnTo>
                <a:lnTo>
                  <a:pt x="182406" y="28100"/>
                </a:lnTo>
                <a:lnTo>
                  <a:pt x="183258" y="30163"/>
                </a:lnTo>
                <a:lnTo>
                  <a:pt x="184779" y="31539"/>
                </a:lnTo>
                <a:lnTo>
                  <a:pt x="186745" y="32456"/>
                </a:lnTo>
                <a:lnTo>
                  <a:pt x="193534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SMARTPenAnnotation1149"/>
          <p:cNvSpPr/>
          <p:nvPr/>
        </p:nvSpPr>
        <p:spPr>
          <a:xfrm>
            <a:off x="2643187" y="4937760"/>
            <a:ext cx="180023" cy="34291"/>
          </a:xfrm>
          <a:custGeom>
            <a:avLst/>
            <a:gdLst/>
            <a:ahLst/>
            <a:cxnLst/>
            <a:rect l="0" t="0" r="0" b="0"/>
            <a:pathLst>
              <a:path w="180023" h="34291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6844" y="7778"/>
                </a:lnTo>
                <a:lnTo>
                  <a:pt x="11932" y="8219"/>
                </a:lnTo>
                <a:lnTo>
                  <a:pt x="17368" y="8415"/>
                </a:lnTo>
                <a:lnTo>
                  <a:pt x="20151" y="8467"/>
                </a:lnTo>
                <a:lnTo>
                  <a:pt x="22959" y="9455"/>
                </a:lnTo>
                <a:lnTo>
                  <a:pt x="25784" y="11066"/>
                </a:lnTo>
                <a:lnTo>
                  <a:pt x="28619" y="13092"/>
                </a:lnTo>
                <a:lnTo>
                  <a:pt x="31462" y="14443"/>
                </a:lnTo>
                <a:lnTo>
                  <a:pt x="34310" y="15344"/>
                </a:lnTo>
                <a:lnTo>
                  <a:pt x="37161" y="15944"/>
                </a:lnTo>
                <a:lnTo>
                  <a:pt x="40966" y="16344"/>
                </a:lnTo>
                <a:lnTo>
                  <a:pt x="45408" y="16611"/>
                </a:lnTo>
                <a:lnTo>
                  <a:pt x="50275" y="16789"/>
                </a:lnTo>
                <a:lnTo>
                  <a:pt x="54471" y="15955"/>
                </a:lnTo>
                <a:lnTo>
                  <a:pt x="58222" y="14447"/>
                </a:lnTo>
                <a:lnTo>
                  <a:pt x="61674" y="12489"/>
                </a:lnTo>
                <a:lnTo>
                  <a:pt x="65881" y="11183"/>
                </a:lnTo>
                <a:lnTo>
                  <a:pt x="70591" y="10313"/>
                </a:lnTo>
                <a:lnTo>
                  <a:pt x="75636" y="9732"/>
                </a:lnTo>
                <a:lnTo>
                  <a:pt x="79951" y="9346"/>
                </a:lnTo>
                <a:lnTo>
                  <a:pt x="83781" y="9088"/>
                </a:lnTo>
                <a:lnTo>
                  <a:pt x="87287" y="8916"/>
                </a:lnTo>
                <a:lnTo>
                  <a:pt x="90576" y="9754"/>
                </a:lnTo>
                <a:lnTo>
                  <a:pt x="93721" y="11265"/>
                </a:lnTo>
                <a:lnTo>
                  <a:pt x="96771" y="13225"/>
                </a:lnTo>
                <a:lnTo>
                  <a:pt x="100709" y="14532"/>
                </a:lnTo>
                <a:lnTo>
                  <a:pt x="105239" y="15403"/>
                </a:lnTo>
                <a:lnTo>
                  <a:pt x="110164" y="15983"/>
                </a:lnTo>
                <a:lnTo>
                  <a:pt x="114401" y="16370"/>
                </a:lnTo>
                <a:lnTo>
                  <a:pt x="118177" y="16629"/>
                </a:lnTo>
                <a:lnTo>
                  <a:pt x="121647" y="16800"/>
                </a:lnTo>
                <a:lnTo>
                  <a:pt x="128043" y="16992"/>
                </a:lnTo>
                <a:lnTo>
                  <a:pt x="131082" y="17042"/>
                </a:lnTo>
                <a:lnTo>
                  <a:pt x="134060" y="18029"/>
                </a:lnTo>
                <a:lnTo>
                  <a:pt x="136999" y="19639"/>
                </a:lnTo>
                <a:lnTo>
                  <a:pt x="139910" y="21665"/>
                </a:lnTo>
                <a:lnTo>
                  <a:pt x="143756" y="23016"/>
                </a:lnTo>
                <a:lnTo>
                  <a:pt x="148224" y="23916"/>
                </a:lnTo>
                <a:lnTo>
                  <a:pt x="153109" y="24517"/>
                </a:lnTo>
                <a:lnTo>
                  <a:pt x="157318" y="25869"/>
                </a:lnTo>
                <a:lnTo>
                  <a:pt x="161076" y="27724"/>
                </a:lnTo>
                <a:lnTo>
                  <a:pt x="169401" y="32993"/>
                </a:lnTo>
                <a:lnTo>
                  <a:pt x="173079" y="33713"/>
                </a:lnTo>
                <a:lnTo>
                  <a:pt x="180022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SMARTPenAnnotation1150"/>
          <p:cNvSpPr/>
          <p:nvPr/>
        </p:nvSpPr>
        <p:spPr>
          <a:xfrm>
            <a:off x="3166110" y="4689157"/>
            <a:ext cx="34291" cy="257176"/>
          </a:xfrm>
          <a:custGeom>
            <a:avLst/>
            <a:gdLst/>
            <a:ahLst/>
            <a:cxnLst/>
            <a:rect l="0" t="0" r="0" b="0"/>
            <a:pathLst>
              <a:path w="34291" h="257176">
                <a:moveTo>
                  <a:pt x="0" y="0"/>
                </a:moveTo>
                <a:lnTo>
                  <a:pt x="0" y="164147"/>
                </a:lnTo>
                <a:lnTo>
                  <a:pt x="952" y="167534"/>
                </a:lnTo>
                <a:lnTo>
                  <a:pt x="2540" y="170744"/>
                </a:lnTo>
                <a:lnTo>
                  <a:pt x="4550" y="173837"/>
                </a:lnTo>
                <a:lnTo>
                  <a:pt x="5891" y="177804"/>
                </a:lnTo>
                <a:lnTo>
                  <a:pt x="6785" y="182354"/>
                </a:lnTo>
                <a:lnTo>
                  <a:pt x="7380" y="187292"/>
                </a:lnTo>
                <a:lnTo>
                  <a:pt x="8730" y="191536"/>
                </a:lnTo>
                <a:lnTo>
                  <a:pt x="10582" y="195318"/>
                </a:lnTo>
                <a:lnTo>
                  <a:pt x="12770" y="198792"/>
                </a:lnTo>
                <a:lnTo>
                  <a:pt x="14228" y="202061"/>
                </a:lnTo>
                <a:lnTo>
                  <a:pt x="15200" y="205192"/>
                </a:lnTo>
                <a:lnTo>
                  <a:pt x="15848" y="208232"/>
                </a:lnTo>
                <a:lnTo>
                  <a:pt x="16568" y="214151"/>
                </a:lnTo>
                <a:lnTo>
                  <a:pt x="16761" y="217062"/>
                </a:lnTo>
                <a:lnTo>
                  <a:pt x="17841" y="219956"/>
                </a:lnTo>
                <a:lnTo>
                  <a:pt x="19514" y="222837"/>
                </a:lnTo>
                <a:lnTo>
                  <a:pt x="24492" y="229755"/>
                </a:lnTo>
                <a:lnTo>
                  <a:pt x="25173" y="233241"/>
                </a:lnTo>
                <a:lnTo>
                  <a:pt x="25645" y="240089"/>
                </a:lnTo>
                <a:lnTo>
                  <a:pt x="25685" y="244184"/>
                </a:lnTo>
                <a:lnTo>
                  <a:pt x="26648" y="245657"/>
                </a:lnTo>
                <a:lnTo>
                  <a:pt x="28243" y="246639"/>
                </a:lnTo>
                <a:lnTo>
                  <a:pt x="30259" y="247294"/>
                </a:lnTo>
                <a:lnTo>
                  <a:pt x="31602" y="248682"/>
                </a:lnTo>
                <a:lnTo>
                  <a:pt x="32498" y="250560"/>
                </a:lnTo>
                <a:lnTo>
                  <a:pt x="3429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SMARTPenAnnotation1151"/>
          <p:cNvSpPr/>
          <p:nvPr/>
        </p:nvSpPr>
        <p:spPr>
          <a:xfrm>
            <a:off x="3097529" y="4783454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25718"/>
                </a:moveTo>
                <a:lnTo>
                  <a:pt x="37189" y="25718"/>
                </a:lnTo>
                <a:lnTo>
                  <a:pt x="40033" y="24766"/>
                </a:lnTo>
                <a:lnTo>
                  <a:pt x="42881" y="23178"/>
                </a:lnTo>
                <a:lnTo>
                  <a:pt x="45733" y="21168"/>
                </a:lnTo>
                <a:lnTo>
                  <a:pt x="48586" y="19827"/>
                </a:lnTo>
                <a:lnTo>
                  <a:pt x="51441" y="18933"/>
                </a:lnTo>
                <a:lnTo>
                  <a:pt x="54297" y="18337"/>
                </a:lnTo>
                <a:lnTo>
                  <a:pt x="58106" y="17940"/>
                </a:lnTo>
                <a:lnTo>
                  <a:pt x="62550" y="17675"/>
                </a:lnTo>
                <a:lnTo>
                  <a:pt x="71615" y="17381"/>
                </a:lnTo>
                <a:lnTo>
                  <a:pt x="83026" y="17216"/>
                </a:lnTo>
                <a:lnTo>
                  <a:pt x="92781" y="17177"/>
                </a:lnTo>
                <a:lnTo>
                  <a:pt x="98049" y="16214"/>
                </a:lnTo>
                <a:lnTo>
                  <a:pt x="103466" y="14619"/>
                </a:lnTo>
                <a:lnTo>
                  <a:pt x="108983" y="12604"/>
                </a:lnTo>
                <a:lnTo>
                  <a:pt x="113613" y="11260"/>
                </a:lnTo>
                <a:lnTo>
                  <a:pt x="117652" y="10365"/>
                </a:lnTo>
                <a:lnTo>
                  <a:pt x="121297" y="9768"/>
                </a:lnTo>
                <a:lnTo>
                  <a:pt x="125632" y="9370"/>
                </a:lnTo>
                <a:lnTo>
                  <a:pt x="130428" y="9104"/>
                </a:lnTo>
                <a:lnTo>
                  <a:pt x="140836" y="8809"/>
                </a:lnTo>
                <a:lnTo>
                  <a:pt x="178389" y="8582"/>
                </a:lnTo>
                <a:lnTo>
                  <a:pt x="183696" y="7627"/>
                </a:lnTo>
                <a:lnTo>
                  <a:pt x="189139" y="6038"/>
                </a:lnTo>
                <a:lnTo>
                  <a:pt x="194673" y="4025"/>
                </a:lnTo>
                <a:lnTo>
                  <a:pt x="199315" y="2684"/>
                </a:lnTo>
                <a:lnTo>
                  <a:pt x="203362" y="1789"/>
                </a:lnTo>
                <a:lnTo>
                  <a:pt x="207012" y="1193"/>
                </a:lnTo>
                <a:lnTo>
                  <a:pt x="213608" y="531"/>
                </a:lnTo>
                <a:lnTo>
                  <a:pt x="219715" y="236"/>
                </a:lnTo>
                <a:lnTo>
                  <a:pt x="225604" y="10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SMARTPenAnnotation1152"/>
          <p:cNvSpPr/>
          <p:nvPr/>
        </p:nvSpPr>
        <p:spPr>
          <a:xfrm>
            <a:off x="3037522" y="4972050"/>
            <a:ext cx="265749" cy="42863"/>
          </a:xfrm>
          <a:custGeom>
            <a:avLst/>
            <a:gdLst/>
            <a:ahLst/>
            <a:cxnLst/>
            <a:rect l="0" t="0" r="0" b="0"/>
            <a:pathLst>
              <a:path w="265749" h="42863">
                <a:moveTo>
                  <a:pt x="0" y="42862"/>
                </a:moveTo>
                <a:lnTo>
                  <a:pt x="4551" y="42862"/>
                </a:lnTo>
                <a:lnTo>
                  <a:pt x="5891" y="41910"/>
                </a:lnTo>
                <a:lnTo>
                  <a:pt x="6785" y="40322"/>
                </a:lnTo>
                <a:lnTo>
                  <a:pt x="7381" y="38312"/>
                </a:lnTo>
                <a:lnTo>
                  <a:pt x="8731" y="36970"/>
                </a:lnTo>
                <a:lnTo>
                  <a:pt x="10583" y="36077"/>
                </a:lnTo>
                <a:lnTo>
                  <a:pt x="15181" y="35084"/>
                </a:lnTo>
                <a:lnTo>
                  <a:pt x="23125" y="34525"/>
                </a:lnTo>
                <a:lnTo>
                  <a:pt x="32632" y="34320"/>
                </a:lnTo>
                <a:lnTo>
                  <a:pt x="46076" y="34292"/>
                </a:lnTo>
                <a:lnTo>
                  <a:pt x="48815" y="33339"/>
                </a:lnTo>
                <a:lnTo>
                  <a:pt x="51593" y="31751"/>
                </a:lnTo>
                <a:lnTo>
                  <a:pt x="54398" y="29740"/>
                </a:lnTo>
                <a:lnTo>
                  <a:pt x="58173" y="28399"/>
                </a:lnTo>
                <a:lnTo>
                  <a:pt x="62594" y="27505"/>
                </a:lnTo>
                <a:lnTo>
                  <a:pt x="67447" y="26909"/>
                </a:lnTo>
                <a:lnTo>
                  <a:pt x="75379" y="26247"/>
                </a:lnTo>
                <a:lnTo>
                  <a:pt x="78828" y="26070"/>
                </a:lnTo>
                <a:lnTo>
                  <a:pt x="83032" y="25000"/>
                </a:lnTo>
                <a:lnTo>
                  <a:pt x="87740" y="23335"/>
                </a:lnTo>
                <a:lnTo>
                  <a:pt x="92783" y="21271"/>
                </a:lnTo>
                <a:lnTo>
                  <a:pt x="98050" y="19896"/>
                </a:lnTo>
                <a:lnTo>
                  <a:pt x="103467" y="18979"/>
                </a:lnTo>
                <a:lnTo>
                  <a:pt x="108983" y="18367"/>
                </a:lnTo>
                <a:lnTo>
                  <a:pt x="113613" y="17960"/>
                </a:lnTo>
                <a:lnTo>
                  <a:pt x="121297" y="17507"/>
                </a:lnTo>
                <a:lnTo>
                  <a:pt x="132967" y="17306"/>
                </a:lnTo>
                <a:lnTo>
                  <a:pt x="140080" y="17252"/>
                </a:lnTo>
                <a:lnTo>
                  <a:pt x="145774" y="16264"/>
                </a:lnTo>
                <a:lnTo>
                  <a:pt x="150523" y="14652"/>
                </a:lnTo>
                <a:lnTo>
                  <a:pt x="154641" y="12625"/>
                </a:lnTo>
                <a:lnTo>
                  <a:pt x="159291" y="11274"/>
                </a:lnTo>
                <a:lnTo>
                  <a:pt x="164297" y="10374"/>
                </a:lnTo>
                <a:lnTo>
                  <a:pt x="169539" y="9773"/>
                </a:lnTo>
                <a:lnTo>
                  <a:pt x="174938" y="9373"/>
                </a:lnTo>
                <a:lnTo>
                  <a:pt x="180443" y="9106"/>
                </a:lnTo>
                <a:lnTo>
                  <a:pt x="194752" y="8730"/>
                </a:lnTo>
                <a:lnTo>
                  <a:pt x="245501" y="8573"/>
                </a:lnTo>
                <a:lnTo>
                  <a:pt x="256664" y="8572"/>
                </a:lnTo>
                <a:lnTo>
                  <a:pt x="257786" y="7620"/>
                </a:lnTo>
                <a:lnTo>
                  <a:pt x="259488" y="6032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SMARTPenAnnotation1153"/>
          <p:cNvSpPr/>
          <p:nvPr/>
        </p:nvSpPr>
        <p:spPr>
          <a:xfrm>
            <a:off x="3457575" y="4449302"/>
            <a:ext cx="814388" cy="522748"/>
          </a:xfrm>
          <a:custGeom>
            <a:avLst/>
            <a:gdLst/>
            <a:ahLst/>
            <a:cxnLst/>
            <a:rect l="0" t="0" r="0" b="0"/>
            <a:pathLst>
              <a:path w="814388" h="522748">
                <a:moveTo>
                  <a:pt x="0" y="402733"/>
                </a:moveTo>
                <a:lnTo>
                  <a:pt x="0" y="407284"/>
                </a:lnTo>
                <a:lnTo>
                  <a:pt x="952" y="408624"/>
                </a:lnTo>
                <a:lnTo>
                  <a:pt x="2539" y="409518"/>
                </a:lnTo>
                <a:lnTo>
                  <a:pt x="4550" y="410114"/>
                </a:lnTo>
                <a:lnTo>
                  <a:pt x="5891" y="411463"/>
                </a:lnTo>
                <a:lnTo>
                  <a:pt x="6785" y="413316"/>
                </a:lnTo>
                <a:lnTo>
                  <a:pt x="7380" y="415503"/>
                </a:lnTo>
                <a:lnTo>
                  <a:pt x="10583" y="420474"/>
                </a:lnTo>
                <a:lnTo>
                  <a:pt x="23124" y="434244"/>
                </a:lnTo>
                <a:lnTo>
                  <a:pt x="31511" y="443714"/>
                </a:lnTo>
                <a:lnTo>
                  <a:pt x="39075" y="457208"/>
                </a:lnTo>
                <a:lnTo>
                  <a:pt x="42692" y="467662"/>
                </a:lnTo>
                <a:lnTo>
                  <a:pt x="49374" y="476793"/>
                </a:lnTo>
                <a:lnTo>
                  <a:pt x="62969" y="491284"/>
                </a:lnTo>
                <a:lnTo>
                  <a:pt x="88585" y="517032"/>
                </a:lnTo>
                <a:lnTo>
                  <a:pt x="91441" y="518937"/>
                </a:lnTo>
                <a:lnTo>
                  <a:pt x="97155" y="521054"/>
                </a:lnTo>
                <a:lnTo>
                  <a:pt x="108585" y="522413"/>
                </a:lnTo>
                <a:lnTo>
                  <a:pt x="132636" y="522744"/>
                </a:lnTo>
                <a:lnTo>
                  <a:pt x="135819" y="522747"/>
                </a:lnTo>
                <a:lnTo>
                  <a:pt x="136266" y="521794"/>
                </a:lnTo>
                <a:lnTo>
                  <a:pt x="136895" y="515904"/>
                </a:lnTo>
                <a:lnTo>
                  <a:pt x="137042" y="510816"/>
                </a:lnTo>
                <a:lnTo>
                  <a:pt x="138034" y="508126"/>
                </a:lnTo>
                <a:lnTo>
                  <a:pt x="141675" y="502597"/>
                </a:lnTo>
                <a:lnTo>
                  <a:pt x="143929" y="494424"/>
                </a:lnTo>
                <a:lnTo>
                  <a:pt x="145198" y="479113"/>
                </a:lnTo>
                <a:lnTo>
                  <a:pt x="145495" y="467159"/>
                </a:lnTo>
                <a:lnTo>
                  <a:pt x="145729" y="392567"/>
                </a:lnTo>
                <a:lnTo>
                  <a:pt x="143191" y="376307"/>
                </a:lnTo>
                <a:lnTo>
                  <a:pt x="141180" y="367971"/>
                </a:lnTo>
                <a:lnTo>
                  <a:pt x="139840" y="359556"/>
                </a:lnTo>
                <a:lnTo>
                  <a:pt x="138947" y="351088"/>
                </a:lnTo>
                <a:lnTo>
                  <a:pt x="137954" y="335012"/>
                </a:lnTo>
                <a:lnTo>
                  <a:pt x="137512" y="321517"/>
                </a:lnTo>
                <a:lnTo>
                  <a:pt x="139856" y="306629"/>
                </a:lnTo>
                <a:lnTo>
                  <a:pt x="143121" y="290488"/>
                </a:lnTo>
                <a:lnTo>
                  <a:pt x="143991" y="282182"/>
                </a:lnTo>
                <a:lnTo>
                  <a:pt x="144571" y="273789"/>
                </a:lnTo>
                <a:lnTo>
                  <a:pt x="144958" y="265335"/>
                </a:lnTo>
                <a:lnTo>
                  <a:pt x="145388" y="248322"/>
                </a:lnTo>
                <a:lnTo>
                  <a:pt x="145719" y="197211"/>
                </a:lnTo>
                <a:lnTo>
                  <a:pt x="145732" y="117485"/>
                </a:lnTo>
                <a:lnTo>
                  <a:pt x="146685" y="114460"/>
                </a:lnTo>
                <a:lnTo>
                  <a:pt x="151624" y="105652"/>
                </a:lnTo>
                <a:lnTo>
                  <a:pt x="154463" y="97009"/>
                </a:lnTo>
                <a:lnTo>
                  <a:pt x="158502" y="91278"/>
                </a:lnTo>
                <a:lnTo>
                  <a:pt x="160913" y="89369"/>
                </a:lnTo>
                <a:lnTo>
                  <a:pt x="163473" y="88096"/>
                </a:lnTo>
                <a:lnTo>
                  <a:pt x="169874" y="86053"/>
                </a:lnTo>
                <a:lnTo>
                  <a:pt x="175534" y="81148"/>
                </a:lnTo>
                <a:lnTo>
                  <a:pt x="178935" y="79758"/>
                </a:lnTo>
                <a:lnTo>
                  <a:pt x="191871" y="76849"/>
                </a:lnTo>
                <a:lnTo>
                  <a:pt x="203112" y="71330"/>
                </a:lnTo>
                <a:lnTo>
                  <a:pt x="218084" y="69272"/>
                </a:lnTo>
                <a:lnTo>
                  <a:pt x="234585" y="67709"/>
                </a:lnTo>
                <a:lnTo>
                  <a:pt x="252493" y="62590"/>
                </a:lnTo>
                <a:lnTo>
                  <a:pt x="274520" y="59697"/>
                </a:lnTo>
                <a:lnTo>
                  <a:pt x="295439" y="54183"/>
                </a:lnTo>
                <a:lnTo>
                  <a:pt x="314504" y="52559"/>
                </a:lnTo>
                <a:lnTo>
                  <a:pt x="333137" y="49297"/>
                </a:lnTo>
                <a:lnTo>
                  <a:pt x="350943" y="45625"/>
                </a:lnTo>
                <a:lnTo>
                  <a:pt x="368382" y="43993"/>
                </a:lnTo>
                <a:lnTo>
                  <a:pt x="388198" y="40728"/>
                </a:lnTo>
                <a:lnTo>
                  <a:pt x="408752" y="36102"/>
                </a:lnTo>
                <a:lnTo>
                  <a:pt x="427412" y="30871"/>
                </a:lnTo>
                <a:lnTo>
                  <a:pt x="447771" y="27911"/>
                </a:lnTo>
                <a:lnTo>
                  <a:pt x="469519" y="25643"/>
                </a:lnTo>
                <a:lnTo>
                  <a:pt x="491885" y="21459"/>
                </a:lnTo>
                <a:lnTo>
                  <a:pt x="514525" y="16425"/>
                </a:lnTo>
                <a:lnTo>
                  <a:pt x="537288" y="11965"/>
                </a:lnTo>
                <a:lnTo>
                  <a:pt x="560104" y="9983"/>
                </a:lnTo>
                <a:lnTo>
                  <a:pt x="580405" y="6563"/>
                </a:lnTo>
                <a:lnTo>
                  <a:pt x="599905" y="2820"/>
                </a:lnTo>
                <a:lnTo>
                  <a:pt x="621272" y="1156"/>
                </a:lnTo>
                <a:lnTo>
                  <a:pt x="640928" y="417"/>
                </a:lnTo>
                <a:lnTo>
                  <a:pt x="668059" y="0"/>
                </a:lnTo>
                <a:lnTo>
                  <a:pt x="685535" y="855"/>
                </a:lnTo>
                <a:lnTo>
                  <a:pt x="702827" y="4411"/>
                </a:lnTo>
                <a:lnTo>
                  <a:pt x="720037" y="6626"/>
                </a:lnTo>
                <a:lnTo>
                  <a:pt x="743251" y="7873"/>
                </a:lnTo>
                <a:lnTo>
                  <a:pt x="756101" y="9116"/>
                </a:lnTo>
                <a:lnTo>
                  <a:pt x="779872" y="15137"/>
                </a:lnTo>
                <a:lnTo>
                  <a:pt x="805042" y="16809"/>
                </a:lnTo>
                <a:lnTo>
                  <a:pt x="814387" y="169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SMARTPenAnnotation1154"/>
          <p:cNvSpPr/>
          <p:nvPr/>
        </p:nvSpPr>
        <p:spPr>
          <a:xfrm>
            <a:off x="3749039" y="4586287"/>
            <a:ext cx="274321" cy="296068"/>
          </a:xfrm>
          <a:custGeom>
            <a:avLst/>
            <a:gdLst/>
            <a:ahLst/>
            <a:cxnLst/>
            <a:rect l="0" t="0" r="0" b="0"/>
            <a:pathLst>
              <a:path w="274321" h="296068">
                <a:moveTo>
                  <a:pt x="274320" y="0"/>
                </a:moveTo>
                <a:lnTo>
                  <a:pt x="229407" y="0"/>
                </a:lnTo>
                <a:lnTo>
                  <a:pt x="225328" y="953"/>
                </a:lnTo>
                <a:lnTo>
                  <a:pt x="220704" y="2540"/>
                </a:lnTo>
                <a:lnTo>
                  <a:pt x="215716" y="4551"/>
                </a:lnTo>
                <a:lnTo>
                  <a:pt x="207634" y="6785"/>
                </a:lnTo>
                <a:lnTo>
                  <a:pt x="199914" y="8730"/>
                </a:lnTo>
                <a:lnTo>
                  <a:pt x="195189" y="10583"/>
                </a:lnTo>
                <a:lnTo>
                  <a:pt x="190134" y="12771"/>
                </a:lnTo>
                <a:lnTo>
                  <a:pt x="183906" y="14229"/>
                </a:lnTo>
                <a:lnTo>
                  <a:pt x="176897" y="15201"/>
                </a:lnTo>
                <a:lnTo>
                  <a:pt x="169366" y="15849"/>
                </a:lnTo>
                <a:lnTo>
                  <a:pt x="163393" y="17233"/>
                </a:lnTo>
                <a:lnTo>
                  <a:pt x="158459" y="19109"/>
                </a:lnTo>
                <a:lnTo>
                  <a:pt x="154217" y="21312"/>
                </a:lnTo>
                <a:lnTo>
                  <a:pt x="149484" y="22781"/>
                </a:lnTo>
                <a:lnTo>
                  <a:pt x="144424" y="23760"/>
                </a:lnTo>
                <a:lnTo>
                  <a:pt x="139145" y="24412"/>
                </a:lnTo>
                <a:lnTo>
                  <a:pt x="133721" y="24847"/>
                </a:lnTo>
                <a:lnTo>
                  <a:pt x="128200" y="25137"/>
                </a:lnTo>
                <a:lnTo>
                  <a:pt x="113868" y="25546"/>
                </a:lnTo>
                <a:lnTo>
                  <a:pt x="91582" y="25708"/>
                </a:lnTo>
                <a:lnTo>
                  <a:pt x="68591" y="25717"/>
                </a:lnTo>
                <a:lnTo>
                  <a:pt x="68584" y="30269"/>
                </a:lnTo>
                <a:lnTo>
                  <a:pt x="69535" y="32561"/>
                </a:lnTo>
                <a:lnTo>
                  <a:pt x="74472" y="40340"/>
                </a:lnTo>
                <a:lnTo>
                  <a:pt x="75962" y="45869"/>
                </a:lnTo>
                <a:lnTo>
                  <a:pt x="76623" y="54041"/>
                </a:lnTo>
                <a:lnTo>
                  <a:pt x="76800" y="58887"/>
                </a:lnTo>
                <a:lnTo>
                  <a:pt x="75965" y="64023"/>
                </a:lnTo>
                <a:lnTo>
                  <a:pt x="74456" y="69352"/>
                </a:lnTo>
                <a:lnTo>
                  <a:pt x="72498" y="74810"/>
                </a:lnTo>
                <a:lnTo>
                  <a:pt x="71192" y="80353"/>
                </a:lnTo>
                <a:lnTo>
                  <a:pt x="70322" y="85954"/>
                </a:lnTo>
                <a:lnTo>
                  <a:pt x="69741" y="91592"/>
                </a:lnTo>
                <a:lnTo>
                  <a:pt x="69096" y="100398"/>
                </a:lnTo>
                <a:lnTo>
                  <a:pt x="68924" y="104080"/>
                </a:lnTo>
                <a:lnTo>
                  <a:pt x="66194" y="113250"/>
                </a:lnTo>
                <a:lnTo>
                  <a:pt x="64132" y="118363"/>
                </a:lnTo>
                <a:lnTo>
                  <a:pt x="61841" y="126583"/>
                </a:lnTo>
                <a:lnTo>
                  <a:pt x="60823" y="133412"/>
                </a:lnTo>
                <a:lnTo>
                  <a:pt x="60249" y="141659"/>
                </a:lnTo>
                <a:lnTo>
                  <a:pt x="60040" y="149747"/>
                </a:lnTo>
                <a:lnTo>
                  <a:pt x="60009" y="154187"/>
                </a:lnTo>
                <a:lnTo>
                  <a:pt x="67389" y="146914"/>
                </a:lnTo>
                <a:lnTo>
                  <a:pt x="70591" y="146258"/>
                </a:lnTo>
                <a:lnTo>
                  <a:pt x="72778" y="146083"/>
                </a:lnTo>
                <a:lnTo>
                  <a:pt x="75189" y="145014"/>
                </a:lnTo>
                <a:lnTo>
                  <a:pt x="83133" y="138958"/>
                </a:lnTo>
                <a:lnTo>
                  <a:pt x="88701" y="133832"/>
                </a:lnTo>
                <a:lnTo>
                  <a:pt x="96890" y="128378"/>
                </a:lnTo>
                <a:lnTo>
                  <a:pt x="101741" y="125590"/>
                </a:lnTo>
                <a:lnTo>
                  <a:pt x="109671" y="119954"/>
                </a:lnTo>
                <a:lnTo>
                  <a:pt x="113119" y="117116"/>
                </a:lnTo>
                <a:lnTo>
                  <a:pt x="117323" y="115225"/>
                </a:lnTo>
                <a:lnTo>
                  <a:pt x="122030" y="113964"/>
                </a:lnTo>
                <a:lnTo>
                  <a:pt x="127074" y="113124"/>
                </a:lnTo>
                <a:lnTo>
                  <a:pt x="132341" y="112563"/>
                </a:lnTo>
                <a:lnTo>
                  <a:pt x="137757" y="112190"/>
                </a:lnTo>
                <a:lnTo>
                  <a:pt x="143274" y="111941"/>
                </a:lnTo>
                <a:lnTo>
                  <a:pt x="154482" y="111664"/>
                </a:lnTo>
                <a:lnTo>
                  <a:pt x="186940" y="111456"/>
                </a:lnTo>
                <a:lnTo>
                  <a:pt x="192254" y="112404"/>
                </a:lnTo>
                <a:lnTo>
                  <a:pt x="197702" y="113989"/>
                </a:lnTo>
                <a:lnTo>
                  <a:pt x="203239" y="115997"/>
                </a:lnTo>
                <a:lnTo>
                  <a:pt x="207883" y="118289"/>
                </a:lnTo>
                <a:lnTo>
                  <a:pt x="215583" y="123376"/>
                </a:lnTo>
                <a:lnTo>
                  <a:pt x="222180" y="128811"/>
                </a:lnTo>
                <a:lnTo>
                  <a:pt x="228287" y="134402"/>
                </a:lnTo>
                <a:lnTo>
                  <a:pt x="237080" y="142904"/>
                </a:lnTo>
                <a:lnTo>
                  <a:pt x="242847" y="148603"/>
                </a:lnTo>
                <a:lnTo>
                  <a:pt x="244766" y="152409"/>
                </a:lnTo>
                <a:lnTo>
                  <a:pt x="246045" y="156851"/>
                </a:lnTo>
                <a:lnTo>
                  <a:pt x="246897" y="161718"/>
                </a:lnTo>
                <a:lnTo>
                  <a:pt x="247466" y="166867"/>
                </a:lnTo>
                <a:lnTo>
                  <a:pt x="247845" y="172205"/>
                </a:lnTo>
                <a:lnTo>
                  <a:pt x="248098" y="177668"/>
                </a:lnTo>
                <a:lnTo>
                  <a:pt x="247314" y="183215"/>
                </a:lnTo>
                <a:lnTo>
                  <a:pt x="245838" y="188818"/>
                </a:lnTo>
                <a:lnTo>
                  <a:pt x="243902" y="194459"/>
                </a:lnTo>
                <a:lnTo>
                  <a:pt x="241659" y="200124"/>
                </a:lnTo>
                <a:lnTo>
                  <a:pt x="239212" y="205806"/>
                </a:lnTo>
                <a:lnTo>
                  <a:pt x="233951" y="217200"/>
                </a:lnTo>
                <a:lnTo>
                  <a:pt x="219980" y="245749"/>
                </a:lnTo>
                <a:lnTo>
                  <a:pt x="216186" y="250510"/>
                </a:lnTo>
                <a:lnTo>
                  <a:pt x="211752" y="254637"/>
                </a:lnTo>
                <a:lnTo>
                  <a:pt x="206890" y="258341"/>
                </a:lnTo>
                <a:lnTo>
                  <a:pt x="201745" y="261762"/>
                </a:lnTo>
                <a:lnTo>
                  <a:pt x="196409" y="264996"/>
                </a:lnTo>
                <a:lnTo>
                  <a:pt x="190947" y="268104"/>
                </a:lnTo>
                <a:lnTo>
                  <a:pt x="179798" y="274097"/>
                </a:lnTo>
                <a:lnTo>
                  <a:pt x="174158" y="277029"/>
                </a:lnTo>
                <a:lnTo>
                  <a:pt x="169445" y="279936"/>
                </a:lnTo>
                <a:lnTo>
                  <a:pt x="161669" y="285706"/>
                </a:lnTo>
                <a:lnTo>
                  <a:pt x="157310" y="287626"/>
                </a:lnTo>
                <a:lnTo>
                  <a:pt x="152498" y="288906"/>
                </a:lnTo>
                <a:lnTo>
                  <a:pt x="147386" y="289759"/>
                </a:lnTo>
                <a:lnTo>
                  <a:pt x="142073" y="291280"/>
                </a:lnTo>
                <a:lnTo>
                  <a:pt x="136625" y="293247"/>
                </a:lnTo>
                <a:lnTo>
                  <a:pt x="131088" y="295511"/>
                </a:lnTo>
                <a:lnTo>
                  <a:pt x="124540" y="296067"/>
                </a:lnTo>
                <a:lnTo>
                  <a:pt x="117317" y="295485"/>
                </a:lnTo>
                <a:lnTo>
                  <a:pt x="109644" y="294146"/>
                </a:lnTo>
                <a:lnTo>
                  <a:pt x="102623" y="293252"/>
                </a:lnTo>
                <a:lnTo>
                  <a:pt x="96039" y="292657"/>
                </a:lnTo>
                <a:lnTo>
                  <a:pt x="84594" y="291995"/>
                </a:lnTo>
                <a:lnTo>
                  <a:pt x="76332" y="291700"/>
                </a:lnTo>
                <a:lnTo>
                  <a:pt x="71844" y="290669"/>
                </a:lnTo>
                <a:lnTo>
                  <a:pt x="66946" y="289030"/>
                </a:lnTo>
                <a:lnTo>
                  <a:pt x="61776" y="286984"/>
                </a:lnTo>
                <a:lnTo>
                  <a:pt x="53491" y="284711"/>
                </a:lnTo>
                <a:lnTo>
                  <a:pt x="45682" y="282748"/>
                </a:lnTo>
                <a:lnTo>
                  <a:pt x="40932" y="280891"/>
                </a:lnTo>
                <a:lnTo>
                  <a:pt x="35860" y="278701"/>
                </a:lnTo>
                <a:lnTo>
                  <a:pt x="27686" y="276267"/>
                </a:lnTo>
                <a:lnTo>
                  <a:pt x="20878" y="275186"/>
                </a:lnTo>
                <a:lnTo>
                  <a:pt x="12642" y="274577"/>
                </a:lnTo>
                <a:lnTo>
                  <a:pt x="4558" y="274354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SMARTPenAnnotation1155"/>
          <p:cNvSpPr/>
          <p:nvPr/>
        </p:nvSpPr>
        <p:spPr>
          <a:xfrm>
            <a:off x="3071812" y="5212079"/>
            <a:ext cx="25718" cy="162879"/>
          </a:xfrm>
          <a:custGeom>
            <a:avLst/>
            <a:gdLst/>
            <a:ahLst/>
            <a:cxnLst/>
            <a:rect l="0" t="0" r="0" b="0"/>
            <a:pathLst>
              <a:path w="25718" h="162879">
                <a:moveTo>
                  <a:pt x="0" y="0"/>
                </a:moveTo>
                <a:lnTo>
                  <a:pt x="0" y="67064"/>
                </a:lnTo>
                <a:lnTo>
                  <a:pt x="952" y="71380"/>
                </a:lnTo>
                <a:lnTo>
                  <a:pt x="2540" y="75209"/>
                </a:lnTo>
                <a:lnTo>
                  <a:pt x="4551" y="78715"/>
                </a:lnTo>
                <a:lnTo>
                  <a:pt x="5891" y="82957"/>
                </a:lnTo>
                <a:lnTo>
                  <a:pt x="6785" y="87690"/>
                </a:lnTo>
                <a:lnTo>
                  <a:pt x="7381" y="92750"/>
                </a:lnTo>
                <a:lnTo>
                  <a:pt x="7778" y="97076"/>
                </a:lnTo>
                <a:lnTo>
                  <a:pt x="8043" y="100913"/>
                </a:lnTo>
                <a:lnTo>
                  <a:pt x="8219" y="104423"/>
                </a:lnTo>
                <a:lnTo>
                  <a:pt x="9290" y="107716"/>
                </a:lnTo>
                <a:lnTo>
                  <a:pt x="10956" y="110863"/>
                </a:lnTo>
                <a:lnTo>
                  <a:pt x="13019" y="113914"/>
                </a:lnTo>
                <a:lnTo>
                  <a:pt x="14394" y="117853"/>
                </a:lnTo>
                <a:lnTo>
                  <a:pt x="15311" y="122384"/>
                </a:lnTo>
                <a:lnTo>
                  <a:pt x="15922" y="127309"/>
                </a:lnTo>
                <a:lnTo>
                  <a:pt x="16330" y="131546"/>
                </a:lnTo>
                <a:lnTo>
                  <a:pt x="16602" y="135322"/>
                </a:lnTo>
                <a:lnTo>
                  <a:pt x="17038" y="143676"/>
                </a:lnTo>
                <a:lnTo>
                  <a:pt x="18026" y="145314"/>
                </a:lnTo>
                <a:lnTo>
                  <a:pt x="19637" y="147359"/>
                </a:lnTo>
                <a:lnTo>
                  <a:pt x="24517" y="152934"/>
                </a:lnTo>
                <a:lnTo>
                  <a:pt x="25184" y="156236"/>
                </a:lnTo>
                <a:lnTo>
                  <a:pt x="25717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SMARTPenAnnotation1156"/>
          <p:cNvSpPr/>
          <p:nvPr/>
        </p:nvSpPr>
        <p:spPr>
          <a:xfrm>
            <a:off x="2986087" y="5263515"/>
            <a:ext cx="188596" cy="25718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25717"/>
                </a:moveTo>
                <a:lnTo>
                  <a:pt x="12770" y="25717"/>
                </a:lnTo>
                <a:lnTo>
                  <a:pt x="15181" y="24765"/>
                </a:lnTo>
                <a:lnTo>
                  <a:pt x="17741" y="23177"/>
                </a:lnTo>
                <a:lnTo>
                  <a:pt x="20400" y="21167"/>
                </a:lnTo>
                <a:lnTo>
                  <a:pt x="23125" y="19826"/>
                </a:lnTo>
                <a:lnTo>
                  <a:pt x="25894" y="18932"/>
                </a:lnTo>
                <a:lnTo>
                  <a:pt x="28693" y="18336"/>
                </a:lnTo>
                <a:lnTo>
                  <a:pt x="32464" y="17939"/>
                </a:lnTo>
                <a:lnTo>
                  <a:pt x="36882" y="17674"/>
                </a:lnTo>
                <a:lnTo>
                  <a:pt x="46872" y="17380"/>
                </a:lnTo>
                <a:lnTo>
                  <a:pt x="57662" y="17249"/>
                </a:lnTo>
                <a:lnTo>
                  <a:pt x="63206" y="16262"/>
                </a:lnTo>
                <a:lnTo>
                  <a:pt x="68808" y="14651"/>
                </a:lnTo>
                <a:lnTo>
                  <a:pt x="74447" y="12625"/>
                </a:lnTo>
                <a:lnTo>
                  <a:pt x="80111" y="11274"/>
                </a:lnTo>
                <a:lnTo>
                  <a:pt x="85792" y="10373"/>
                </a:lnTo>
                <a:lnTo>
                  <a:pt x="91485" y="9773"/>
                </a:lnTo>
                <a:lnTo>
                  <a:pt x="97185" y="9373"/>
                </a:lnTo>
                <a:lnTo>
                  <a:pt x="102890" y="9106"/>
                </a:lnTo>
                <a:lnTo>
                  <a:pt x="117481" y="8731"/>
                </a:lnTo>
                <a:lnTo>
                  <a:pt x="121183" y="8678"/>
                </a:lnTo>
                <a:lnTo>
                  <a:pt x="126509" y="7690"/>
                </a:lnTo>
                <a:lnTo>
                  <a:pt x="132917" y="6079"/>
                </a:lnTo>
                <a:lnTo>
                  <a:pt x="140046" y="4053"/>
                </a:lnTo>
                <a:lnTo>
                  <a:pt x="146704" y="2701"/>
                </a:lnTo>
                <a:lnTo>
                  <a:pt x="153048" y="1801"/>
                </a:lnTo>
                <a:lnTo>
                  <a:pt x="159182" y="1200"/>
                </a:lnTo>
                <a:lnTo>
                  <a:pt x="164224" y="800"/>
                </a:lnTo>
                <a:lnTo>
                  <a:pt x="168537" y="533"/>
                </a:lnTo>
                <a:lnTo>
                  <a:pt x="175871" y="237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SMARTPenAnnotation1157"/>
          <p:cNvSpPr/>
          <p:nvPr/>
        </p:nvSpPr>
        <p:spPr>
          <a:xfrm>
            <a:off x="2986087" y="5392102"/>
            <a:ext cx="240031" cy="68581"/>
          </a:xfrm>
          <a:custGeom>
            <a:avLst/>
            <a:gdLst/>
            <a:ahLst/>
            <a:cxnLst/>
            <a:rect l="0" t="0" r="0" b="0"/>
            <a:pathLst>
              <a:path w="240031" h="68581">
                <a:moveTo>
                  <a:pt x="0" y="68580"/>
                </a:moveTo>
                <a:lnTo>
                  <a:pt x="0" y="60017"/>
                </a:lnTo>
                <a:lnTo>
                  <a:pt x="4551" y="55460"/>
                </a:lnTo>
                <a:lnTo>
                  <a:pt x="6844" y="54118"/>
                </a:lnTo>
                <a:lnTo>
                  <a:pt x="11932" y="52628"/>
                </a:lnTo>
                <a:lnTo>
                  <a:pt x="17368" y="51965"/>
                </a:lnTo>
                <a:lnTo>
                  <a:pt x="20151" y="51789"/>
                </a:lnTo>
                <a:lnTo>
                  <a:pt x="22959" y="50718"/>
                </a:lnTo>
                <a:lnTo>
                  <a:pt x="25784" y="49052"/>
                </a:lnTo>
                <a:lnTo>
                  <a:pt x="28619" y="46989"/>
                </a:lnTo>
                <a:lnTo>
                  <a:pt x="32414" y="44661"/>
                </a:lnTo>
                <a:lnTo>
                  <a:pt x="36849" y="42157"/>
                </a:lnTo>
                <a:lnTo>
                  <a:pt x="41711" y="39534"/>
                </a:lnTo>
                <a:lnTo>
                  <a:pt x="45905" y="37786"/>
                </a:lnTo>
                <a:lnTo>
                  <a:pt x="53105" y="35844"/>
                </a:lnTo>
                <a:lnTo>
                  <a:pt x="57310" y="34374"/>
                </a:lnTo>
                <a:lnTo>
                  <a:pt x="62019" y="32441"/>
                </a:lnTo>
                <a:lnTo>
                  <a:pt x="67064" y="30200"/>
                </a:lnTo>
                <a:lnTo>
                  <a:pt x="77749" y="25170"/>
                </a:lnTo>
                <a:lnTo>
                  <a:pt x="83265" y="22495"/>
                </a:lnTo>
                <a:lnTo>
                  <a:pt x="88847" y="20711"/>
                </a:lnTo>
                <a:lnTo>
                  <a:pt x="94474" y="19523"/>
                </a:lnTo>
                <a:lnTo>
                  <a:pt x="100130" y="18730"/>
                </a:lnTo>
                <a:lnTo>
                  <a:pt x="105806" y="17249"/>
                </a:lnTo>
                <a:lnTo>
                  <a:pt x="111495" y="15310"/>
                </a:lnTo>
                <a:lnTo>
                  <a:pt x="117192" y="13064"/>
                </a:lnTo>
                <a:lnTo>
                  <a:pt x="122896" y="11567"/>
                </a:lnTo>
                <a:lnTo>
                  <a:pt x="128603" y="10569"/>
                </a:lnTo>
                <a:lnTo>
                  <a:pt x="134313" y="9903"/>
                </a:lnTo>
                <a:lnTo>
                  <a:pt x="140025" y="8507"/>
                </a:lnTo>
                <a:lnTo>
                  <a:pt x="145737" y="6624"/>
                </a:lnTo>
                <a:lnTo>
                  <a:pt x="151450" y="4416"/>
                </a:lnTo>
                <a:lnTo>
                  <a:pt x="157165" y="2944"/>
                </a:lnTo>
                <a:lnTo>
                  <a:pt x="162879" y="1963"/>
                </a:lnTo>
                <a:lnTo>
                  <a:pt x="168593" y="1309"/>
                </a:lnTo>
                <a:lnTo>
                  <a:pt x="174308" y="872"/>
                </a:lnTo>
                <a:lnTo>
                  <a:pt x="180023" y="582"/>
                </a:lnTo>
                <a:lnTo>
                  <a:pt x="191453" y="259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SMARTPenAnnotation1158"/>
          <p:cNvSpPr/>
          <p:nvPr/>
        </p:nvSpPr>
        <p:spPr>
          <a:xfrm>
            <a:off x="3311842" y="5083492"/>
            <a:ext cx="505779" cy="334319"/>
          </a:xfrm>
          <a:custGeom>
            <a:avLst/>
            <a:gdLst/>
            <a:ahLst/>
            <a:cxnLst/>
            <a:rect l="0" t="0" r="0" b="0"/>
            <a:pathLst>
              <a:path w="505779" h="334319">
                <a:moveTo>
                  <a:pt x="0" y="282893"/>
                </a:moveTo>
                <a:lnTo>
                  <a:pt x="21238" y="282893"/>
                </a:lnTo>
                <a:lnTo>
                  <a:pt x="23684" y="283845"/>
                </a:lnTo>
                <a:lnTo>
                  <a:pt x="31677" y="289737"/>
                </a:lnTo>
                <a:lnTo>
                  <a:pt x="41030" y="297515"/>
                </a:lnTo>
                <a:lnTo>
                  <a:pt x="54490" y="305852"/>
                </a:lnTo>
                <a:lnTo>
                  <a:pt x="64935" y="314354"/>
                </a:lnTo>
                <a:lnTo>
                  <a:pt x="71087" y="320053"/>
                </a:lnTo>
                <a:lnTo>
                  <a:pt x="74062" y="321954"/>
                </a:lnTo>
                <a:lnTo>
                  <a:pt x="82799" y="325581"/>
                </a:lnTo>
                <a:lnTo>
                  <a:pt x="91420" y="331313"/>
                </a:lnTo>
                <a:lnTo>
                  <a:pt x="97146" y="332988"/>
                </a:lnTo>
                <a:lnTo>
                  <a:pt x="111442" y="334151"/>
                </a:lnTo>
                <a:lnTo>
                  <a:pt x="124064" y="334318"/>
                </a:lnTo>
                <a:lnTo>
                  <a:pt x="125572" y="333368"/>
                </a:lnTo>
                <a:lnTo>
                  <a:pt x="126577" y="331783"/>
                </a:lnTo>
                <a:lnTo>
                  <a:pt x="127694" y="327482"/>
                </a:lnTo>
                <a:lnTo>
                  <a:pt x="128323" y="319705"/>
                </a:lnTo>
                <a:lnTo>
                  <a:pt x="128509" y="310416"/>
                </a:lnTo>
                <a:lnTo>
                  <a:pt x="128587" y="141707"/>
                </a:lnTo>
                <a:lnTo>
                  <a:pt x="129540" y="136381"/>
                </a:lnTo>
                <a:lnTo>
                  <a:pt x="133138" y="127924"/>
                </a:lnTo>
                <a:lnTo>
                  <a:pt x="135373" y="118450"/>
                </a:lnTo>
                <a:lnTo>
                  <a:pt x="136807" y="105948"/>
                </a:lnTo>
                <a:lnTo>
                  <a:pt x="139543" y="101698"/>
                </a:lnTo>
                <a:lnTo>
                  <a:pt x="141606" y="99231"/>
                </a:lnTo>
                <a:lnTo>
                  <a:pt x="142982" y="96634"/>
                </a:lnTo>
                <a:lnTo>
                  <a:pt x="144510" y="91208"/>
                </a:lnTo>
                <a:lnTo>
                  <a:pt x="146822" y="89381"/>
                </a:lnTo>
                <a:lnTo>
                  <a:pt x="150269" y="88162"/>
                </a:lnTo>
                <a:lnTo>
                  <a:pt x="154472" y="87350"/>
                </a:lnTo>
                <a:lnTo>
                  <a:pt x="161682" y="83908"/>
                </a:lnTo>
                <a:lnTo>
                  <a:pt x="164938" y="81655"/>
                </a:lnTo>
                <a:lnTo>
                  <a:pt x="171096" y="79154"/>
                </a:lnTo>
                <a:lnTo>
                  <a:pt x="177960" y="78042"/>
                </a:lnTo>
                <a:lnTo>
                  <a:pt x="192535" y="76463"/>
                </a:lnTo>
                <a:lnTo>
                  <a:pt x="203363" y="72719"/>
                </a:lnTo>
                <a:lnTo>
                  <a:pt x="214526" y="70420"/>
                </a:lnTo>
                <a:lnTo>
                  <a:pt x="226790" y="68445"/>
                </a:lnTo>
                <a:lnTo>
                  <a:pt x="241765" y="64393"/>
                </a:lnTo>
                <a:lnTo>
                  <a:pt x="249760" y="62931"/>
                </a:lnTo>
                <a:lnTo>
                  <a:pt x="257946" y="61957"/>
                </a:lnTo>
                <a:lnTo>
                  <a:pt x="266262" y="61307"/>
                </a:lnTo>
                <a:lnTo>
                  <a:pt x="275615" y="59921"/>
                </a:lnTo>
                <a:lnTo>
                  <a:pt x="285661" y="58045"/>
                </a:lnTo>
                <a:lnTo>
                  <a:pt x="296168" y="55842"/>
                </a:lnTo>
                <a:lnTo>
                  <a:pt x="306030" y="53421"/>
                </a:lnTo>
                <a:lnTo>
                  <a:pt x="315462" y="50854"/>
                </a:lnTo>
                <a:lnTo>
                  <a:pt x="333564" y="45462"/>
                </a:lnTo>
                <a:lnTo>
                  <a:pt x="351133" y="39890"/>
                </a:lnTo>
                <a:lnTo>
                  <a:pt x="360771" y="37071"/>
                </a:lnTo>
                <a:lnTo>
                  <a:pt x="391587" y="28552"/>
                </a:lnTo>
                <a:lnTo>
                  <a:pt x="410259" y="22850"/>
                </a:lnTo>
                <a:lnTo>
                  <a:pt x="419238" y="20948"/>
                </a:lnTo>
                <a:lnTo>
                  <a:pt x="428082" y="19681"/>
                </a:lnTo>
                <a:lnTo>
                  <a:pt x="436836" y="18836"/>
                </a:lnTo>
                <a:lnTo>
                  <a:pt x="445529" y="17320"/>
                </a:lnTo>
                <a:lnTo>
                  <a:pt x="454182" y="15357"/>
                </a:lnTo>
                <a:lnTo>
                  <a:pt x="462808" y="13095"/>
                </a:lnTo>
                <a:lnTo>
                  <a:pt x="477472" y="10583"/>
                </a:lnTo>
                <a:lnTo>
                  <a:pt x="484050" y="9912"/>
                </a:lnTo>
                <a:lnTo>
                  <a:pt x="493898" y="6628"/>
                </a:lnTo>
                <a:lnTo>
                  <a:pt x="50577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SMARTPenAnnotation1159"/>
          <p:cNvSpPr/>
          <p:nvPr/>
        </p:nvSpPr>
        <p:spPr>
          <a:xfrm>
            <a:off x="3538696" y="5152426"/>
            <a:ext cx="236062" cy="256820"/>
          </a:xfrm>
          <a:custGeom>
            <a:avLst/>
            <a:gdLst/>
            <a:ahLst/>
            <a:cxnLst/>
            <a:rect l="0" t="0" r="0" b="0"/>
            <a:pathLst>
              <a:path w="236062" h="256820">
                <a:moveTo>
                  <a:pt x="236061" y="16791"/>
                </a:moveTo>
                <a:lnTo>
                  <a:pt x="221299" y="9410"/>
                </a:lnTo>
                <a:lnTo>
                  <a:pt x="217435" y="8748"/>
                </a:lnTo>
                <a:lnTo>
                  <a:pt x="212543" y="8454"/>
                </a:lnTo>
                <a:lnTo>
                  <a:pt x="207193" y="8323"/>
                </a:lnTo>
                <a:lnTo>
                  <a:pt x="198827" y="8250"/>
                </a:lnTo>
                <a:lnTo>
                  <a:pt x="195998" y="7287"/>
                </a:lnTo>
                <a:lnTo>
                  <a:pt x="190315" y="3677"/>
                </a:lnTo>
                <a:lnTo>
                  <a:pt x="184615" y="1438"/>
                </a:lnTo>
                <a:lnTo>
                  <a:pt x="178906" y="442"/>
                </a:lnTo>
                <a:lnTo>
                  <a:pt x="173194" y="0"/>
                </a:lnTo>
                <a:lnTo>
                  <a:pt x="170337" y="834"/>
                </a:lnTo>
                <a:lnTo>
                  <a:pt x="164623" y="4302"/>
                </a:lnTo>
                <a:lnTo>
                  <a:pt x="160813" y="5607"/>
                </a:lnTo>
                <a:lnTo>
                  <a:pt x="156368" y="6478"/>
                </a:lnTo>
                <a:lnTo>
                  <a:pt x="151500" y="7058"/>
                </a:lnTo>
                <a:lnTo>
                  <a:pt x="147302" y="7445"/>
                </a:lnTo>
                <a:lnTo>
                  <a:pt x="140098" y="7875"/>
                </a:lnTo>
                <a:lnTo>
                  <a:pt x="135890" y="8942"/>
                </a:lnTo>
                <a:lnTo>
                  <a:pt x="131181" y="10606"/>
                </a:lnTo>
                <a:lnTo>
                  <a:pt x="126136" y="12668"/>
                </a:lnTo>
                <a:lnTo>
                  <a:pt x="120867" y="14042"/>
                </a:lnTo>
                <a:lnTo>
                  <a:pt x="115451" y="14959"/>
                </a:lnTo>
                <a:lnTo>
                  <a:pt x="109934" y="15569"/>
                </a:lnTo>
                <a:lnTo>
                  <a:pt x="104351" y="16929"/>
                </a:lnTo>
                <a:lnTo>
                  <a:pt x="98724" y="18788"/>
                </a:lnTo>
                <a:lnTo>
                  <a:pt x="93069" y="20980"/>
                </a:lnTo>
                <a:lnTo>
                  <a:pt x="87393" y="23394"/>
                </a:lnTo>
                <a:lnTo>
                  <a:pt x="76006" y="28615"/>
                </a:lnTo>
                <a:lnTo>
                  <a:pt x="70303" y="30389"/>
                </a:lnTo>
                <a:lnTo>
                  <a:pt x="64596" y="31572"/>
                </a:lnTo>
                <a:lnTo>
                  <a:pt x="58886" y="32360"/>
                </a:lnTo>
                <a:lnTo>
                  <a:pt x="54126" y="33838"/>
                </a:lnTo>
                <a:lnTo>
                  <a:pt x="50002" y="35776"/>
                </a:lnTo>
                <a:lnTo>
                  <a:pt x="42878" y="39516"/>
                </a:lnTo>
                <a:lnTo>
                  <a:pt x="36537" y="41179"/>
                </a:lnTo>
                <a:lnTo>
                  <a:pt x="30543" y="44457"/>
                </a:lnTo>
                <a:lnTo>
                  <a:pt x="27612" y="46665"/>
                </a:lnTo>
                <a:lnTo>
                  <a:pt x="21814" y="49118"/>
                </a:lnTo>
                <a:lnTo>
                  <a:pt x="16062" y="50209"/>
                </a:lnTo>
                <a:lnTo>
                  <a:pt x="10332" y="50694"/>
                </a:lnTo>
                <a:lnTo>
                  <a:pt x="4783" y="51005"/>
                </a:lnTo>
                <a:lnTo>
                  <a:pt x="0" y="51059"/>
                </a:lnTo>
                <a:lnTo>
                  <a:pt x="3809" y="51078"/>
                </a:lnTo>
                <a:lnTo>
                  <a:pt x="4074" y="52032"/>
                </a:lnTo>
                <a:lnTo>
                  <a:pt x="4557" y="59812"/>
                </a:lnTo>
                <a:lnTo>
                  <a:pt x="4583" y="63851"/>
                </a:lnTo>
                <a:lnTo>
                  <a:pt x="5542" y="66262"/>
                </a:lnTo>
                <a:lnTo>
                  <a:pt x="10491" y="74206"/>
                </a:lnTo>
                <a:lnTo>
                  <a:pt x="11983" y="79774"/>
                </a:lnTo>
                <a:lnTo>
                  <a:pt x="15186" y="85424"/>
                </a:lnTo>
                <a:lnTo>
                  <a:pt x="17373" y="88263"/>
                </a:lnTo>
                <a:lnTo>
                  <a:pt x="19804" y="93959"/>
                </a:lnTo>
                <a:lnTo>
                  <a:pt x="21837" y="100618"/>
                </a:lnTo>
                <a:lnTo>
                  <a:pt x="23712" y="105061"/>
                </a:lnTo>
                <a:lnTo>
                  <a:pt x="25915" y="109927"/>
                </a:lnTo>
                <a:lnTo>
                  <a:pt x="28363" y="117875"/>
                </a:lnTo>
                <a:lnTo>
                  <a:pt x="29016" y="121328"/>
                </a:lnTo>
                <a:lnTo>
                  <a:pt x="32281" y="127705"/>
                </a:lnTo>
                <a:lnTo>
                  <a:pt x="34485" y="130738"/>
                </a:lnTo>
                <a:lnTo>
                  <a:pt x="36934" y="136649"/>
                </a:lnTo>
                <a:lnTo>
                  <a:pt x="37587" y="139559"/>
                </a:lnTo>
                <a:lnTo>
                  <a:pt x="40853" y="145332"/>
                </a:lnTo>
                <a:lnTo>
                  <a:pt x="47079" y="153447"/>
                </a:lnTo>
                <a:lnTo>
                  <a:pt x="54233" y="153852"/>
                </a:lnTo>
                <a:lnTo>
                  <a:pt x="63057" y="153938"/>
                </a:lnTo>
                <a:lnTo>
                  <a:pt x="66460" y="151406"/>
                </a:lnTo>
                <a:lnTo>
                  <a:pt x="72101" y="147105"/>
                </a:lnTo>
                <a:lnTo>
                  <a:pt x="76272" y="144624"/>
                </a:lnTo>
                <a:lnTo>
                  <a:pt x="80957" y="142019"/>
                </a:lnTo>
                <a:lnTo>
                  <a:pt x="84081" y="139328"/>
                </a:lnTo>
                <a:lnTo>
                  <a:pt x="86164" y="136583"/>
                </a:lnTo>
                <a:lnTo>
                  <a:pt x="87552" y="133800"/>
                </a:lnTo>
                <a:lnTo>
                  <a:pt x="89430" y="131944"/>
                </a:lnTo>
                <a:lnTo>
                  <a:pt x="91634" y="130707"/>
                </a:lnTo>
                <a:lnTo>
                  <a:pt x="97577" y="128381"/>
                </a:lnTo>
                <a:lnTo>
                  <a:pt x="106567" y="124172"/>
                </a:lnTo>
                <a:lnTo>
                  <a:pt x="110679" y="122668"/>
                </a:lnTo>
                <a:lnTo>
                  <a:pt x="117788" y="120997"/>
                </a:lnTo>
                <a:lnTo>
                  <a:pt x="124123" y="117715"/>
                </a:lnTo>
                <a:lnTo>
                  <a:pt x="131066" y="113081"/>
                </a:lnTo>
                <a:lnTo>
                  <a:pt x="135584" y="110512"/>
                </a:lnTo>
                <a:lnTo>
                  <a:pt x="140501" y="107847"/>
                </a:lnTo>
                <a:lnTo>
                  <a:pt x="145684" y="106070"/>
                </a:lnTo>
                <a:lnTo>
                  <a:pt x="151045" y="104885"/>
                </a:lnTo>
                <a:lnTo>
                  <a:pt x="156524" y="104096"/>
                </a:lnTo>
                <a:lnTo>
                  <a:pt x="161128" y="104522"/>
                </a:lnTo>
                <a:lnTo>
                  <a:pt x="165151" y="105758"/>
                </a:lnTo>
                <a:lnTo>
                  <a:pt x="172161" y="108719"/>
                </a:lnTo>
                <a:lnTo>
                  <a:pt x="178451" y="110036"/>
                </a:lnTo>
                <a:lnTo>
                  <a:pt x="182414" y="111339"/>
                </a:lnTo>
                <a:lnTo>
                  <a:pt x="186962" y="113161"/>
                </a:lnTo>
                <a:lnTo>
                  <a:pt x="191898" y="115327"/>
                </a:lnTo>
                <a:lnTo>
                  <a:pt x="196141" y="117725"/>
                </a:lnTo>
                <a:lnTo>
                  <a:pt x="203397" y="122928"/>
                </a:lnTo>
                <a:lnTo>
                  <a:pt x="209796" y="128416"/>
                </a:lnTo>
                <a:lnTo>
                  <a:pt x="212836" y="131212"/>
                </a:lnTo>
                <a:lnTo>
                  <a:pt x="215815" y="134982"/>
                </a:lnTo>
                <a:lnTo>
                  <a:pt x="218754" y="139400"/>
                </a:lnTo>
                <a:lnTo>
                  <a:pt x="221665" y="144251"/>
                </a:lnTo>
                <a:lnTo>
                  <a:pt x="224901" y="152180"/>
                </a:lnTo>
                <a:lnTo>
                  <a:pt x="226338" y="158879"/>
                </a:lnTo>
                <a:lnTo>
                  <a:pt x="226977" y="165031"/>
                </a:lnTo>
                <a:lnTo>
                  <a:pt x="227148" y="168958"/>
                </a:lnTo>
                <a:lnTo>
                  <a:pt x="227337" y="178401"/>
                </a:lnTo>
                <a:lnTo>
                  <a:pt x="226435" y="182633"/>
                </a:lnTo>
                <a:lnTo>
                  <a:pt x="222893" y="189876"/>
                </a:lnTo>
                <a:lnTo>
                  <a:pt x="221567" y="194094"/>
                </a:lnTo>
                <a:lnTo>
                  <a:pt x="220683" y="198810"/>
                </a:lnTo>
                <a:lnTo>
                  <a:pt x="220094" y="203860"/>
                </a:lnTo>
                <a:lnTo>
                  <a:pt x="217796" y="208178"/>
                </a:lnTo>
                <a:lnTo>
                  <a:pt x="214360" y="212010"/>
                </a:lnTo>
                <a:lnTo>
                  <a:pt x="210163" y="215517"/>
                </a:lnTo>
                <a:lnTo>
                  <a:pt x="202961" y="221954"/>
                </a:lnTo>
                <a:lnTo>
                  <a:pt x="195633" y="227989"/>
                </a:lnTo>
                <a:lnTo>
                  <a:pt x="191012" y="230933"/>
                </a:lnTo>
                <a:lnTo>
                  <a:pt x="186025" y="233847"/>
                </a:lnTo>
                <a:lnTo>
                  <a:pt x="181749" y="236742"/>
                </a:lnTo>
                <a:lnTo>
                  <a:pt x="174457" y="242500"/>
                </a:lnTo>
                <a:lnTo>
                  <a:pt x="170227" y="244416"/>
                </a:lnTo>
                <a:lnTo>
                  <a:pt x="165501" y="245694"/>
                </a:lnTo>
                <a:lnTo>
                  <a:pt x="160446" y="246545"/>
                </a:lnTo>
                <a:lnTo>
                  <a:pt x="155171" y="247113"/>
                </a:lnTo>
                <a:lnTo>
                  <a:pt x="149749" y="247492"/>
                </a:lnTo>
                <a:lnTo>
                  <a:pt x="144230" y="247743"/>
                </a:lnTo>
                <a:lnTo>
                  <a:pt x="133017" y="248024"/>
                </a:lnTo>
                <a:lnTo>
                  <a:pt x="127360" y="248099"/>
                </a:lnTo>
                <a:lnTo>
                  <a:pt x="121684" y="249102"/>
                </a:lnTo>
                <a:lnTo>
                  <a:pt x="115995" y="250722"/>
                </a:lnTo>
                <a:lnTo>
                  <a:pt x="110297" y="252755"/>
                </a:lnTo>
                <a:lnTo>
                  <a:pt x="105545" y="254111"/>
                </a:lnTo>
                <a:lnTo>
                  <a:pt x="101425" y="255014"/>
                </a:lnTo>
                <a:lnTo>
                  <a:pt x="97727" y="255617"/>
                </a:lnTo>
                <a:lnTo>
                  <a:pt x="93356" y="256018"/>
                </a:lnTo>
                <a:lnTo>
                  <a:pt x="88536" y="256286"/>
                </a:lnTo>
                <a:lnTo>
                  <a:pt x="79054" y="256583"/>
                </a:lnTo>
                <a:lnTo>
                  <a:pt x="65206" y="256774"/>
                </a:lnTo>
                <a:lnTo>
                  <a:pt x="44643" y="256819"/>
                </a:lnTo>
                <a:lnTo>
                  <a:pt x="42727" y="255867"/>
                </a:lnTo>
                <a:lnTo>
                  <a:pt x="41449" y="254280"/>
                </a:lnTo>
                <a:lnTo>
                  <a:pt x="38893" y="2482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SMARTPenAnnotation1160"/>
          <p:cNvSpPr/>
          <p:nvPr/>
        </p:nvSpPr>
        <p:spPr>
          <a:xfrm>
            <a:off x="1691639" y="5314950"/>
            <a:ext cx="51437" cy="222886"/>
          </a:xfrm>
          <a:custGeom>
            <a:avLst/>
            <a:gdLst/>
            <a:ahLst/>
            <a:cxnLst/>
            <a:rect l="0" t="0" r="0" b="0"/>
            <a:pathLst>
              <a:path w="51437" h="222886">
                <a:moveTo>
                  <a:pt x="51436" y="0"/>
                </a:moveTo>
                <a:lnTo>
                  <a:pt x="46885" y="0"/>
                </a:lnTo>
                <a:lnTo>
                  <a:pt x="44591" y="953"/>
                </a:lnTo>
                <a:lnTo>
                  <a:pt x="42110" y="2540"/>
                </a:lnTo>
                <a:lnTo>
                  <a:pt x="35835" y="7381"/>
                </a:lnTo>
                <a:lnTo>
                  <a:pt x="34368" y="7778"/>
                </a:lnTo>
                <a:lnTo>
                  <a:pt x="32437" y="8042"/>
                </a:lnTo>
                <a:lnTo>
                  <a:pt x="30197" y="8219"/>
                </a:lnTo>
                <a:lnTo>
                  <a:pt x="27752" y="9289"/>
                </a:lnTo>
                <a:lnTo>
                  <a:pt x="25169" y="10955"/>
                </a:lnTo>
                <a:lnTo>
                  <a:pt x="22494" y="13018"/>
                </a:lnTo>
                <a:lnTo>
                  <a:pt x="19759" y="15346"/>
                </a:lnTo>
                <a:lnTo>
                  <a:pt x="16983" y="17851"/>
                </a:lnTo>
                <a:lnTo>
                  <a:pt x="14179" y="20473"/>
                </a:lnTo>
                <a:lnTo>
                  <a:pt x="12311" y="24126"/>
                </a:lnTo>
                <a:lnTo>
                  <a:pt x="11065" y="28466"/>
                </a:lnTo>
                <a:lnTo>
                  <a:pt x="10234" y="33265"/>
                </a:lnTo>
                <a:lnTo>
                  <a:pt x="9680" y="37416"/>
                </a:lnTo>
                <a:lnTo>
                  <a:pt x="9311" y="41137"/>
                </a:lnTo>
                <a:lnTo>
                  <a:pt x="9065" y="44569"/>
                </a:lnTo>
                <a:lnTo>
                  <a:pt x="7949" y="48763"/>
                </a:lnTo>
                <a:lnTo>
                  <a:pt x="6252" y="53464"/>
                </a:lnTo>
                <a:lnTo>
                  <a:pt x="4168" y="58502"/>
                </a:lnTo>
                <a:lnTo>
                  <a:pt x="2779" y="62813"/>
                </a:lnTo>
                <a:lnTo>
                  <a:pt x="1853" y="66640"/>
                </a:lnTo>
                <a:lnTo>
                  <a:pt x="1235" y="70144"/>
                </a:lnTo>
                <a:lnTo>
                  <a:pt x="824" y="74385"/>
                </a:lnTo>
                <a:lnTo>
                  <a:pt x="549" y="79118"/>
                </a:lnTo>
                <a:lnTo>
                  <a:pt x="244" y="89456"/>
                </a:lnTo>
                <a:lnTo>
                  <a:pt x="10" y="126955"/>
                </a:lnTo>
                <a:lnTo>
                  <a:pt x="0" y="199992"/>
                </a:lnTo>
                <a:lnTo>
                  <a:pt x="953" y="202861"/>
                </a:lnTo>
                <a:lnTo>
                  <a:pt x="2540" y="205725"/>
                </a:lnTo>
                <a:lnTo>
                  <a:pt x="7381" y="212616"/>
                </a:lnTo>
                <a:lnTo>
                  <a:pt x="8043" y="216098"/>
                </a:lnTo>
                <a:lnTo>
                  <a:pt x="8573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SMARTPenAnnotation1161"/>
          <p:cNvSpPr/>
          <p:nvPr/>
        </p:nvSpPr>
        <p:spPr>
          <a:xfrm>
            <a:off x="1580197" y="5392102"/>
            <a:ext cx="257176" cy="51436"/>
          </a:xfrm>
          <a:custGeom>
            <a:avLst/>
            <a:gdLst/>
            <a:ahLst/>
            <a:cxnLst/>
            <a:rect l="0" t="0" r="0" b="0"/>
            <a:pathLst>
              <a:path w="257176" h="51436">
                <a:moveTo>
                  <a:pt x="0" y="51435"/>
                </a:moveTo>
                <a:lnTo>
                  <a:pt x="4551" y="46885"/>
                </a:lnTo>
                <a:lnTo>
                  <a:pt x="6844" y="45543"/>
                </a:lnTo>
                <a:lnTo>
                  <a:pt x="11932" y="44054"/>
                </a:lnTo>
                <a:lnTo>
                  <a:pt x="17368" y="43392"/>
                </a:lnTo>
                <a:lnTo>
                  <a:pt x="20151" y="43216"/>
                </a:lnTo>
                <a:lnTo>
                  <a:pt x="22959" y="42146"/>
                </a:lnTo>
                <a:lnTo>
                  <a:pt x="25784" y="40480"/>
                </a:lnTo>
                <a:lnTo>
                  <a:pt x="28619" y="38416"/>
                </a:lnTo>
                <a:lnTo>
                  <a:pt x="31462" y="37041"/>
                </a:lnTo>
                <a:lnTo>
                  <a:pt x="37161" y="35513"/>
                </a:lnTo>
                <a:lnTo>
                  <a:pt x="40966" y="35105"/>
                </a:lnTo>
                <a:lnTo>
                  <a:pt x="45408" y="34834"/>
                </a:lnTo>
                <a:lnTo>
                  <a:pt x="50275" y="34652"/>
                </a:lnTo>
                <a:lnTo>
                  <a:pt x="54472" y="33579"/>
                </a:lnTo>
                <a:lnTo>
                  <a:pt x="58222" y="31911"/>
                </a:lnTo>
                <a:lnTo>
                  <a:pt x="61674" y="29847"/>
                </a:lnTo>
                <a:lnTo>
                  <a:pt x="64929" y="28470"/>
                </a:lnTo>
                <a:lnTo>
                  <a:pt x="71085" y="26941"/>
                </a:lnTo>
                <a:lnTo>
                  <a:pt x="75013" y="26533"/>
                </a:lnTo>
                <a:lnTo>
                  <a:pt x="79536" y="26261"/>
                </a:lnTo>
                <a:lnTo>
                  <a:pt x="89642" y="25959"/>
                </a:lnTo>
                <a:lnTo>
                  <a:pt x="100483" y="25825"/>
                </a:lnTo>
                <a:lnTo>
                  <a:pt x="106041" y="24837"/>
                </a:lnTo>
                <a:lnTo>
                  <a:pt x="111652" y="23225"/>
                </a:lnTo>
                <a:lnTo>
                  <a:pt x="117297" y="21198"/>
                </a:lnTo>
                <a:lnTo>
                  <a:pt x="123918" y="19847"/>
                </a:lnTo>
                <a:lnTo>
                  <a:pt x="131189" y="18947"/>
                </a:lnTo>
                <a:lnTo>
                  <a:pt x="138895" y="18346"/>
                </a:lnTo>
                <a:lnTo>
                  <a:pt x="145936" y="16993"/>
                </a:lnTo>
                <a:lnTo>
                  <a:pt x="152536" y="15139"/>
                </a:lnTo>
                <a:lnTo>
                  <a:pt x="158841" y="12951"/>
                </a:lnTo>
                <a:lnTo>
                  <a:pt x="164949" y="11491"/>
                </a:lnTo>
                <a:lnTo>
                  <a:pt x="170926" y="10519"/>
                </a:lnTo>
                <a:lnTo>
                  <a:pt x="176816" y="9870"/>
                </a:lnTo>
                <a:lnTo>
                  <a:pt x="182647" y="9438"/>
                </a:lnTo>
                <a:lnTo>
                  <a:pt x="188440" y="9149"/>
                </a:lnTo>
                <a:lnTo>
                  <a:pt x="194206" y="8957"/>
                </a:lnTo>
                <a:lnTo>
                  <a:pt x="215975" y="8687"/>
                </a:lnTo>
                <a:lnTo>
                  <a:pt x="223041" y="7696"/>
                </a:lnTo>
                <a:lnTo>
                  <a:pt x="229657" y="6083"/>
                </a:lnTo>
                <a:lnTo>
                  <a:pt x="235972" y="4056"/>
                </a:lnTo>
                <a:lnTo>
                  <a:pt x="241135" y="2703"/>
                </a:lnTo>
                <a:lnTo>
                  <a:pt x="245529" y="180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SMARTPenAnnotation1162"/>
          <p:cNvSpPr/>
          <p:nvPr/>
        </p:nvSpPr>
        <p:spPr>
          <a:xfrm>
            <a:off x="1487123" y="5546407"/>
            <a:ext cx="341678" cy="94298"/>
          </a:xfrm>
          <a:custGeom>
            <a:avLst/>
            <a:gdLst/>
            <a:ahLst/>
            <a:cxnLst/>
            <a:rect l="0" t="0" r="0" b="0"/>
            <a:pathLst>
              <a:path w="341678" h="94298">
                <a:moveTo>
                  <a:pt x="24494" y="94297"/>
                </a:moveTo>
                <a:lnTo>
                  <a:pt x="2905" y="94297"/>
                </a:lnTo>
                <a:lnTo>
                  <a:pt x="1529" y="93345"/>
                </a:lnTo>
                <a:lnTo>
                  <a:pt x="612" y="91758"/>
                </a:lnTo>
                <a:lnTo>
                  <a:pt x="0" y="89747"/>
                </a:lnTo>
                <a:lnTo>
                  <a:pt x="545" y="88406"/>
                </a:lnTo>
                <a:lnTo>
                  <a:pt x="1860" y="87513"/>
                </a:lnTo>
                <a:lnTo>
                  <a:pt x="3690" y="86916"/>
                </a:lnTo>
                <a:lnTo>
                  <a:pt x="4909" y="85567"/>
                </a:lnTo>
                <a:lnTo>
                  <a:pt x="5723" y="83715"/>
                </a:lnTo>
                <a:lnTo>
                  <a:pt x="6265" y="81527"/>
                </a:lnTo>
                <a:lnTo>
                  <a:pt x="8531" y="80069"/>
                </a:lnTo>
                <a:lnTo>
                  <a:pt x="16129" y="78449"/>
                </a:lnTo>
                <a:lnTo>
                  <a:pt x="19870" y="77064"/>
                </a:lnTo>
                <a:lnTo>
                  <a:pt x="23316" y="75189"/>
                </a:lnTo>
                <a:lnTo>
                  <a:pt x="26566" y="72986"/>
                </a:lnTo>
                <a:lnTo>
                  <a:pt x="29686" y="70565"/>
                </a:lnTo>
                <a:lnTo>
                  <a:pt x="32717" y="67998"/>
                </a:lnTo>
                <a:lnTo>
                  <a:pt x="35691" y="65334"/>
                </a:lnTo>
                <a:lnTo>
                  <a:pt x="41536" y="59836"/>
                </a:lnTo>
                <a:lnTo>
                  <a:pt x="44428" y="57035"/>
                </a:lnTo>
                <a:lnTo>
                  <a:pt x="48261" y="54216"/>
                </a:lnTo>
                <a:lnTo>
                  <a:pt x="52721" y="51384"/>
                </a:lnTo>
                <a:lnTo>
                  <a:pt x="57599" y="48544"/>
                </a:lnTo>
                <a:lnTo>
                  <a:pt x="62757" y="45697"/>
                </a:lnTo>
                <a:lnTo>
                  <a:pt x="73567" y="39995"/>
                </a:lnTo>
                <a:lnTo>
                  <a:pt x="90363" y="31430"/>
                </a:lnTo>
                <a:lnTo>
                  <a:pt x="96982" y="29526"/>
                </a:lnTo>
                <a:lnTo>
                  <a:pt x="104252" y="28256"/>
                </a:lnTo>
                <a:lnTo>
                  <a:pt x="111956" y="27410"/>
                </a:lnTo>
                <a:lnTo>
                  <a:pt x="118997" y="25893"/>
                </a:lnTo>
                <a:lnTo>
                  <a:pt x="125596" y="23930"/>
                </a:lnTo>
                <a:lnTo>
                  <a:pt x="131900" y="21669"/>
                </a:lnTo>
                <a:lnTo>
                  <a:pt x="138961" y="20160"/>
                </a:lnTo>
                <a:lnTo>
                  <a:pt x="146525" y="19155"/>
                </a:lnTo>
                <a:lnTo>
                  <a:pt x="154426" y="18485"/>
                </a:lnTo>
                <a:lnTo>
                  <a:pt x="161597" y="17086"/>
                </a:lnTo>
                <a:lnTo>
                  <a:pt x="168284" y="15201"/>
                </a:lnTo>
                <a:lnTo>
                  <a:pt x="197254" y="5331"/>
                </a:lnTo>
                <a:lnTo>
                  <a:pt x="205389" y="3554"/>
                </a:lnTo>
                <a:lnTo>
                  <a:pt x="213671" y="2369"/>
                </a:lnTo>
                <a:lnTo>
                  <a:pt x="222049" y="1580"/>
                </a:lnTo>
                <a:lnTo>
                  <a:pt x="229540" y="1054"/>
                </a:lnTo>
                <a:lnTo>
                  <a:pt x="236439" y="702"/>
                </a:lnTo>
                <a:lnTo>
                  <a:pt x="242943" y="468"/>
                </a:lnTo>
                <a:lnTo>
                  <a:pt x="265750" y="139"/>
                </a:lnTo>
                <a:lnTo>
                  <a:pt x="34167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SMARTPenAnnotation1163"/>
          <p:cNvSpPr/>
          <p:nvPr/>
        </p:nvSpPr>
        <p:spPr>
          <a:xfrm>
            <a:off x="2000357" y="5212079"/>
            <a:ext cx="377083" cy="360002"/>
          </a:xfrm>
          <a:custGeom>
            <a:avLst/>
            <a:gdLst/>
            <a:ahLst/>
            <a:cxnLst/>
            <a:rect l="0" t="0" r="0" b="0"/>
            <a:pathLst>
              <a:path w="377083" h="360002">
                <a:moveTo>
                  <a:pt x="17037" y="231458"/>
                </a:moveTo>
                <a:lnTo>
                  <a:pt x="1115" y="231458"/>
                </a:lnTo>
                <a:lnTo>
                  <a:pt x="708" y="232411"/>
                </a:lnTo>
                <a:lnTo>
                  <a:pt x="54" y="240783"/>
                </a:lnTo>
                <a:lnTo>
                  <a:pt x="0" y="243390"/>
                </a:lnTo>
                <a:lnTo>
                  <a:pt x="917" y="246080"/>
                </a:lnTo>
                <a:lnTo>
                  <a:pt x="4475" y="251609"/>
                </a:lnTo>
                <a:lnTo>
                  <a:pt x="6692" y="259782"/>
                </a:lnTo>
                <a:lnTo>
                  <a:pt x="8630" y="269764"/>
                </a:lnTo>
                <a:lnTo>
                  <a:pt x="12666" y="280550"/>
                </a:lnTo>
                <a:lnTo>
                  <a:pt x="15094" y="291694"/>
                </a:lnTo>
                <a:lnTo>
                  <a:pt x="15742" y="297333"/>
                </a:lnTo>
                <a:lnTo>
                  <a:pt x="17126" y="302997"/>
                </a:lnTo>
                <a:lnTo>
                  <a:pt x="19002" y="308678"/>
                </a:lnTo>
                <a:lnTo>
                  <a:pt x="23626" y="319119"/>
                </a:lnTo>
                <a:lnTo>
                  <a:pt x="30631" y="330350"/>
                </a:lnTo>
                <a:lnTo>
                  <a:pt x="32604" y="336688"/>
                </a:lnTo>
                <a:lnTo>
                  <a:pt x="33715" y="345611"/>
                </a:lnTo>
                <a:lnTo>
                  <a:pt x="34823" y="348518"/>
                </a:lnTo>
                <a:lnTo>
                  <a:pt x="42390" y="359540"/>
                </a:lnTo>
                <a:lnTo>
                  <a:pt x="50104" y="360001"/>
                </a:lnTo>
                <a:lnTo>
                  <a:pt x="50512" y="359063"/>
                </a:lnTo>
                <a:lnTo>
                  <a:pt x="51086" y="352241"/>
                </a:lnTo>
                <a:lnTo>
                  <a:pt x="51256" y="338577"/>
                </a:lnTo>
                <a:lnTo>
                  <a:pt x="51296" y="327961"/>
                </a:lnTo>
                <a:lnTo>
                  <a:pt x="50354" y="321511"/>
                </a:lnTo>
                <a:lnTo>
                  <a:pt x="48773" y="314353"/>
                </a:lnTo>
                <a:lnTo>
                  <a:pt x="46767" y="306724"/>
                </a:lnTo>
                <a:lnTo>
                  <a:pt x="45430" y="298781"/>
                </a:lnTo>
                <a:lnTo>
                  <a:pt x="44538" y="290627"/>
                </a:lnTo>
                <a:lnTo>
                  <a:pt x="43944" y="282334"/>
                </a:lnTo>
                <a:lnTo>
                  <a:pt x="43548" y="272043"/>
                </a:lnTo>
                <a:lnTo>
                  <a:pt x="43107" y="247908"/>
                </a:lnTo>
                <a:lnTo>
                  <a:pt x="43942" y="235757"/>
                </a:lnTo>
                <a:lnTo>
                  <a:pt x="45452" y="223847"/>
                </a:lnTo>
                <a:lnTo>
                  <a:pt x="47410" y="212097"/>
                </a:lnTo>
                <a:lnTo>
                  <a:pt x="48716" y="199501"/>
                </a:lnTo>
                <a:lnTo>
                  <a:pt x="49586" y="186341"/>
                </a:lnTo>
                <a:lnTo>
                  <a:pt x="50167" y="172805"/>
                </a:lnTo>
                <a:lnTo>
                  <a:pt x="51506" y="160923"/>
                </a:lnTo>
                <a:lnTo>
                  <a:pt x="53351" y="150145"/>
                </a:lnTo>
                <a:lnTo>
                  <a:pt x="55534" y="140102"/>
                </a:lnTo>
                <a:lnTo>
                  <a:pt x="57942" y="130549"/>
                </a:lnTo>
                <a:lnTo>
                  <a:pt x="60500" y="121323"/>
                </a:lnTo>
                <a:lnTo>
                  <a:pt x="63157" y="112315"/>
                </a:lnTo>
                <a:lnTo>
                  <a:pt x="64929" y="104404"/>
                </a:lnTo>
                <a:lnTo>
                  <a:pt x="66110" y="97225"/>
                </a:lnTo>
                <a:lnTo>
                  <a:pt x="66898" y="90534"/>
                </a:lnTo>
                <a:lnTo>
                  <a:pt x="70313" y="80560"/>
                </a:lnTo>
                <a:lnTo>
                  <a:pt x="74053" y="72953"/>
                </a:lnTo>
                <a:lnTo>
                  <a:pt x="76158" y="63314"/>
                </a:lnTo>
                <a:lnTo>
                  <a:pt x="76651" y="57350"/>
                </a:lnTo>
                <a:lnTo>
                  <a:pt x="77735" y="55378"/>
                </a:lnTo>
                <a:lnTo>
                  <a:pt x="79410" y="54064"/>
                </a:lnTo>
                <a:lnTo>
                  <a:pt x="81479" y="53188"/>
                </a:lnTo>
                <a:lnTo>
                  <a:pt x="92635" y="44208"/>
                </a:lnTo>
                <a:lnTo>
                  <a:pt x="102831" y="43262"/>
                </a:lnTo>
                <a:lnTo>
                  <a:pt x="113366" y="42982"/>
                </a:lnTo>
                <a:lnTo>
                  <a:pt x="164076" y="42864"/>
                </a:lnTo>
                <a:lnTo>
                  <a:pt x="175733" y="40324"/>
                </a:lnTo>
                <a:lnTo>
                  <a:pt x="182842" y="38312"/>
                </a:lnTo>
                <a:lnTo>
                  <a:pt x="189486" y="36972"/>
                </a:lnTo>
                <a:lnTo>
                  <a:pt x="195821" y="36078"/>
                </a:lnTo>
                <a:lnTo>
                  <a:pt x="201949" y="35482"/>
                </a:lnTo>
                <a:lnTo>
                  <a:pt x="208892" y="34132"/>
                </a:lnTo>
                <a:lnTo>
                  <a:pt x="216378" y="32280"/>
                </a:lnTo>
                <a:lnTo>
                  <a:pt x="224226" y="30093"/>
                </a:lnTo>
                <a:lnTo>
                  <a:pt x="231363" y="28635"/>
                </a:lnTo>
                <a:lnTo>
                  <a:pt x="238026" y="27662"/>
                </a:lnTo>
                <a:lnTo>
                  <a:pt x="244373" y="27015"/>
                </a:lnTo>
                <a:lnTo>
                  <a:pt x="251462" y="25629"/>
                </a:lnTo>
                <a:lnTo>
                  <a:pt x="259046" y="23754"/>
                </a:lnTo>
                <a:lnTo>
                  <a:pt x="266959" y="21552"/>
                </a:lnTo>
                <a:lnTo>
                  <a:pt x="275092" y="20083"/>
                </a:lnTo>
                <a:lnTo>
                  <a:pt x="283371" y="19104"/>
                </a:lnTo>
                <a:lnTo>
                  <a:pt x="291748" y="18451"/>
                </a:lnTo>
                <a:lnTo>
                  <a:pt x="299238" y="17063"/>
                </a:lnTo>
                <a:lnTo>
                  <a:pt x="306136" y="15186"/>
                </a:lnTo>
                <a:lnTo>
                  <a:pt x="312640" y="12982"/>
                </a:lnTo>
                <a:lnTo>
                  <a:pt x="319833" y="11512"/>
                </a:lnTo>
                <a:lnTo>
                  <a:pt x="327486" y="10533"/>
                </a:lnTo>
                <a:lnTo>
                  <a:pt x="341705" y="9444"/>
                </a:lnTo>
                <a:lnTo>
                  <a:pt x="351199" y="8960"/>
                </a:lnTo>
                <a:lnTo>
                  <a:pt x="361134" y="6205"/>
                </a:lnTo>
                <a:lnTo>
                  <a:pt x="37708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SMARTPenAnnotation1164"/>
          <p:cNvSpPr/>
          <p:nvPr/>
        </p:nvSpPr>
        <p:spPr>
          <a:xfrm>
            <a:off x="2145982" y="5263515"/>
            <a:ext cx="240031" cy="248603"/>
          </a:xfrm>
          <a:custGeom>
            <a:avLst/>
            <a:gdLst/>
            <a:ahLst/>
            <a:cxnLst/>
            <a:rect l="0" t="0" r="0" b="0"/>
            <a:pathLst>
              <a:path w="240031" h="248603">
                <a:moveTo>
                  <a:pt x="240030" y="0"/>
                </a:moveTo>
                <a:lnTo>
                  <a:pt x="235479" y="0"/>
                </a:lnTo>
                <a:lnTo>
                  <a:pt x="233186" y="952"/>
                </a:lnTo>
                <a:lnTo>
                  <a:pt x="226360" y="5891"/>
                </a:lnTo>
                <a:lnTo>
                  <a:pt x="224430" y="7381"/>
                </a:lnTo>
                <a:lnTo>
                  <a:pt x="218491" y="10583"/>
                </a:lnTo>
                <a:lnTo>
                  <a:pt x="214241" y="12770"/>
                </a:lnTo>
                <a:lnTo>
                  <a:pt x="206978" y="17740"/>
                </a:lnTo>
                <a:lnTo>
                  <a:pt x="203708" y="20400"/>
                </a:lnTo>
                <a:lnTo>
                  <a:pt x="197535" y="23354"/>
                </a:lnTo>
                <a:lnTo>
                  <a:pt x="191616" y="24666"/>
                </a:lnTo>
                <a:lnTo>
                  <a:pt x="185810" y="25250"/>
                </a:lnTo>
                <a:lnTo>
                  <a:pt x="182928" y="26359"/>
                </a:lnTo>
                <a:lnTo>
                  <a:pt x="177187" y="30130"/>
                </a:lnTo>
                <a:lnTo>
                  <a:pt x="173369" y="31516"/>
                </a:lnTo>
                <a:lnTo>
                  <a:pt x="168920" y="32441"/>
                </a:lnTo>
                <a:lnTo>
                  <a:pt x="164048" y="33057"/>
                </a:lnTo>
                <a:lnTo>
                  <a:pt x="159848" y="34420"/>
                </a:lnTo>
                <a:lnTo>
                  <a:pt x="152641" y="38475"/>
                </a:lnTo>
                <a:lnTo>
                  <a:pt x="146263" y="40913"/>
                </a:lnTo>
                <a:lnTo>
                  <a:pt x="140253" y="41996"/>
                </a:lnTo>
                <a:lnTo>
                  <a:pt x="134407" y="42477"/>
                </a:lnTo>
                <a:lnTo>
                  <a:pt x="126094" y="42691"/>
                </a:lnTo>
                <a:lnTo>
                  <a:pt x="114337" y="42828"/>
                </a:lnTo>
                <a:lnTo>
                  <a:pt x="107649" y="45387"/>
                </a:lnTo>
                <a:lnTo>
                  <a:pt x="103198" y="47403"/>
                </a:lnTo>
                <a:lnTo>
                  <a:pt x="95714" y="49642"/>
                </a:lnTo>
                <a:lnTo>
                  <a:pt x="89212" y="50638"/>
                </a:lnTo>
                <a:lnTo>
                  <a:pt x="83147" y="51080"/>
                </a:lnTo>
                <a:lnTo>
                  <a:pt x="77384" y="51365"/>
                </a:lnTo>
                <a:lnTo>
                  <a:pt x="73128" y="51404"/>
                </a:lnTo>
                <a:lnTo>
                  <a:pt x="71612" y="52367"/>
                </a:lnTo>
                <a:lnTo>
                  <a:pt x="70601" y="53961"/>
                </a:lnTo>
                <a:lnTo>
                  <a:pt x="69927" y="55976"/>
                </a:lnTo>
                <a:lnTo>
                  <a:pt x="67573" y="57320"/>
                </a:lnTo>
                <a:lnTo>
                  <a:pt x="64099" y="58215"/>
                </a:lnTo>
                <a:lnTo>
                  <a:pt x="59877" y="58813"/>
                </a:lnTo>
                <a:lnTo>
                  <a:pt x="57063" y="60163"/>
                </a:lnTo>
                <a:lnTo>
                  <a:pt x="55187" y="62016"/>
                </a:lnTo>
                <a:lnTo>
                  <a:pt x="53937" y="64204"/>
                </a:lnTo>
                <a:lnTo>
                  <a:pt x="52150" y="65663"/>
                </a:lnTo>
                <a:lnTo>
                  <a:pt x="50007" y="66635"/>
                </a:lnTo>
                <a:lnTo>
                  <a:pt x="47625" y="67283"/>
                </a:lnTo>
                <a:lnTo>
                  <a:pt x="46038" y="68668"/>
                </a:lnTo>
                <a:lnTo>
                  <a:pt x="44979" y="70544"/>
                </a:lnTo>
                <a:lnTo>
                  <a:pt x="43803" y="75168"/>
                </a:lnTo>
                <a:lnTo>
                  <a:pt x="43281" y="80397"/>
                </a:lnTo>
                <a:lnTo>
                  <a:pt x="42189" y="83126"/>
                </a:lnTo>
                <a:lnTo>
                  <a:pt x="38436" y="88697"/>
                </a:lnTo>
                <a:lnTo>
                  <a:pt x="36132" y="94349"/>
                </a:lnTo>
                <a:lnTo>
                  <a:pt x="35109" y="100035"/>
                </a:lnTo>
                <a:lnTo>
                  <a:pt x="34654" y="105737"/>
                </a:lnTo>
                <a:lnTo>
                  <a:pt x="34452" y="113986"/>
                </a:lnTo>
                <a:lnTo>
                  <a:pt x="34290" y="152707"/>
                </a:lnTo>
                <a:lnTo>
                  <a:pt x="35243" y="153239"/>
                </a:lnTo>
                <a:lnTo>
                  <a:pt x="42509" y="154263"/>
                </a:lnTo>
                <a:lnTo>
                  <a:pt x="55624" y="154303"/>
                </a:lnTo>
                <a:lnTo>
                  <a:pt x="58037" y="153351"/>
                </a:lnTo>
                <a:lnTo>
                  <a:pt x="63259" y="149754"/>
                </a:lnTo>
                <a:lnTo>
                  <a:pt x="68755" y="147519"/>
                </a:lnTo>
                <a:lnTo>
                  <a:pt x="71554" y="146924"/>
                </a:lnTo>
                <a:lnTo>
                  <a:pt x="77204" y="143722"/>
                </a:lnTo>
                <a:lnTo>
                  <a:pt x="80045" y="141534"/>
                </a:lnTo>
                <a:lnTo>
                  <a:pt x="83843" y="140076"/>
                </a:lnTo>
                <a:lnTo>
                  <a:pt x="88280" y="139104"/>
                </a:lnTo>
                <a:lnTo>
                  <a:pt x="93143" y="138456"/>
                </a:lnTo>
                <a:lnTo>
                  <a:pt x="97338" y="138024"/>
                </a:lnTo>
                <a:lnTo>
                  <a:pt x="104539" y="137544"/>
                </a:lnTo>
                <a:lnTo>
                  <a:pt x="107792" y="136463"/>
                </a:lnTo>
                <a:lnTo>
                  <a:pt x="113948" y="132723"/>
                </a:lnTo>
                <a:lnTo>
                  <a:pt x="117875" y="131344"/>
                </a:lnTo>
                <a:lnTo>
                  <a:pt x="122398" y="130425"/>
                </a:lnTo>
                <a:lnTo>
                  <a:pt x="127319" y="129813"/>
                </a:lnTo>
                <a:lnTo>
                  <a:pt x="131552" y="130357"/>
                </a:lnTo>
                <a:lnTo>
                  <a:pt x="135326" y="131672"/>
                </a:lnTo>
                <a:lnTo>
                  <a:pt x="142060" y="134721"/>
                </a:lnTo>
                <a:lnTo>
                  <a:pt x="148228" y="136075"/>
                </a:lnTo>
                <a:lnTo>
                  <a:pt x="154144" y="136678"/>
                </a:lnTo>
                <a:lnTo>
                  <a:pt x="161152" y="137065"/>
                </a:lnTo>
                <a:lnTo>
                  <a:pt x="164651" y="139657"/>
                </a:lnTo>
                <a:lnTo>
                  <a:pt x="171507" y="145885"/>
                </a:lnTo>
                <a:lnTo>
                  <a:pt x="175603" y="149927"/>
                </a:lnTo>
                <a:lnTo>
                  <a:pt x="177076" y="152339"/>
                </a:lnTo>
                <a:lnTo>
                  <a:pt x="179149" y="159332"/>
                </a:lnTo>
                <a:lnTo>
                  <a:pt x="179634" y="161302"/>
                </a:lnTo>
                <a:lnTo>
                  <a:pt x="178811" y="162779"/>
                </a:lnTo>
                <a:lnTo>
                  <a:pt x="172608" y="170120"/>
                </a:lnTo>
                <a:lnTo>
                  <a:pt x="166884" y="173399"/>
                </a:lnTo>
                <a:lnTo>
                  <a:pt x="162691" y="175607"/>
                </a:lnTo>
                <a:lnTo>
                  <a:pt x="155492" y="180600"/>
                </a:lnTo>
                <a:lnTo>
                  <a:pt x="148165" y="185994"/>
                </a:lnTo>
                <a:lnTo>
                  <a:pt x="143544" y="188766"/>
                </a:lnTo>
                <a:lnTo>
                  <a:pt x="138558" y="191566"/>
                </a:lnTo>
                <a:lnTo>
                  <a:pt x="134282" y="194385"/>
                </a:lnTo>
                <a:lnTo>
                  <a:pt x="126991" y="200058"/>
                </a:lnTo>
                <a:lnTo>
                  <a:pt x="120575" y="205755"/>
                </a:lnTo>
                <a:lnTo>
                  <a:pt x="117531" y="208607"/>
                </a:lnTo>
                <a:lnTo>
                  <a:pt x="113597" y="210509"/>
                </a:lnTo>
                <a:lnTo>
                  <a:pt x="109069" y="211777"/>
                </a:lnTo>
                <a:lnTo>
                  <a:pt x="104145" y="212622"/>
                </a:lnTo>
                <a:lnTo>
                  <a:pt x="98005" y="214138"/>
                </a:lnTo>
                <a:lnTo>
                  <a:pt x="91054" y="216101"/>
                </a:lnTo>
                <a:lnTo>
                  <a:pt x="83563" y="218362"/>
                </a:lnTo>
                <a:lnTo>
                  <a:pt x="77616" y="220822"/>
                </a:lnTo>
                <a:lnTo>
                  <a:pt x="72699" y="223415"/>
                </a:lnTo>
                <a:lnTo>
                  <a:pt x="68469" y="226096"/>
                </a:lnTo>
                <a:lnTo>
                  <a:pt x="63743" y="227883"/>
                </a:lnTo>
                <a:lnTo>
                  <a:pt x="58688" y="229074"/>
                </a:lnTo>
                <a:lnTo>
                  <a:pt x="53413" y="229869"/>
                </a:lnTo>
                <a:lnTo>
                  <a:pt x="47991" y="231351"/>
                </a:lnTo>
                <a:lnTo>
                  <a:pt x="42472" y="233291"/>
                </a:lnTo>
                <a:lnTo>
                  <a:pt x="36887" y="235537"/>
                </a:lnTo>
                <a:lnTo>
                  <a:pt x="32211" y="237035"/>
                </a:lnTo>
                <a:lnTo>
                  <a:pt x="28142" y="238033"/>
                </a:lnTo>
                <a:lnTo>
                  <a:pt x="21080" y="239142"/>
                </a:lnTo>
                <a:lnTo>
                  <a:pt x="14766" y="239635"/>
                </a:lnTo>
                <a:lnTo>
                  <a:pt x="11749" y="240719"/>
                </a:lnTo>
                <a:lnTo>
                  <a:pt x="5857" y="244464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SMARTPenAnnotation1165"/>
          <p:cNvSpPr/>
          <p:nvPr/>
        </p:nvSpPr>
        <p:spPr>
          <a:xfrm>
            <a:off x="5857875" y="3840479"/>
            <a:ext cx="188596" cy="368619"/>
          </a:xfrm>
          <a:custGeom>
            <a:avLst/>
            <a:gdLst/>
            <a:ahLst/>
            <a:cxnLst/>
            <a:rect l="0" t="0" r="0" b="0"/>
            <a:pathLst>
              <a:path w="188596" h="368619">
                <a:moveTo>
                  <a:pt x="0" y="0"/>
                </a:moveTo>
                <a:lnTo>
                  <a:pt x="0" y="7381"/>
                </a:lnTo>
                <a:lnTo>
                  <a:pt x="952" y="7779"/>
                </a:lnTo>
                <a:lnTo>
                  <a:pt x="4550" y="8220"/>
                </a:lnTo>
                <a:lnTo>
                  <a:pt x="5891" y="9290"/>
                </a:lnTo>
                <a:lnTo>
                  <a:pt x="6785" y="10956"/>
                </a:lnTo>
                <a:lnTo>
                  <a:pt x="7380" y="13019"/>
                </a:lnTo>
                <a:lnTo>
                  <a:pt x="10583" y="17852"/>
                </a:lnTo>
                <a:lnTo>
                  <a:pt x="12770" y="20474"/>
                </a:lnTo>
                <a:lnTo>
                  <a:pt x="14228" y="23175"/>
                </a:lnTo>
                <a:lnTo>
                  <a:pt x="17233" y="32479"/>
                </a:lnTo>
                <a:lnTo>
                  <a:pt x="21311" y="41740"/>
                </a:lnTo>
                <a:lnTo>
                  <a:pt x="28962" y="57665"/>
                </a:lnTo>
                <a:lnTo>
                  <a:pt x="34462" y="66269"/>
                </a:lnTo>
                <a:lnTo>
                  <a:pt x="40081" y="74221"/>
                </a:lnTo>
                <a:lnTo>
                  <a:pt x="45754" y="84105"/>
                </a:lnTo>
                <a:lnTo>
                  <a:pt x="51450" y="94848"/>
                </a:lnTo>
                <a:lnTo>
                  <a:pt x="54302" y="100380"/>
                </a:lnTo>
                <a:lnTo>
                  <a:pt x="57156" y="106925"/>
                </a:lnTo>
                <a:lnTo>
                  <a:pt x="60012" y="114146"/>
                </a:lnTo>
                <a:lnTo>
                  <a:pt x="62867" y="121817"/>
                </a:lnTo>
                <a:lnTo>
                  <a:pt x="66676" y="128837"/>
                </a:lnTo>
                <a:lnTo>
                  <a:pt x="71121" y="135422"/>
                </a:lnTo>
                <a:lnTo>
                  <a:pt x="75989" y="141716"/>
                </a:lnTo>
                <a:lnTo>
                  <a:pt x="80187" y="148770"/>
                </a:lnTo>
                <a:lnTo>
                  <a:pt x="83938" y="156330"/>
                </a:lnTo>
                <a:lnTo>
                  <a:pt x="90646" y="171398"/>
                </a:lnTo>
                <a:lnTo>
                  <a:pt x="96802" y="184445"/>
                </a:lnTo>
                <a:lnTo>
                  <a:pt x="99777" y="191543"/>
                </a:lnTo>
                <a:lnTo>
                  <a:pt x="102713" y="199133"/>
                </a:lnTo>
                <a:lnTo>
                  <a:pt x="105623" y="207051"/>
                </a:lnTo>
                <a:lnTo>
                  <a:pt x="108515" y="214234"/>
                </a:lnTo>
                <a:lnTo>
                  <a:pt x="111395" y="220928"/>
                </a:lnTo>
                <a:lnTo>
                  <a:pt x="114268" y="227295"/>
                </a:lnTo>
                <a:lnTo>
                  <a:pt x="117136" y="234398"/>
                </a:lnTo>
                <a:lnTo>
                  <a:pt x="122863" y="249910"/>
                </a:lnTo>
                <a:lnTo>
                  <a:pt x="125723" y="257094"/>
                </a:lnTo>
                <a:lnTo>
                  <a:pt x="128583" y="263789"/>
                </a:lnTo>
                <a:lnTo>
                  <a:pt x="134300" y="276307"/>
                </a:lnTo>
                <a:lnTo>
                  <a:pt x="140016" y="288221"/>
                </a:lnTo>
                <a:lnTo>
                  <a:pt x="143826" y="294065"/>
                </a:lnTo>
                <a:lnTo>
                  <a:pt x="148272" y="299866"/>
                </a:lnTo>
                <a:lnTo>
                  <a:pt x="153140" y="305638"/>
                </a:lnTo>
                <a:lnTo>
                  <a:pt x="156386" y="311391"/>
                </a:lnTo>
                <a:lnTo>
                  <a:pt x="159992" y="322864"/>
                </a:lnTo>
                <a:lnTo>
                  <a:pt x="164135" y="331773"/>
                </a:lnTo>
                <a:lnTo>
                  <a:pt x="169151" y="338908"/>
                </a:lnTo>
                <a:lnTo>
                  <a:pt x="174556" y="345253"/>
                </a:lnTo>
                <a:lnTo>
                  <a:pt x="176378" y="348279"/>
                </a:lnTo>
                <a:lnTo>
                  <a:pt x="179895" y="357089"/>
                </a:lnTo>
                <a:lnTo>
                  <a:pt x="185594" y="364779"/>
                </a:lnTo>
                <a:lnTo>
                  <a:pt x="188595" y="368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SMARTPenAnnotation1166"/>
          <p:cNvSpPr/>
          <p:nvPr/>
        </p:nvSpPr>
        <p:spPr>
          <a:xfrm>
            <a:off x="5823584" y="3866550"/>
            <a:ext cx="240032" cy="325403"/>
          </a:xfrm>
          <a:custGeom>
            <a:avLst/>
            <a:gdLst/>
            <a:ahLst/>
            <a:cxnLst/>
            <a:rect l="0" t="0" r="0" b="0"/>
            <a:pathLst>
              <a:path w="240032" h="325403">
                <a:moveTo>
                  <a:pt x="240031" y="8220"/>
                </a:moveTo>
                <a:lnTo>
                  <a:pt x="240031" y="0"/>
                </a:lnTo>
                <a:lnTo>
                  <a:pt x="240031" y="12427"/>
                </a:lnTo>
                <a:lnTo>
                  <a:pt x="239078" y="14834"/>
                </a:lnTo>
                <a:lnTo>
                  <a:pt x="233187" y="23726"/>
                </a:lnTo>
                <a:lnTo>
                  <a:pt x="228099" y="32891"/>
                </a:lnTo>
                <a:lnTo>
                  <a:pt x="224456" y="38003"/>
                </a:lnTo>
                <a:lnTo>
                  <a:pt x="220123" y="43315"/>
                </a:lnTo>
                <a:lnTo>
                  <a:pt x="215329" y="48761"/>
                </a:lnTo>
                <a:lnTo>
                  <a:pt x="211180" y="55250"/>
                </a:lnTo>
                <a:lnTo>
                  <a:pt x="207462" y="62433"/>
                </a:lnTo>
                <a:lnTo>
                  <a:pt x="204031" y="70079"/>
                </a:lnTo>
                <a:lnTo>
                  <a:pt x="199838" y="78034"/>
                </a:lnTo>
                <a:lnTo>
                  <a:pt x="195138" y="86195"/>
                </a:lnTo>
                <a:lnTo>
                  <a:pt x="190100" y="94493"/>
                </a:lnTo>
                <a:lnTo>
                  <a:pt x="179422" y="111334"/>
                </a:lnTo>
                <a:lnTo>
                  <a:pt x="173907" y="119825"/>
                </a:lnTo>
                <a:lnTo>
                  <a:pt x="167373" y="128343"/>
                </a:lnTo>
                <a:lnTo>
                  <a:pt x="160160" y="136880"/>
                </a:lnTo>
                <a:lnTo>
                  <a:pt x="152494" y="145428"/>
                </a:lnTo>
                <a:lnTo>
                  <a:pt x="145478" y="153984"/>
                </a:lnTo>
                <a:lnTo>
                  <a:pt x="138895" y="162546"/>
                </a:lnTo>
                <a:lnTo>
                  <a:pt x="132602" y="171112"/>
                </a:lnTo>
                <a:lnTo>
                  <a:pt x="120530" y="188249"/>
                </a:lnTo>
                <a:lnTo>
                  <a:pt x="114643" y="196819"/>
                </a:lnTo>
                <a:lnTo>
                  <a:pt x="108814" y="204437"/>
                </a:lnTo>
                <a:lnTo>
                  <a:pt x="103023" y="211422"/>
                </a:lnTo>
                <a:lnTo>
                  <a:pt x="97257" y="217983"/>
                </a:lnTo>
                <a:lnTo>
                  <a:pt x="85771" y="230353"/>
                </a:lnTo>
                <a:lnTo>
                  <a:pt x="80041" y="236318"/>
                </a:lnTo>
                <a:lnTo>
                  <a:pt x="75268" y="242200"/>
                </a:lnTo>
                <a:lnTo>
                  <a:pt x="71134" y="248027"/>
                </a:lnTo>
                <a:lnTo>
                  <a:pt x="67425" y="253816"/>
                </a:lnTo>
                <a:lnTo>
                  <a:pt x="63048" y="259581"/>
                </a:lnTo>
                <a:lnTo>
                  <a:pt x="58225" y="265329"/>
                </a:lnTo>
                <a:lnTo>
                  <a:pt x="48738" y="275843"/>
                </a:lnTo>
                <a:lnTo>
                  <a:pt x="41347" y="283691"/>
                </a:lnTo>
                <a:lnTo>
                  <a:pt x="34887" y="292894"/>
                </a:lnTo>
                <a:lnTo>
                  <a:pt x="31830" y="298015"/>
                </a:lnTo>
                <a:lnTo>
                  <a:pt x="28840" y="301429"/>
                </a:lnTo>
                <a:lnTo>
                  <a:pt x="25895" y="303705"/>
                </a:lnTo>
                <a:lnTo>
                  <a:pt x="20082" y="307187"/>
                </a:lnTo>
                <a:lnTo>
                  <a:pt x="14323" y="311909"/>
                </a:lnTo>
                <a:lnTo>
                  <a:pt x="10276" y="315372"/>
                </a:lnTo>
                <a:lnTo>
                  <a:pt x="6790" y="316181"/>
                </a:lnTo>
                <a:lnTo>
                  <a:pt x="4527" y="316398"/>
                </a:lnTo>
                <a:lnTo>
                  <a:pt x="3018" y="317494"/>
                </a:lnTo>
                <a:lnTo>
                  <a:pt x="2012" y="319178"/>
                </a:lnTo>
                <a:lnTo>
                  <a:pt x="0" y="3254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SMARTPenAnnotation1167"/>
          <p:cNvSpPr/>
          <p:nvPr/>
        </p:nvSpPr>
        <p:spPr>
          <a:xfrm>
            <a:off x="6157912" y="3969068"/>
            <a:ext cx="317184" cy="25718"/>
          </a:xfrm>
          <a:custGeom>
            <a:avLst/>
            <a:gdLst/>
            <a:ahLst/>
            <a:cxnLst/>
            <a:rect l="0" t="0" r="0" b="0"/>
            <a:pathLst>
              <a:path w="317184" h="25718">
                <a:moveTo>
                  <a:pt x="0" y="8572"/>
                </a:moveTo>
                <a:lnTo>
                  <a:pt x="71593" y="8572"/>
                </a:lnTo>
                <a:lnTo>
                  <a:pt x="78208" y="7619"/>
                </a:lnTo>
                <a:lnTo>
                  <a:pt x="84524" y="6032"/>
                </a:lnTo>
                <a:lnTo>
                  <a:pt x="90640" y="4021"/>
                </a:lnTo>
                <a:lnTo>
                  <a:pt x="96621" y="2680"/>
                </a:lnTo>
                <a:lnTo>
                  <a:pt x="102514" y="1787"/>
                </a:lnTo>
                <a:lnTo>
                  <a:pt x="108348" y="1191"/>
                </a:lnTo>
                <a:lnTo>
                  <a:pt x="114142" y="793"/>
                </a:lnTo>
                <a:lnTo>
                  <a:pt x="119910" y="529"/>
                </a:lnTo>
                <a:lnTo>
                  <a:pt x="132350" y="235"/>
                </a:lnTo>
                <a:lnTo>
                  <a:pt x="228216" y="0"/>
                </a:lnTo>
                <a:lnTo>
                  <a:pt x="234059" y="952"/>
                </a:lnTo>
                <a:lnTo>
                  <a:pt x="239859" y="2539"/>
                </a:lnTo>
                <a:lnTo>
                  <a:pt x="245631" y="4550"/>
                </a:lnTo>
                <a:lnTo>
                  <a:pt x="251384" y="5890"/>
                </a:lnTo>
                <a:lnTo>
                  <a:pt x="257125" y="6784"/>
                </a:lnTo>
                <a:lnTo>
                  <a:pt x="262856" y="7380"/>
                </a:lnTo>
                <a:lnTo>
                  <a:pt x="271765" y="8042"/>
                </a:lnTo>
                <a:lnTo>
                  <a:pt x="275474" y="8219"/>
                </a:lnTo>
                <a:lnTo>
                  <a:pt x="279852" y="9289"/>
                </a:lnTo>
                <a:lnTo>
                  <a:pt x="284676" y="10954"/>
                </a:lnTo>
                <a:lnTo>
                  <a:pt x="297003" y="15922"/>
                </a:lnTo>
                <a:lnTo>
                  <a:pt x="298967" y="17282"/>
                </a:lnTo>
                <a:lnTo>
                  <a:pt x="301229" y="19141"/>
                </a:lnTo>
                <a:lnTo>
                  <a:pt x="303690" y="21333"/>
                </a:lnTo>
                <a:lnTo>
                  <a:pt x="306282" y="22794"/>
                </a:lnTo>
                <a:lnTo>
                  <a:pt x="308963" y="23768"/>
                </a:lnTo>
                <a:lnTo>
                  <a:pt x="317183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SMARTPenAnnotation1168"/>
          <p:cNvSpPr/>
          <p:nvPr/>
        </p:nvSpPr>
        <p:spPr>
          <a:xfrm>
            <a:off x="6321143" y="3866197"/>
            <a:ext cx="51083" cy="317183"/>
          </a:xfrm>
          <a:custGeom>
            <a:avLst/>
            <a:gdLst/>
            <a:ahLst/>
            <a:cxnLst/>
            <a:rect l="0" t="0" r="0" b="0"/>
            <a:pathLst>
              <a:path w="51083" h="317183">
                <a:moveTo>
                  <a:pt x="8219" y="0"/>
                </a:moveTo>
                <a:lnTo>
                  <a:pt x="838" y="0"/>
                </a:lnTo>
                <a:lnTo>
                  <a:pt x="441" y="953"/>
                </a:lnTo>
                <a:lnTo>
                  <a:pt x="0" y="4551"/>
                </a:lnTo>
                <a:lnTo>
                  <a:pt x="835" y="5892"/>
                </a:lnTo>
                <a:lnTo>
                  <a:pt x="2344" y="6785"/>
                </a:lnTo>
                <a:lnTo>
                  <a:pt x="4302" y="7381"/>
                </a:lnTo>
                <a:lnTo>
                  <a:pt x="5608" y="9683"/>
                </a:lnTo>
                <a:lnTo>
                  <a:pt x="7059" y="17321"/>
                </a:lnTo>
                <a:lnTo>
                  <a:pt x="7703" y="24526"/>
                </a:lnTo>
                <a:lnTo>
                  <a:pt x="7990" y="31856"/>
                </a:lnTo>
                <a:lnTo>
                  <a:pt x="8189" y="57582"/>
                </a:lnTo>
                <a:lnTo>
                  <a:pt x="8210" y="74423"/>
                </a:lnTo>
                <a:lnTo>
                  <a:pt x="9165" y="81048"/>
                </a:lnTo>
                <a:lnTo>
                  <a:pt x="10755" y="88322"/>
                </a:lnTo>
                <a:lnTo>
                  <a:pt x="12768" y="96029"/>
                </a:lnTo>
                <a:lnTo>
                  <a:pt x="14109" y="103072"/>
                </a:lnTo>
                <a:lnTo>
                  <a:pt x="15003" y="109672"/>
                </a:lnTo>
                <a:lnTo>
                  <a:pt x="15599" y="115977"/>
                </a:lnTo>
                <a:lnTo>
                  <a:pt x="15997" y="122086"/>
                </a:lnTo>
                <a:lnTo>
                  <a:pt x="16262" y="128063"/>
                </a:lnTo>
                <a:lnTo>
                  <a:pt x="16438" y="133953"/>
                </a:lnTo>
                <a:lnTo>
                  <a:pt x="17509" y="140737"/>
                </a:lnTo>
                <a:lnTo>
                  <a:pt x="19175" y="148117"/>
                </a:lnTo>
                <a:lnTo>
                  <a:pt x="21238" y="155895"/>
                </a:lnTo>
                <a:lnTo>
                  <a:pt x="22613" y="162985"/>
                </a:lnTo>
                <a:lnTo>
                  <a:pt x="23530" y="169617"/>
                </a:lnTo>
                <a:lnTo>
                  <a:pt x="24142" y="175943"/>
                </a:lnTo>
                <a:lnTo>
                  <a:pt x="24549" y="182065"/>
                </a:lnTo>
                <a:lnTo>
                  <a:pt x="24821" y="188052"/>
                </a:lnTo>
                <a:lnTo>
                  <a:pt x="25002" y="193948"/>
                </a:lnTo>
                <a:lnTo>
                  <a:pt x="26075" y="200736"/>
                </a:lnTo>
                <a:lnTo>
                  <a:pt x="27743" y="208119"/>
                </a:lnTo>
                <a:lnTo>
                  <a:pt x="29808" y="215898"/>
                </a:lnTo>
                <a:lnTo>
                  <a:pt x="31184" y="222990"/>
                </a:lnTo>
                <a:lnTo>
                  <a:pt x="32102" y="229623"/>
                </a:lnTo>
                <a:lnTo>
                  <a:pt x="32713" y="235949"/>
                </a:lnTo>
                <a:lnTo>
                  <a:pt x="33393" y="245519"/>
                </a:lnTo>
                <a:lnTo>
                  <a:pt x="33574" y="249404"/>
                </a:lnTo>
                <a:lnTo>
                  <a:pt x="34648" y="253900"/>
                </a:lnTo>
                <a:lnTo>
                  <a:pt x="36316" y="258801"/>
                </a:lnTo>
                <a:lnTo>
                  <a:pt x="38380" y="263974"/>
                </a:lnTo>
                <a:lnTo>
                  <a:pt x="39756" y="268375"/>
                </a:lnTo>
                <a:lnTo>
                  <a:pt x="41286" y="275805"/>
                </a:lnTo>
                <a:lnTo>
                  <a:pt x="42146" y="285344"/>
                </a:lnTo>
                <a:lnTo>
                  <a:pt x="43220" y="288337"/>
                </a:lnTo>
                <a:lnTo>
                  <a:pt x="44888" y="291284"/>
                </a:lnTo>
                <a:lnTo>
                  <a:pt x="46953" y="294202"/>
                </a:lnTo>
                <a:lnTo>
                  <a:pt x="48329" y="297100"/>
                </a:lnTo>
                <a:lnTo>
                  <a:pt x="49858" y="302859"/>
                </a:lnTo>
                <a:lnTo>
                  <a:pt x="50840" y="308427"/>
                </a:lnTo>
                <a:lnTo>
                  <a:pt x="51082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SMARTPenAnnotation1169"/>
          <p:cNvSpPr/>
          <p:nvPr/>
        </p:nvSpPr>
        <p:spPr>
          <a:xfrm>
            <a:off x="6569896" y="3823368"/>
            <a:ext cx="205237" cy="360012"/>
          </a:xfrm>
          <a:custGeom>
            <a:avLst/>
            <a:gdLst/>
            <a:ahLst/>
            <a:cxnLst/>
            <a:rect l="0" t="0" r="0" b="0"/>
            <a:pathLst>
              <a:path w="205237" h="360012">
                <a:moveTo>
                  <a:pt x="50931" y="25684"/>
                </a:moveTo>
                <a:lnTo>
                  <a:pt x="50931" y="21133"/>
                </a:lnTo>
                <a:lnTo>
                  <a:pt x="51884" y="19793"/>
                </a:lnTo>
                <a:lnTo>
                  <a:pt x="53471" y="18899"/>
                </a:lnTo>
                <a:lnTo>
                  <a:pt x="55482" y="18303"/>
                </a:lnTo>
                <a:lnTo>
                  <a:pt x="56822" y="16954"/>
                </a:lnTo>
                <a:lnTo>
                  <a:pt x="57716" y="15101"/>
                </a:lnTo>
                <a:lnTo>
                  <a:pt x="58312" y="12914"/>
                </a:lnTo>
                <a:lnTo>
                  <a:pt x="60614" y="11456"/>
                </a:lnTo>
                <a:lnTo>
                  <a:pt x="64054" y="10484"/>
                </a:lnTo>
                <a:lnTo>
                  <a:pt x="68253" y="9836"/>
                </a:lnTo>
                <a:lnTo>
                  <a:pt x="72004" y="8451"/>
                </a:lnTo>
                <a:lnTo>
                  <a:pt x="75457" y="6575"/>
                </a:lnTo>
                <a:lnTo>
                  <a:pt x="78712" y="4372"/>
                </a:lnTo>
                <a:lnTo>
                  <a:pt x="84868" y="1925"/>
                </a:lnTo>
                <a:lnTo>
                  <a:pt x="87844" y="1272"/>
                </a:lnTo>
                <a:lnTo>
                  <a:pt x="91732" y="837"/>
                </a:lnTo>
                <a:lnTo>
                  <a:pt x="96229" y="547"/>
                </a:lnTo>
                <a:lnTo>
                  <a:pt x="105353" y="224"/>
                </a:lnTo>
                <a:lnTo>
                  <a:pt x="116798" y="43"/>
                </a:lnTo>
                <a:lnTo>
                  <a:pt x="126561" y="0"/>
                </a:lnTo>
                <a:lnTo>
                  <a:pt x="131830" y="942"/>
                </a:lnTo>
                <a:lnTo>
                  <a:pt x="137249" y="2522"/>
                </a:lnTo>
                <a:lnTo>
                  <a:pt x="142766" y="4528"/>
                </a:lnTo>
                <a:lnTo>
                  <a:pt x="147397" y="6817"/>
                </a:lnTo>
                <a:lnTo>
                  <a:pt x="151437" y="9296"/>
                </a:lnTo>
                <a:lnTo>
                  <a:pt x="155082" y="11901"/>
                </a:lnTo>
                <a:lnTo>
                  <a:pt x="159418" y="14591"/>
                </a:lnTo>
                <a:lnTo>
                  <a:pt x="164213" y="17336"/>
                </a:lnTo>
                <a:lnTo>
                  <a:pt x="169315" y="20119"/>
                </a:lnTo>
                <a:lnTo>
                  <a:pt x="173669" y="22927"/>
                </a:lnTo>
                <a:lnTo>
                  <a:pt x="177523" y="25750"/>
                </a:lnTo>
                <a:lnTo>
                  <a:pt x="181046" y="28586"/>
                </a:lnTo>
                <a:lnTo>
                  <a:pt x="183394" y="32381"/>
                </a:lnTo>
                <a:lnTo>
                  <a:pt x="186004" y="41678"/>
                </a:lnTo>
                <a:lnTo>
                  <a:pt x="189703" y="49620"/>
                </a:lnTo>
                <a:lnTo>
                  <a:pt x="192023" y="53072"/>
                </a:lnTo>
                <a:lnTo>
                  <a:pt x="193571" y="58230"/>
                </a:lnTo>
                <a:lnTo>
                  <a:pt x="194601" y="64526"/>
                </a:lnTo>
                <a:lnTo>
                  <a:pt x="195289" y="71581"/>
                </a:lnTo>
                <a:lnTo>
                  <a:pt x="195747" y="78190"/>
                </a:lnTo>
                <a:lnTo>
                  <a:pt x="196053" y="84500"/>
                </a:lnTo>
                <a:lnTo>
                  <a:pt x="196256" y="90612"/>
                </a:lnTo>
                <a:lnTo>
                  <a:pt x="195439" y="98497"/>
                </a:lnTo>
                <a:lnTo>
                  <a:pt x="193943" y="107564"/>
                </a:lnTo>
                <a:lnTo>
                  <a:pt x="191992" y="117418"/>
                </a:lnTo>
                <a:lnTo>
                  <a:pt x="190692" y="126845"/>
                </a:lnTo>
                <a:lnTo>
                  <a:pt x="189825" y="135987"/>
                </a:lnTo>
                <a:lnTo>
                  <a:pt x="189247" y="144939"/>
                </a:lnTo>
                <a:lnTo>
                  <a:pt x="186957" y="153765"/>
                </a:lnTo>
                <a:lnTo>
                  <a:pt x="183525" y="162506"/>
                </a:lnTo>
                <a:lnTo>
                  <a:pt x="179332" y="171192"/>
                </a:lnTo>
                <a:lnTo>
                  <a:pt x="175584" y="180791"/>
                </a:lnTo>
                <a:lnTo>
                  <a:pt x="172133" y="191002"/>
                </a:lnTo>
                <a:lnTo>
                  <a:pt x="168880" y="201618"/>
                </a:lnTo>
                <a:lnTo>
                  <a:pt x="164806" y="211553"/>
                </a:lnTo>
                <a:lnTo>
                  <a:pt x="160186" y="221035"/>
                </a:lnTo>
                <a:lnTo>
                  <a:pt x="155199" y="230213"/>
                </a:lnTo>
                <a:lnTo>
                  <a:pt x="150924" y="239189"/>
                </a:lnTo>
                <a:lnTo>
                  <a:pt x="147121" y="248031"/>
                </a:lnTo>
                <a:lnTo>
                  <a:pt x="143632" y="256782"/>
                </a:lnTo>
                <a:lnTo>
                  <a:pt x="139402" y="264522"/>
                </a:lnTo>
                <a:lnTo>
                  <a:pt x="134676" y="271587"/>
                </a:lnTo>
                <a:lnTo>
                  <a:pt x="129621" y="278202"/>
                </a:lnTo>
                <a:lnTo>
                  <a:pt x="124346" y="284517"/>
                </a:lnTo>
                <a:lnTo>
                  <a:pt x="118925" y="290632"/>
                </a:lnTo>
                <a:lnTo>
                  <a:pt x="113405" y="296613"/>
                </a:lnTo>
                <a:lnTo>
                  <a:pt x="107821" y="301554"/>
                </a:lnTo>
                <a:lnTo>
                  <a:pt x="102192" y="305800"/>
                </a:lnTo>
                <a:lnTo>
                  <a:pt x="96535" y="309583"/>
                </a:lnTo>
                <a:lnTo>
                  <a:pt x="90859" y="314010"/>
                </a:lnTo>
                <a:lnTo>
                  <a:pt x="85169" y="318866"/>
                </a:lnTo>
                <a:lnTo>
                  <a:pt x="79472" y="324009"/>
                </a:lnTo>
                <a:lnTo>
                  <a:pt x="74720" y="327437"/>
                </a:lnTo>
                <a:lnTo>
                  <a:pt x="70600" y="329723"/>
                </a:lnTo>
                <a:lnTo>
                  <a:pt x="66902" y="331247"/>
                </a:lnTo>
                <a:lnTo>
                  <a:pt x="63483" y="333215"/>
                </a:lnTo>
                <a:lnTo>
                  <a:pt x="57145" y="337942"/>
                </a:lnTo>
                <a:lnTo>
                  <a:pt x="53169" y="339584"/>
                </a:lnTo>
                <a:lnTo>
                  <a:pt x="48613" y="340678"/>
                </a:lnTo>
                <a:lnTo>
                  <a:pt x="43671" y="341408"/>
                </a:lnTo>
                <a:lnTo>
                  <a:pt x="39423" y="341894"/>
                </a:lnTo>
                <a:lnTo>
                  <a:pt x="35639" y="342218"/>
                </a:lnTo>
                <a:lnTo>
                  <a:pt x="32164" y="342434"/>
                </a:lnTo>
                <a:lnTo>
                  <a:pt x="28895" y="341626"/>
                </a:lnTo>
                <a:lnTo>
                  <a:pt x="22723" y="338188"/>
                </a:lnTo>
                <a:lnTo>
                  <a:pt x="16804" y="333485"/>
                </a:lnTo>
                <a:lnTo>
                  <a:pt x="10999" y="328220"/>
                </a:lnTo>
                <a:lnTo>
                  <a:pt x="5243" y="322704"/>
                </a:lnTo>
                <a:lnTo>
                  <a:pt x="3328" y="319900"/>
                </a:lnTo>
                <a:lnTo>
                  <a:pt x="1199" y="314244"/>
                </a:lnTo>
                <a:lnTo>
                  <a:pt x="0" y="305705"/>
                </a:lnTo>
                <a:lnTo>
                  <a:pt x="785" y="302852"/>
                </a:lnTo>
                <a:lnTo>
                  <a:pt x="4197" y="297142"/>
                </a:lnTo>
                <a:lnTo>
                  <a:pt x="8888" y="291430"/>
                </a:lnTo>
                <a:lnTo>
                  <a:pt x="14147" y="285716"/>
                </a:lnTo>
                <a:lnTo>
                  <a:pt x="22464" y="277144"/>
                </a:lnTo>
                <a:lnTo>
                  <a:pt x="28119" y="271429"/>
                </a:lnTo>
                <a:lnTo>
                  <a:pt x="31913" y="269524"/>
                </a:lnTo>
                <a:lnTo>
                  <a:pt x="36348" y="268254"/>
                </a:lnTo>
                <a:lnTo>
                  <a:pt x="41208" y="267407"/>
                </a:lnTo>
                <a:lnTo>
                  <a:pt x="45402" y="266843"/>
                </a:lnTo>
                <a:lnTo>
                  <a:pt x="49150" y="266467"/>
                </a:lnTo>
                <a:lnTo>
                  <a:pt x="52601" y="266216"/>
                </a:lnTo>
                <a:lnTo>
                  <a:pt x="56807" y="266049"/>
                </a:lnTo>
                <a:lnTo>
                  <a:pt x="66560" y="265863"/>
                </a:lnTo>
                <a:lnTo>
                  <a:pt x="70875" y="266766"/>
                </a:lnTo>
                <a:lnTo>
                  <a:pt x="74705" y="268320"/>
                </a:lnTo>
                <a:lnTo>
                  <a:pt x="78210" y="270309"/>
                </a:lnTo>
                <a:lnTo>
                  <a:pt x="82452" y="271635"/>
                </a:lnTo>
                <a:lnTo>
                  <a:pt x="87186" y="272519"/>
                </a:lnTo>
                <a:lnTo>
                  <a:pt x="92245" y="273108"/>
                </a:lnTo>
                <a:lnTo>
                  <a:pt x="97524" y="274453"/>
                </a:lnTo>
                <a:lnTo>
                  <a:pt x="102948" y="276303"/>
                </a:lnTo>
                <a:lnTo>
                  <a:pt x="108469" y="278488"/>
                </a:lnTo>
                <a:lnTo>
                  <a:pt x="114055" y="280898"/>
                </a:lnTo>
                <a:lnTo>
                  <a:pt x="125341" y="286115"/>
                </a:lnTo>
                <a:lnTo>
                  <a:pt x="130066" y="288840"/>
                </a:lnTo>
                <a:lnTo>
                  <a:pt x="134167" y="291609"/>
                </a:lnTo>
                <a:lnTo>
                  <a:pt x="137855" y="294407"/>
                </a:lnTo>
                <a:lnTo>
                  <a:pt x="141265" y="297225"/>
                </a:lnTo>
                <a:lnTo>
                  <a:pt x="147594" y="302897"/>
                </a:lnTo>
                <a:lnTo>
                  <a:pt x="153583" y="308592"/>
                </a:lnTo>
                <a:lnTo>
                  <a:pt x="165188" y="320010"/>
                </a:lnTo>
                <a:lnTo>
                  <a:pt x="169012" y="322866"/>
                </a:lnTo>
                <a:lnTo>
                  <a:pt x="173467" y="325723"/>
                </a:lnTo>
                <a:lnTo>
                  <a:pt x="178342" y="328580"/>
                </a:lnTo>
                <a:lnTo>
                  <a:pt x="181591" y="331437"/>
                </a:lnTo>
                <a:lnTo>
                  <a:pt x="183758" y="334295"/>
                </a:lnTo>
                <a:lnTo>
                  <a:pt x="187118" y="340009"/>
                </a:lnTo>
                <a:lnTo>
                  <a:pt x="191786" y="345724"/>
                </a:lnTo>
                <a:lnTo>
                  <a:pt x="194364" y="347629"/>
                </a:lnTo>
                <a:lnTo>
                  <a:pt x="199769" y="349746"/>
                </a:lnTo>
                <a:lnTo>
                  <a:pt x="201591" y="351263"/>
                </a:lnTo>
                <a:lnTo>
                  <a:pt x="202806" y="353227"/>
                </a:lnTo>
                <a:lnTo>
                  <a:pt x="205236" y="3600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SMARTPenAnnotation1170"/>
          <p:cNvSpPr/>
          <p:nvPr/>
        </p:nvSpPr>
        <p:spPr>
          <a:xfrm>
            <a:off x="7023734" y="3814762"/>
            <a:ext cx="17042" cy="231459"/>
          </a:xfrm>
          <a:custGeom>
            <a:avLst/>
            <a:gdLst/>
            <a:ahLst/>
            <a:cxnLst/>
            <a:rect l="0" t="0" r="0" b="0"/>
            <a:pathLst>
              <a:path w="17042" h="231459">
                <a:moveTo>
                  <a:pt x="0" y="0"/>
                </a:moveTo>
                <a:lnTo>
                  <a:pt x="8220" y="0"/>
                </a:lnTo>
                <a:lnTo>
                  <a:pt x="8504" y="6844"/>
                </a:lnTo>
                <a:lnTo>
                  <a:pt x="8542" y="11932"/>
                </a:lnTo>
                <a:lnTo>
                  <a:pt x="9505" y="15575"/>
                </a:lnTo>
                <a:lnTo>
                  <a:pt x="11099" y="19908"/>
                </a:lnTo>
                <a:lnTo>
                  <a:pt x="13114" y="24702"/>
                </a:lnTo>
                <a:lnTo>
                  <a:pt x="14458" y="28851"/>
                </a:lnTo>
                <a:lnTo>
                  <a:pt x="15354" y="32569"/>
                </a:lnTo>
                <a:lnTo>
                  <a:pt x="15951" y="36000"/>
                </a:lnTo>
                <a:lnTo>
                  <a:pt x="16349" y="40193"/>
                </a:lnTo>
                <a:lnTo>
                  <a:pt x="16615" y="44893"/>
                </a:lnTo>
                <a:lnTo>
                  <a:pt x="16909" y="55195"/>
                </a:lnTo>
                <a:lnTo>
                  <a:pt x="17041" y="66123"/>
                </a:lnTo>
                <a:lnTo>
                  <a:pt x="16123" y="72658"/>
                </a:lnTo>
                <a:lnTo>
                  <a:pt x="14559" y="79871"/>
                </a:lnTo>
                <a:lnTo>
                  <a:pt x="12564" y="87537"/>
                </a:lnTo>
                <a:lnTo>
                  <a:pt x="11234" y="94553"/>
                </a:lnTo>
                <a:lnTo>
                  <a:pt x="10347" y="101136"/>
                </a:lnTo>
                <a:lnTo>
                  <a:pt x="9756" y="107429"/>
                </a:lnTo>
                <a:lnTo>
                  <a:pt x="9362" y="114482"/>
                </a:lnTo>
                <a:lnTo>
                  <a:pt x="8924" y="129938"/>
                </a:lnTo>
                <a:lnTo>
                  <a:pt x="8677" y="150154"/>
                </a:lnTo>
                <a:lnTo>
                  <a:pt x="7690" y="156301"/>
                </a:lnTo>
                <a:lnTo>
                  <a:pt x="6079" y="162303"/>
                </a:lnTo>
                <a:lnTo>
                  <a:pt x="4053" y="168210"/>
                </a:lnTo>
                <a:lnTo>
                  <a:pt x="2703" y="173100"/>
                </a:lnTo>
                <a:lnTo>
                  <a:pt x="1802" y="177312"/>
                </a:lnTo>
                <a:lnTo>
                  <a:pt x="1201" y="181073"/>
                </a:lnTo>
                <a:lnTo>
                  <a:pt x="801" y="185486"/>
                </a:lnTo>
                <a:lnTo>
                  <a:pt x="534" y="190332"/>
                </a:lnTo>
                <a:lnTo>
                  <a:pt x="238" y="199845"/>
                </a:lnTo>
                <a:lnTo>
                  <a:pt x="48" y="213713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SMARTPenAnnotation1171"/>
          <p:cNvSpPr/>
          <p:nvPr/>
        </p:nvSpPr>
        <p:spPr>
          <a:xfrm>
            <a:off x="6912302" y="3883342"/>
            <a:ext cx="240021" cy="8574"/>
          </a:xfrm>
          <a:custGeom>
            <a:avLst/>
            <a:gdLst/>
            <a:ahLst/>
            <a:cxnLst/>
            <a:rect l="0" t="0" r="0" b="0"/>
            <a:pathLst>
              <a:path w="240021" h="8574">
                <a:moveTo>
                  <a:pt x="17135" y="8573"/>
                </a:moveTo>
                <a:lnTo>
                  <a:pt x="8916" y="8573"/>
                </a:lnTo>
                <a:lnTo>
                  <a:pt x="7846" y="7620"/>
                </a:lnTo>
                <a:lnTo>
                  <a:pt x="38" y="47"/>
                </a:lnTo>
                <a:lnTo>
                  <a:pt x="22" y="31"/>
                </a:lnTo>
                <a:lnTo>
                  <a:pt x="0" y="4560"/>
                </a:lnTo>
                <a:lnTo>
                  <a:pt x="948" y="5898"/>
                </a:lnTo>
                <a:lnTo>
                  <a:pt x="2534" y="6789"/>
                </a:lnTo>
                <a:lnTo>
                  <a:pt x="4544" y="7384"/>
                </a:lnTo>
                <a:lnTo>
                  <a:pt x="6836" y="7780"/>
                </a:lnTo>
                <a:lnTo>
                  <a:pt x="9316" y="8044"/>
                </a:lnTo>
                <a:lnTo>
                  <a:pt x="11922" y="8220"/>
                </a:lnTo>
                <a:lnTo>
                  <a:pt x="17358" y="8416"/>
                </a:lnTo>
                <a:lnTo>
                  <a:pt x="28313" y="8526"/>
                </a:lnTo>
                <a:lnTo>
                  <a:pt x="33160" y="8542"/>
                </a:lnTo>
                <a:lnTo>
                  <a:pt x="38296" y="7599"/>
                </a:lnTo>
                <a:lnTo>
                  <a:pt x="43625" y="6019"/>
                </a:lnTo>
                <a:lnTo>
                  <a:pt x="49082" y="4013"/>
                </a:lnTo>
                <a:lnTo>
                  <a:pt x="55578" y="2675"/>
                </a:lnTo>
                <a:lnTo>
                  <a:pt x="62766" y="1784"/>
                </a:lnTo>
                <a:lnTo>
                  <a:pt x="70416" y="1189"/>
                </a:lnTo>
                <a:lnTo>
                  <a:pt x="77421" y="793"/>
                </a:lnTo>
                <a:lnTo>
                  <a:pt x="90283" y="352"/>
                </a:lnTo>
                <a:lnTo>
                  <a:pt x="114063" y="70"/>
                </a:lnTo>
                <a:lnTo>
                  <a:pt x="211445" y="0"/>
                </a:lnTo>
                <a:lnTo>
                  <a:pt x="216207" y="953"/>
                </a:lnTo>
                <a:lnTo>
                  <a:pt x="220335" y="2540"/>
                </a:lnTo>
                <a:lnTo>
                  <a:pt x="224039" y="4551"/>
                </a:lnTo>
                <a:lnTo>
                  <a:pt x="227461" y="5891"/>
                </a:lnTo>
                <a:lnTo>
                  <a:pt x="230695" y="6785"/>
                </a:lnTo>
                <a:lnTo>
                  <a:pt x="240020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SMARTPenAnnotation1172"/>
          <p:cNvSpPr/>
          <p:nvPr/>
        </p:nvSpPr>
        <p:spPr>
          <a:xfrm>
            <a:off x="6878002" y="4089091"/>
            <a:ext cx="248604" cy="25710"/>
          </a:xfrm>
          <a:custGeom>
            <a:avLst/>
            <a:gdLst/>
            <a:ahLst/>
            <a:cxnLst/>
            <a:rect l="0" t="0" r="0" b="0"/>
            <a:pathLst>
              <a:path w="248604" h="25710">
                <a:moveTo>
                  <a:pt x="0" y="8563"/>
                </a:moveTo>
                <a:lnTo>
                  <a:pt x="36000" y="8563"/>
                </a:lnTo>
                <a:lnTo>
                  <a:pt x="40192" y="7611"/>
                </a:lnTo>
                <a:lnTo>
                  <a:pt x="44893" y="6024"/>
                </a:lnTo>
                <a:lnTo>
                  <a:pt x="49930" y="4013"/>
                </a:lnTo>
                <a:lnTo>
                  <a:pt x="56147" y="2672"/>
                </a:lnTo>
                <a:lnTo>
                  <a:pt x="63149" y="1779"/>
                </a:lnTo>
                <a:lnTo>
                  <a:pt x="70674" y="1183"/>
                </a:lnTo>
                <a:lnTo>
                  <a:pt x="77596" y="786"/>
                </a:lnTo>
                <a:lnTo>
                  <a:pt x="90367" y="344"/>
                </a:lnTo>
                <a:lnTo>
                  <a:pt x="114088" y="61"/>
                </a:lnTo>
                <a:lnTo>
                  <a:pt x="142847" y="0"/>
                </a:lnTo>
                <a:lnTo>
                  <a:pt x="149524" y="950"/>
                </a:lnTo>
                <a:lnTo>
                  <a:pt x="156832" y="2535"/>
                </a:lnTo>
                <a:lnTo>
                  <a:pt x="164562" y="4545"/>
                </a:lnTo>
                <a:lnTo>
                  <a:pt x="170668" y="5885"/>
                </a:lnTo>
                <a:lnTo>
                  <a:pt x="175691" y="6777"/>
                </a:lnTo>
                <a:lnTo>
                  <a:pt x="179993" y="7373"/>
                </a:lnTo>
                <a:lnTo>
                  <a:pt x="184765" y="7770"/>
                </a:lnTo>
                <a:lnTo>
                  <a:pt x="189852" y="8034"/>
                </a:lnTo>
                <a:lnTo>
                  <a:pt x="195148" y="8211"/>
                </a:lnTo>
                <a:lnTo>
                  <a:pt x="200583" y="9281"/>
                </a:lnTo>
                <a:lnTo>
                  <a:pt x="206112" y="10947"/>
                </a:lnTo>
                <a:lnTo>
                  <a:pt x="211704" y="13010"/>
                </a:lnTo>
                <a:lnTo>
                  <a:pt x="217335" y="15338"/>
                </a:lnTo>
                <a:lnTo>
                  <a:pt x="222995" y="17842"/>
                </a:lnTo>
                <a:lnTo>
                  <a:pt x="228674" y="20464"/>
                </a:lnTo>
                <a:lnTo>
                  <a:pt x="233411" y="22212"/>
                </a:lnTo>
                <a:lnTo>
                  <a:pt x="237523" y="23378"/>
                </a:lnTo>
                <a:lnTo>
                  <a:pt x="248603" y="257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SMARTPenAnnotation1173"/>
          <p:cNvSpPr/>
          <p:nvPr/>
        </p:nvSpPr>
        <p:spPr>
          <a:xfrm>
            <a:off x="7255297" y="3729037"/>
            <a:ext cx="531391" cy="411472"/>
          </a:xfrm>
          <a:custGeom>
            <a:avLst/>
            <a:gdLst/>
            <a:ahLst/>
            <a:cxnLst/>
            <a:rect l="0" t="0" r="0" b="0"/>
            <a:pathLst>
              <a:path w="531391" h="411472">
                <a:moveTo>
                  <a:pt x="8468" y="300038"/>
                </a:moveTo>
                <a:lnTo>
                  <a:pt x="249" y="300038"/>
                </a:lnTo>
                <a:lnTo>
                  <a:pt x="0" y="304588"/>
                </a:lnTo>
                <a:lnTo>
                  <a:pt x="918" y="305929"/>
                </a:lnTo>
                <a:lnTo>
                  <a:pt x="2482" y="306823"/>
                </a:lnTo>
                <a:lnTo>
                  <a:pt x="4477" y="307418"/>
                </a:lnTo>
                <a:lnTo>
                  <a:pt x="5807" y="308768"/>
                </a:lnTo>
                <a:lnTo>
                  <a:pt x="6694" y="310621"/>
                </a:lnTo>
                <a:lnTo>
                  <a:pt x="7679" y="315219"/>
                </a:lnTo>
                <a:lnTo>
                  <a:pt x="8117" y="320437"/>
                </a:lnTo>
                <a:lnTo>
                  <a:pt x="9186" y="322210"/>
                </a:lnTo>
                <a:lnTo>
                  <a:pt x="10852" y="323392"/>
                </a:lnTo>
                <a:lnTo>
                  <a:pt x="12915" y="324179"/>
                </a:lnTo>
                <a:lnTo>
                  <a:pt x="14290" y="325657"/>
                </a:lnTo>
                <a:lnTo>
                  <a:pt x="15207" y="327595"/>
                </a:lnTo>
                <a:lnTo>
                  <a:pt x="16225" y="332288"/>
                </a:lnTo>
                <a:lnTo>
                  <a:pt x="16678" y="337548"/>
                </a:lnTo>
                <a:lnTo>
                  <a:pt x="17751" y="339332"/>
                </a:lnTo>
                <a:lnTo>
                  <a:pt x="19419" y="340522"/>
                </a:lnTo>
                <a:lnTo>
                  <a:pt x="21484" y="341314"/>
                </a:lnTo>
                <a:lnTo>
                  <a:pt x="22860" y="342795"/>
                </a:lnTo>
                <a:lnTo>
                  <a:pt x="23778" y="344735"/>
                </a:lnTo>
                <a:lnTo>
                  <a:pt x="24389" y="346981"/>
                </a:lnTo>
                <a:lnTo>
                  <a:pt x="27608" y="352016"/>
                </a:lnTo>
                <a:lnTo>
                  <a:pt x="29801" y="354692"/>
                </a:lnTo>
                <a:lnTo>
                  <a:pt x="31262" y="357429"/>
                </a:lnTo>
                <a:lnTo>
                  <a:pt x="32886" y="363010"/>
                </a:lnTo>
                <a:lnTo>
                  <a:pt x="34272" y="364879"/>
                </a:lnTo>
                <a:lnTo>
                  <a:pt x="36147" y="366125"/>
                </a:lnTo>
                <a:lnTo>
                  <a:pt x="38351" y="366956"/>
                </a:lnTo>
                <a:lnTo>
                  <a:pt x="46003" y="372676"/>
                </a:lnTo>
                <a:lnTo>
                  <a:pt x="58244" y="384175"/>
                </a:lnTo>
                <a:lnTo>
                  <a:pt x="58796" y="385657"/>
                </a:lnTo>
                <a:lnTo>
                  <a:pt x="59411" y="389843"/>
                </a:lnTo>
                <a:lnTo>
                  <a:pt x="60527" y="391340"/>
                </a:lnTo>
                <a:lnTo>
                  <a:pt x="62224" y="392339"/>
                </a:lnTo>
                <a:lnTo>
                  <a:pt x="64308" y="393004"/>
                </a:lnTo>
                <a:lnTo>
                  <a:pt x="65697" y="394400"/>
                </a:lnTo>
                <a:lnTo>
                  <a:pt x="66623" y="396284"/>
                </a:lnTo>
                <a:lnTo>
                  <a:pt x="68367" y="402520"/>
                </a:lnTo>
                <a:lnTo>
                  <a:pt x="72994" y="402793"/>
                </a:lnTo>
                <a:lnTo>
                  <a:pt x="74345" y="403784"/>
                </a:lnTo>
                <a:lnTo>
                  <a:pt x="75246" y="405397"/>
                </a:lnTo>
                <a:lnTo>
                  <a:pt x="75846" y="407425"/>
                </a:lnTo>
                <a:lnTo>
                  <a:pt x="77199" y="408776"/>
                </a:lnTo>
                <a:lnTo>
                  <a:pt x="79053" y="409678"/>
                </a:lnTo>
                <a:lnTo>
                  <a:pt x="85586" y="411471"/>
                </a:lnTo>
                <a:lnTo>
                  <a:pt x="85620" y="285985"/>
                </a:lnTo>
                <a:lnTo>
                  <a:pt x="88160" y="274425"/>
                </a:lnTo>
                <a:lnTo>
                  <a:pt x="91511" y="262937"/>
                </a:lnTo>
                <a:lnTo>
                  <a:pt x="93001" y="251481"/>
                </a:lnTo>
                <a:lnTo>
                  <a:pt x="93398" y="244806"/>
                </a:lnTo>
                <a:lnTo>
                  <a:pt x="93840" y="229771"/>
                </a:lnTo>
                <a:lnTo>
                  <a:pt x="94146" y="195158"/>
                </a:lnTo>
                <a:lnTo>
                  <a:pt x="94183" y="167031"/>
                </a:lnTo>
                <a:lnTo>
                  <a:pt x="96729" y="154881"/>
                </a:lnTo>
                <a:lnTo>
                  <a:pt x="100082" y="144083"/>
                </a:lnTo>
                <a:lnTo>
                  <a:pt x="101970" y="131697"/>
                </a:lnTo>
                <a:lnTo>
                  <a:pt x="102412" y="121715"/>
                </a:lnTo>
                <a:lnTo>
                  <a:pt x="102660" y="105384"/>
                </a:lnTo>
                <a:lnTo>
                  <a:pt x="102734" y="93032"/>
                </a:lnTo>
                <a:lnTo>
                  <a:pt x="100211" y="83893"/>
                </a:lnTo>
                <a:lnTo>
                  <a:pt x="96868" y="74433"/>
                </a:lnTo>
                <a:lnTo>
                  <a:pt x="94985" y="63753"/>
                </a:lnTo>
                <a:lnTo>
                  <a:pt x="94349" y="51610"/>
                </a:lnTo>
                <a:lnTo>
                  <a:pt x="94297" y="48694"/>
                </a:lnTo>
                <a:lnTo>
                  <a:pt x="95214" y="46751"/>
                </a:lnTo>
                <a:lnTo>
                  <a:pt x="96779" y="45455"/>
                </a:lnTo>
                <a:lnTo>
                  <a:pt x="98775" y="44591"/>
                </a:lnTo>
                <a:lnTo>
                  <a:pt x="100105" y="43062"/>
                </a:lnTo>
                <a:lnTo>
                  <a:pt x="100991" y="41091"/>
                </a:lnTo>
                <a:lnTo>
                  <a:pt x="102415" y="35633"/>
                </a:lnTo>
                <a:lnTo>
                  <a:pt x="102719" y="25142"/>
                </a:lnTo>
                <a:lnTo>
                  <a:pt x="102756" y="18725"/>
                </a:lnTo>
                <a:lnTo>
                  <a:pt x="105301" y="15307"/>
                </a:lnTo>
                <a:lnTo>
                  <a:pt x="110145" y="9903"/>
                </a:lnTo>
                <a:lnTo>
                  <a:pt x="111495" y="9460"/>
                </a:lnTo>
                <a:lnTo>
                  <a:pt x="123165" y="8689"/>
                </a:lnTo>
                <a:lnTo>
                  <a:pt x="125889" y="7698"/>
                </a:lnTo>
                <a:lnTo>
                  <a:pt x="134276" y="2704"/>
                </a:lnTo>
                <a:lnTo>
                  <a:pt x="139947" y="1202"/>
                </a:lnTo>
                <a:lnTo>
                  <a:pt x="153046" y="356"/>
                </a:lnTo>
                <a:lnTo>
                  <a:pt x="168648" y="71"/>
                </a:lnTo>
                <a:lnTo>
                  <a:pt x="464107" y="0"/>
                </a:lnTo>
                <a:lnTo>
                  <a:pt x="470343" y="953"/>
                </a:lnTo>
                <a:lnTo>
                  <a:pt x="484621" y="5892"/>
                </a:lnTo>
                <a:lnTo>
                  <a:pt x="500493" y="8731"/>
                </a:lnTo>
                <a:lnTo>
                  <a:pt x="515356" y="14229"/>
                </a:lnTo>
                <a:lnTo>
                  <a:pt x="519502" y="15849"/>
                </a:lnTo>
                <a:lnTo>
                  <a:pt x="531390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SMARTPenAnnotation1174"/>
          <p:cNvSpPr/>
          <p:nvPr/>
        </p:nvSpPr>
        <p:spPr>
          <a:xfrm>
            <a:off x="7486650" y="3866550"/>
            <a:ext cx="188091" cy="316782"/>
          </a:xfrm>
          <a:custGeom>
            <a:avLst/>
            <a:gdLst/>
            <a:ahLst/>
            <a:cxnLst/>
            <a:rect l="0" t="0" r="0" b="0"/>
            <a:pathLst>
              <a:path w="188091" h="316782">
                <a:moveTo>
                  <a:pt x="120015" y="8220"/>
                </a:moveTo>
                <a:lnTo>
                  <a:pt x="111796" y="0"/>
                </a:lnTo>
                <a:lnTo>
                  <a:pt x="106995" y="4302"/>
                </a:lnTo>
                <a:lnTo>
                  <a:pt x="104092" y="7059"/>
                </a:lnTo>
                <a:lnTo>
                  <a:pt x="100873" y="7704"/>
                </a:lnTo>
                <a:lnTo>
                  <a:pt x="98681" y="7876"/>
                </a:lnTo>
                <a:lnTo>
                  <a:pt x="95315" y="8943"/>
                </a:lnTo>
                <a:lnTo>
                  <a:pt x="91165" y="10607"/>
                </a:lnTo>
                <a:lnTo>
                  <a:pt x="86495" y="12669"/>
                </a:lnTo>
                <a:lnTo>
                  <a:pt x="82429" y="14996"/>
                </a:lnTo>
                <a:lnTo>
                  <a:pt x="78764" y="17500"/>
                </a:lnTo>
                <a:lnTo>
                  <a:pt x="75369" y="20121"/>
                </a:lnTo>
                <a:lnTo>
                  <a:pt x="71201" y="21869"/>
                </a:lnTo>
                <a:lnTo>
                  <a:pt x="66517" y="23034"/>
                </a:lnTo>
                <a:lnTo>
                  <a:pt x="61490" y="23811"/>
                </a:lnTo>
                <a:lnTo>
                  <a:pt x="56233" y="25281"/>
                </a:lnTo>
                <a:lnTo>
                  <a:pt x="50824" y="27214"/>
                </a:lnTo>
                <a:lnTo>
                  <a:pt x="45312" y="29455"/>
                </a:lnTo>
                <a:lnTo>
                  <a:pt x="40685" y="30949"/>
                </a:lnTo>
                <a:lnTo>
                  <a:pt x="36648" y="31945"/>
                </a:lnTo>
                <a:lnTo>
                  <a:pt x="33004" y="32609"/>
                </a:lnTo>
                <a:lnTo>
                  <a:pt x="28671" y="33052"/>
                </a:lnTo>
                <a:lnTo>
                  <a:pt x="23876" y="33347"/>
                </a:lnTo>
                <a:lnTo>
                  <a:pt x="11595" y="33820"/>
                </a:lnTo>
                <a:lnTo>
                  <a:pt x="287" y="33935"/>
                </a:lnTo>
                <a:lnTo>
                  <a:pt x="37" y="33937"/>
                </a:lnTo>
                <a:lnTo>
                  <a:pt x="0" y="54088"/>
                </a:lnTo>
                <a:lnTo>
                  <a:pt x="953" y="55944"/>
                </a:lnTo>
                <a:lnTo>
                  <a:pt x="2540" y="57181"/>
                </a:lnTo>
                <a:lnTo>
                  <a:pt x="4550" y="58005"/>
                </a:lnTo>
                <a:lnTo>
                  <a:pt x="5891" y="60460"/>
                </a:lnTo>
                <a:lnTo>
                  <a:pt x="7380" y="68267"/>
                </a:lnTo>
                <a:lnTo>
                  <a:pt x="8042" y="75548"/>
                </a:lnTo>
                <a:lnTo>
                  <a:pt x="8219" y="78822"/>
                </a:lnTo>
                <a:lnTo>
                  <a:pt x="10955" y="87541"/>
                </a:lnTo>
                <a:lnTo>
                  <a:pt x="13018" y="92533"/>
                </a:lnTo>
                <a:lnTo>
                  <a:pt x="15346" y="97766"/>
                </a:lnTo>
                <a:lnTo>
                  <a:pt x="20473" y="108660"/>
                </a:lnTo>
                <a:lnTo>
                  <a:pt x="23386" y="117313"/>
                </a:lnTo>
                <a:lnTo>
                  <a:pt x="24681" y="125285"/>
                </a:lnTo>
                <a:lnTo>
                  <a:pt x="25257" y="135179"/>
                </a:lnTo>
                <a:lnTo>
                  <a:pt x="24458" y="139532"/>
                </a:lnTo>
                <a:lnTo>
                  <a:pt x="19735" y="149256"/>
                </a:lnTo>
                <a:lnTo>
                  <a:pt x="18296" y="151865"/>
                </a:lnTo>
                <a:lnTo>
                  <a:pt x="18865" y="153513"/>
                </a:lnTo>
                <a:lnTo>
                  <a:pt x="24627" y="161150"/>
                </a:lnTo>
                <a:lnTo>
                  <a:pt x="25709" y="162514"/>
                </a:lnTo>
                <a:lnTo>
                  <a:pt x="37648" y="150592"/>
                </a:lnTo>
                <a:lnTo>
                  <a:pt x="39386" y="147902"/>
                </a:lnTo>
                <a:lnTo>
                  <a:pt x="41317" y="142373"/>
                </a:lnTo>
                <a:lnTo>
                  <a:pt x="43737" y="139565"/>
                </a:lnTo>
                <a:lnTo>
                  <a:pt x="47256" y="136741"/>
                </a:lnTo>
                <a:lnTo>
                  <a:pt x="51506" y="133906"/>
                </a:lnTo>
                <a:lnTo>
                  <a:pt x="55292" y="131063"/>
                </a:lnTo>
                <a:lnTo>
                  <a:pt x="58769" y="128215"/>
                </a:lnTo>
                <a:lnTo>
                  <a:pt x="62039" y="125364"/>
                </a:lnTo>
                <a:lnTo>
                  <a:pt x="66125" y="122511"/>
                </a:lnTo>
                <a:lnTo>
                  <a:pt x="70753" y="119656"/>
                </a:lnTo>
                <a:lnTo>
                  <a:pt x="75743" y="116801"/>
                </a:lnTo>
                <a:lnTo>
                  <a:pt x="86369" y="111088"/>
                </a:lnTo>
                <a:lnTo>
                  <a:pt x="91869" y="108231"/>
                </a:lnTo>
                <a:lnTo>
                  <a:pt x="96488" y="106326"/>
                </a:lnTo>
                <a:lnTo>
                  <a:pt x="100520" y="105057"/>
                </a:lnTo>
                <a:lnTo>
                  <a:pt x="104161" y="104210"/>
                </a:lnTo>
                <a:lnTo>
                  <a:pt x="108493" y="103646"/>
                </a:lnTo>
                <a:lnTo>
                  <a:pt x="113286" y="103270"/>
                </a:lnTo>
                <a:lnTo>
                  <a:pt x="122739" y="102852"/>
                </a:lnTo>
                <a:lnTo>
                  <a:pt x="130116" y="102666"/>
                </a:lnTo>
                <a:lnTo>
                  <a:pt x="134369" y="103568"/>
                </a:lnTo>
                <a:lnTo>
                  <a:pt x="139109" y="105123"/>
                </a:lnTo>
                <a:lnTo>
                  <a:pt x="144174" y="107112"/>
                </a:lnTo>
                <a:lnTo>
                  <a:pt x="148504" y="109391"/>
                </a:lnTo>
                <a:lnTo>
                  <a:pt x="152342" y="111862"/>
                </a:lnTo>
                <a:lnTo>
                  <a:pt x="155854" y="114462"/>
                </a:lnTo>
                <a:lnTo>
                  <a:pt x="159147" y="117148"/>
                </a:lnTo>
                <a:lnTo>
                  <a:pt x="162296" y="119891"/>
                </a:lnTo>
                <a:lnTo>
                  <a:pt x="165348" y="122672"/>
                </a:lnTo>
                <a:lnTo>
                  <a:pt x="168333" y="126431"/>
                </a:lnTo>
                <a:lnTo>
                  <a:pt x="174192" y="135688"/>
                </a:lnTo>
                <a:lnTo>
                  <a:pt x="177089" y="140823"/>
                </a:lnTo>
                <a:lnTo>
                  <a:pt x="182846" y="151610"/>
                </a:lnTo>
                <a:lnTo>
                  <a:pt x="184762" y="158105"/>
                </a:lnTo>
                <a:lnTo>
                  <a:pt x="186039" y="165293"/>
                </a:lnTo>
                <a:lnTo>
                  <a:pt x="186891" y="172943"/>
                </a:lnTo>
                <a:lnTo>
                  <a:pt x="187459" y="179948"/>
                </a:lnTo>
                <a:lnTo>
                  <a:pt x="187838" y="186523"/>
                </a:lnTo>
                <a:lnTo>
                  <a:pt x="188090" y="192811"/>
                </a:lnTo>
                <a:lnTo>
                  <a:pt x="187306" y="199861"/>
                </a:lnTo>
                <a:lnTo>
                  <a:pt x="185830" y="207418"/>
                </a:lnTo>
                <a:lnTo>
                  <a:pt x="183894" y="215314"/>
                </a:lnTo>
                <a:lnTo>
                  <a:pt x="181651" y="222482"/>
                </a:lnTo>
                <a:lnTo>
                  <a:pt x="179203" y="229166"/>
                </a:lnTo>
                <a:lnTo>
                  <a:pt x="176618" y="235527"/>
                </a:lnTo>
                <a:lnTo>
                  <a:pt x="173942" y="241673"/>
                </a:lnTo>
                <a:lnTo>
                  <a:pt x="168430" y="253582"/>
                </a:lnTo>
                <a:lnTo>
                  <a:pt x="164674" y="259424"/>
                </a:lnTo>
                <a:lnTo>
                  <a:pt x="160265" y="265224"/>
                </a:lnTo>
                <a:lnTo>
                  <a:pt x="155420" y="270996"/>
                </a:lnTo>
                <a:lnTo>
                  <a:pt x="151239" y="276749"/>
                </a:lnTo>
                <a:lnTo>
                  <a:pt x="147498" y="282489"/>
                </a:lnTo>
                <a:lnTo>
                  <a:pt x="144052" y="288221"/>
                </a:lnTo>
                <a:lnTo>
                  <a:pt x="139849" y="292995"/>
                </a:lnTo>
                <a:lnTo>
                  <a:pt x="135143" y="297130"/>
                </a:lnTo>
                <a:lnTo>
                  <a:pt x="130100" y="300839"/>
                </a:lnTo>
                <a:lnTo>
                  <a:pt x="124834" y="304264"/>
                </a:lnTo>
                <a:lnTo>
                  <a:pt x="119417" y="307500"/>
                </a:lnTo>
                <a:lnTo>
                  <a:pt x="113902" y="310610"/>
                </a:lnTo>
                <a:lnTo>
                  <a:pt x="109272" y="312683"/>
                </a:lnTo>
                <a:lnTo>
                  <a:pt x="105233" y="314065"/>
                </a:lnTo>
                <a:lnTo>
                  <a:pt x="101588" y="314987"/>
                </a:lnTo>
                <a:lnTo>
                  <a:pt x="98205" y="315601"/>
                </a:lnTo>
                <a:lnTo>
                  <a:pt x="94998" y="316011"/>
                </a:lnTo>
                <a:lnTo>
                  <a:pt x="91906" y="316284"/>
                </a:lnTo>
                <a:lnTo>
                  <a:pt x="87941" y="316465"/>
                </a:lnTo>
                <a:lnTo>
                  <a:pt x="74210" y="316722"/>
                </a:lnTo>
                <a:lnTo>
                  <a:pt x="66955" y="316781"/>
                </a:lnTo>
                <a:lnTo>
                  <a:pt x="63686" y="315845"/>
                </a:lnTo>
                <a:lnTo>
                  <a:pt x="60555" y="314268"/>
                </a:lnTo>
                <a:lnTo>
                  <a:pt x="57515" y="312265"/>
                </a:lnTo>
                <a:lnTo>
                  <a:pt x="54536" y="310929"/>
                </a:lnTo>
                <a:lnTo>
                  <a:pt x="48686" y="309445"/>
                </a:lnTo>
                <a:lnTo>
                  <a:pt x="46745" y="308096"/>
                </a:lnTo>
                <a:lnTo>
                  <a:pt x="45450" y="306245"/>
                </a:lnTo>
                <a:lnTo>
                  <a:pt x="43374" y="300981"/>
                </a:lnTo>
                <a:lnTo>
                  <a:pt x="42251" y="300549"/>
                </a:lnTo>
                <a:lnTo>
                  <a:pt x="38463" y="300069"/>
                </a:lnTo>
                <a:lnTo>
                  <a:pt x="37072" y="298988"/>
                </a:lnTo>
                <a:lnTo>
                  <a:pt x="36145" y="297315"/>
                </a:lnTo>
                <a:lnTo>
                  <a:pt x="34290" y="2911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SMARTPenAnnotation1175"/>
          <p:cNvSpPr/>
          <p:nvPr/>
        </p:nvSpPr>
        <p:spPr>
          <a:xfrm>
            <a:off x="7958137" y="3969067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0"/>
                </a:moveTo>
                <a:lnTo>
                  <a:pt x="27532" y="0"/>
                </a:lnTo>
                <a:lnTo>
                  <a:pt x="30738" y="953"/>
                </a:lnTo>
                <a:lnTo>
                  <a:pt x="33827" y="2540"/>
                </a:lnTo>
                <a:lnTo>
                  <a:pt x="36839" y="4551"/>
                </a:lnTo>
                <a:lnTo>
                  <a:pt x="40752" y="5891"/>
                </a:lnTo>
                <a:lnTo>
                  <a:pt x="45265" y="6785"/>
                </a:lnTo>
                <a:lnTo>
                  <a:pt x="50179" y="7381"/>
                </a:lnTo>
                <a:lnTo>
                  <a:pt x="55360" y="6826"/>
                </a:lnTo>
                <a:lnTo>
                  <a:pt x="60719" y="5503"/>
                </a:lnTo>
                <a:lnTo>
                  <a:pt x="66198" y="3669"/>
                </a:lnTo>
                <a:lnTo>
                  <a:pt x="71754" y="2446"/>
                </a:lnTo>
                <a:lnTo>
                  <a:pt x="77364" y="1631"/>
                </a:lnTo>
                <a:lnTo>
                  <a:pt x="83008" y="1087"/>
                </a:lnTo>
                <a:lnTo>
                  <a:pt x="89629" y="725"/>
                </a:lnTo>
                <a:lnTo>
                  <a:pt x="104605" y="322"/>
                </a:lnTo>
                <a:lnTo>
                  <a:pt x="148357" y="19"/>
                </a:lnTo>
                <a:lnTo>
                  <a:pt x="159916" y="8"/>
                </a:lnTo>
                <a:lnTo>
                  <a:pt x="164714" y="958"/>
                </a:lnTo>
                <a:lnTo>
                  <a:pt x="168864" y="2544"/>
                </a:lnTo>
                <a:lnTo>
                  <a:pt x="172583" y="4554"/>
                </a:lnTo>
                <a:lnTo>
                  <a:pt x="176016" y="5893"/>
                </a:lnTo>
                <a:lnTo>
                  <a:pt x="179257" y="6786"/>
                </a:lnTo>
                <a:lnTo>
                  <a:pt x="182369" y="7382"/>
                </a:lnTo>
                <a:lnTo>
                  <a:pt x="186349" y="7779"/>
                </a:lnTo>
                <a:lnTo>
                  <a:pt x="190908" y="8043"/>
                </a:lnTo>
                <a:lnTo>
                  <a:pt x="200101" y="8337"/>
                </a:lnTo>
                <a:lnTo>
                  <a:pt x="207361" y="8468"/>
                </a:lnTo>
                <a:lnTo>
                  <a:pt x="209678" y="9456"/>
                </a:lnTo>
                <a:lnTo>
                  <a:pt x="211224" y="11066"/>
                </a:lnTo>
                <a:lnTo>
                  <a:pt x="212253" y="13093"/>
                </a:lnTo>
                <a:lnTo>
                  <a:pt x="213892" y="14443"/>
                </a:lnTo>
                <a:lnTo>
                  <a:pt x="215938" y="15344"/>
                </a:lnTo>
                <a:lnTo>
                  <a:pt x="222885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SMARTPenAnnotation1176"/>
          <p:cNvSpPr/>
          <p:nvPr/>
        </p:nvSpPr>
        <p:spPr>
          <a:xfrm>
            <a:off x="7949565" y="4063365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8572"/>
                </a:moveTo>
                <a:lnTo>
                  <a:pt x="36073" y="8572"/>
                </a:lnTo>
                <a:lnTo>
                  <a:pt x="40241" y="7620"/>
                </a:lnTo>
                <a:lnTo>
                  <a:pt x="44925" y="6032"/>
                </a:lnTo>
                <a:lnTo>
                  <a:pt x="49952" y="4022"/>
                </a:lnTo>
                <a:lnTo>
                  <a:pt x="55209" y="2681"/>
                </a:lnTo>
                <a:lnTo>
                  <a:pt x="60618" y="1787"/>
                </a:lnTo>
                <a:lnTo>
                  <a:pt x="66130" y="1191"/>
                </a:lnTo>
                <a:lnTo>
                  <a:pt x="71708" y="794"/>
                </a:lnTo>
                <a:lnTo>
                  <a:pt x="77333" y="529"/>
                </a:lnTo>
                <a:lnTo>
                  <a:pt x="88663" y="235"/>
                </a:lnTo>
                <a:lnTo>
                  <a:pt x="168592" y="0"/>
                </a:lnTo>
                <a:lnTo>
                  <a:pt x="174308" y="953"/>
                </a:lnTo>
                <a:lnTo>
                  <a:pt x="180022" y="2540"/>
                </a:lnTo>
                <a:lnTo>
                  <a:pt x="185736" y="4551"/>
                </a:lnTo>
                <a:lnTo>
                  <a:pt x="191452" y="5891"/>
                </a:lnTo>
                <a:lnTo>
                  <a:pt x="197167" y="6785"/>
                </a:lnTo>
                <a:lnTo>
                  <a:pt x="202882" y="7381"/>
                </a:lnTo>
                <a:lnTo>
                  <a:pt x="207645" y="7778"/>
                </a:lnTo>
                <a:lnTo>
                  <a:pt x="215476" y="8219"/>
                </a:lnTo>
                <a:lnTo>
                  <a:pt x="224672" y="8415"/>
                </a:lnTo>
                <a:lnTo>
                  <a:pt x="241547" y="8541"/>
                </a:lnTo>
                <a:lnTo>
                  <a:pt x="244851" y="9504"/>
                </a:lnTo>
                <a:lnTo>
                  <a:pt x="248006" y="11099"/>
                </a:lnTo>
                <a:lnTo>
                  <a:pt x="257175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SMARTPenAnnotation1177"/>
          <p:cNvSpPr/>
          <p:nvPr/>
        </p:nvSpPr>
        <p:spPr>
          <a:xfrm>
            <a:off x="8369630" y="3866228"/>
            <a:ext cx="325344" cy="278962"/>
          </a:xfrm>
          <a:custGeom>
            <a:avLst/>
            <a:gdLst/>
            <a:ahLst/>
            <a:cxnLst/>
            <a:rect l="0" t="0" r="0" b="0"/>
            <a:pathLst>
              <a:path w="325344" h="278962">
                <a:moveTo>
                  <a:pt x="162864" y="8542"/>
                </a:moveTo>
                <a:lnTo>
                  <a:pt x="155484" y="8542"/>
                </a:lnTo>
                <a:lnTo>
                  <a:pt x="155086" y="7589"/>
                </a:lnTo>
                <a:lnTo>
                  <a:pt x="154646" y="3991"/>
                </a:lnTo>
                <a:lnTo>
                  <a:pt x="153576" y="2650"/>
                </a:lnTo>
                <a:lnTo>
                  <a:pt x="151909" y="1756"/>
                </a:lnTo>
                <a:lnTo>
                  <a:pt x="146943" y="322"/>
                </a:lnTo>
                <a:lnTo>
                  <a:pt x="139118" y="39"/>
                </a:lnTo>
                <a:lnTo>
                  <a:pt x="133895" y="0"/>
                </a:lnTo>
                <a:lnTo>
                  <a:pt x="131168" y="942"/>
                </a:lnTo>
                <a:lnTo>
                  <a:pt x="117410" y="9299"/>
                </a:lnTo>
                <a:lnTo>
                  <a:pt x="108373" y="14593"/>
                </a:lnTo>
                <a:lnTo>
                  <a:pt x="101180" y="20121"/>
                </a:lnTo>
                <a:lnTo>
                  <a:pt x="91777" y="28588"/>
                </a:lnTo>
                <a:lnTo>
                  <a:pt x="83328" y="34279"/>
                </a:lnTo>
                <a:lnTo>
                  <a:pt x="78408" y="37130"/>
                </a:lnTo>
                <a:lnTo>
                  <a:pt x="70400" y="45378"/>
                </a:lnTo>
                <a:lnTo>
                  <a:pt x="66931" y="50244"/>
                </a:lnTo>
                <a:lnTo>
                  <a:pt x="63666" y="55393"/>
                </a:lnTo>
                <a:lnTo>
                  <a:pt x="60538" y="60731"/>
                </a:lnTo>
                <a:lnTo>
                  <a:pt x="57499" y="66195"/>
                </a:lnTo>
                <a:lnTo>
                  <a:pt x="53569" y="71742"/>
                </a:lnTo>
                <a:lnTo>
                  <a:pt x="49043" y="77345"/>
                </a:lnTo>
                <a:lnTo>
                  <a:pt x="44121" y="82986"/>
                </a:lnTo>
                <a:lnTo>
                  <a:pt x="39887" y="88651"/>
                </a:lnTo>
                <a:lnTo>
                  <a:pt x="36112" y="94333"/>
                </a:lnTo>
                <a:lnTo>
                  <a:pt x="32643" y="100026"/>
                </a:lnTo>
                <a:lnTo>
                  <a:pt x="29378" y="105726"/>
                </a:lnTo>
                <a:lnTo>
                  <a:pt x="23210" y="117140"/>
                </a:lnTo>
                <a:lnTo>
                  <a:pt x="8608" y="145703"/>
                </a:lnTo>
                <a:lnTo>
                  <a:pt x="5734" y="151418"/>
                </a:lnTo>
                <a:lnTo>
                  <a:pt x="3818" y="157133"/>
                </a:lnTo>
                <a:lnTo>
                  <a:pt x="2541" y="162847"/>
                </a:lnTo>
                <a:lnTo>
                  <a:pt x="1690" y="168562"/>
                </a:lnTo>
                <a:lnTo>
                  <a:pt x="1122" y="174277"/>
                </a:lnTo>
                <a:lnTo>
                  <a:pt x="744" y="179992"/>
                </a:lnTo>
                <a:lnTo>
                  <a:pt x="324" y="190469"/>
                </a:lnTo>
                <a:lnTo>
                  <a:pt x="137" y="198301"/>
                </a:lnTo>
                <a:lnTo>
                  <a:pt x="0" y="224371"/>
                </a:lnTo>
                <a:lnTo>
                  <a:pt x="1901" y="228628"/>
                </a:lnTo>
                <a:lnTo>
                  <a:pt x="5073" y="233371"/>
                </a:lnTo>
                <a:lnTo>
                  <a:pt x="9093" y="238438"/>
                </a:lnTo>
                <a:lnTo>
                  <a:pt x="13559" y="246608"/>
                </a:lnTo>
                <a:lnTo>
                  <a:pt x="14750" y="250120"/>
                </a:lnTo>
                <a:lnTo>
                  <a:pt x="17449" y="253414"/>
                </a:lnTo>
                <a:lnTo>
                  <a:pt x="25528" y="259614"/>
                </a:lnTo>
                <a:lnTo>
                  <a:pt x="32928" y="263004"/>
                </a:lnTo>
                <a:lnTo>
                  <a:pt x="40345" y="265463"/>
                </a:lnTo>
                <a:lnTo>
                  <a:pt x="49991" y="269731"/>
                </a:lnTo>
                <a:lnTo>
                  <a:pt x="58089" y="272264"/>
                </a:lnTo>
                <a:lnTo>
                  <a:pt x="65815" y="274341"/>
                </a:lnTo>
                <a:lnTo>
                  <a:pt x="75599" y="278440"/>
                </a:lnTo>
                <a:lnTo>
                  <a:pt x="80875" y="278961"/>
                </a:lnTo>
                <a:lnTo>
                  <a:pt x="86298" y="278357"/>
                </a:lnTo>
                <a:lnTo>
                  <a:pt x="91817" y="277001"/>
                </a:lnTo>
                <a:lnTo>
                  <a:pt x="97402" y="276097"/>
                </a:lnTo>
                <a:lnTo>
                  <a:pt x="103031" y="275494"/>
                </a:lnTo>
                <a:lnTo>
                  <a:pt x="108688" y="275092"/>
                </a:lnTo>
                <a:lnTo>
                  <a:pt x="114364" y="274825"/>
                </a:lnTo>
                <a:lnTo>
                  <a:pt x="125751" y="274527"/>
                </a:lnTo>
                <a:lnTo>
                  <a:pt x="132408" y="273495"/>
                </a:lnTo>
                <a:lnTo>
                  <a:pt x="139703" y="271855"/>
                </a:lnTo>
                <a:lnTo>
                  <a:pt x="147423" y="269809"/>
                </a:lnTo>
                <a:lnTo>
                  <a:pt x="154476" y="267492"/>
                </a:lnTo>
                <a:lnTo>
                  <a:pt x="161081" y="264995"/>
                </a:lnTo>
                <a:lnTo>
                  <a:pt x="167390" y="262378"/>
                </a:lnTo>
                <a:lnTo>
                  <a:pt x="173502" y="259681"/>
                </a:lnTo>
                <a:lnTo>
                  <a:pt x="185373" y="254144"/>
                </a:lnTo>
                <a:lnTo>
                  <a:pt x="192158" y="251334"/>
                </a:lnTo>
                <a:lnTo>
                  <a:pt x="199539" y="248508"/>
                </a:lnTo>
                <a:lnTo>
                  <a:pt x="207316" y="245672"/>
                </a:lnTo>
                <a:lnTo>
                  <a:pt x="214406" y="242828"/>
                </a:lnTo>
                <a:lnTo>
                  <a:pt x="221039" y="239981"/>
                </a:lnTo>
                <a:lnTo>
                  <a:pt x="233487" y="234276"/>
                </a:lnTo>
                <a:lnTo>
                  <a:pt x="245370" y="228565"/>
                </a:lnTo>
                <a:lnTo>
                  <a:pt x="251205" y="224757"/>
                </a:lnTo>
                <a:lnTo>
                  <a:pt x="257001" y="220312"/>
                </a:lnTo>
                <a:lnTo>
                  <a:pt x="262770" y="215445"/>
                </a:lnTo>
                <a:lnTo>
                  <a:pt x="271720" y="207496"/>
                </a:lnTo>
                <a:lnTo>
                  <a:pt x="279825" y="199836"/>
                </a:lnTo>
                <a:lnTo>
                  <a:pt x="289777" y="190081"/>
                </a:lnTo>
                <a:lnTo>
                  <a:pt x="294145" y="184813"/>
                </a:lnTo>
                <a:lnTo>
                  <a:pt x="298010" y="179396"/>
                </a:lnTo>
                <a:lnTo>
                  <a:pt x="301539" y="173880"/>
                </a:lnTo>
                <a:lnTo>
                  <a:pt x="304845" y="168297"/>
                </a:lnTo>
                <a:lnTo>
                  <a:pt x="308000" y="162670"/>
                </a:lnTo>
                <a:lnTo>
                  <a:pt x="311056" y="157014"/>
                </a:lnTo>
                <a:lnTo>
                  <a:pt x="313095" y="152291"/>
                </a:lnTo>
                <a:lnTo>
                  <a:pt x="315358" y="144503"/>
                </a:lnTo>
                <a:lnTo>
                  <a:pt x="316914" y="140140"/>
                </a:lnTo>
                <a:lnTo>
                  <a:pt x="318904" y="135326"/>
                </a:lnTo>
                <a:lnTo>
                  <a:pt x="321184" y="130212"/>
                </a:lnTo>
                <a:lnTo>
                  <a:pt x="323716" y="121990"/>
                </a:lnTo>
                <a:lnTo>
                  <a:pt x="324842" y="114208"/>
                </a:lnTo>
                <a:lnTo>
                  <a:pt x="325143" y="109466"/>
                </a:lnTo>
                <a:lnTo>
                  <a:pt x="325343" y="104400"/>
                </a:lnTo>
                <a:lnTo>
                  <a:pt x="324523" y="100069"/>
                </a:lnTo>
                <a:lnTo>
                  <a:pt x="319772" y="89424"/>
                </a:lnTo>
                <a:lnTo>
                  <a:pt x="318326" y="83225"/>
                </a:lnTo>
                <a:lnTo>
                  <a:pt x="315143" y="74754"/>
                </a:lnTo>
                <a:lnTo>
                  <a:pt x="312962" y="69828"/>
                </a:lnTo>
                <a:lnTo>
                  <a:pt x="309602" y="65592"/>
                </a:lnTo>
                <a:lnTo>
                  <a:pt x="300788" y="58345"/>
                </a:lnTo>
                <a:lnTo>
                  <a:pt x="293062" y="54489"/>
                </a:lnTo>
                <a:lnTo>
                  <a:pt x="285500" y="51823"/>
                </a:lnTo>
                <a:lnTo>
                  <a:pt x="275789" y="47462"/>
                </a:lnTo>
                <a:lnTo>
                  <a:pt x="259612" y="39653"/>
                </a:lnTo>
                <a:lnTo>
                  <a:pt x="250948" y="34116"/>
                </a:lnTo>
                <a:lnTo>
                  <a:pt x="247305" y="31306"/>
                </a:lnTo>
                <a:lnTo>
                  <a:pt x="242970" y="29433"/>
                </a:lnTo>
                <a:lnTo>
                  <a:pt x="233075" y="27352"/>
                </a:lnTo>
                <a:lnTo>
                  <a:pt x="227770" y="25844"/>
                </a:lnTo>
                <a:lnTo>
                  <a:pt x="222327" y="23887"/>
                </a:lnTo>
                <a:lnTo>
                  <a:pt x="216793" y="21629"/>
                </a:lnTo>
                <a:lnTo>
                  <a:pt x="211200" y="20124"/>
                </a:lnTo>
                <a:lnTo>
                  <a:pt x="205566" y="19121"/>
                </a:lnTo>
                <a:lnTo>
                  <a:pt x="199905" y="18452"/>
                </a:lnTo>
                <a:lnTo>
                  <a:pt x="194226" y="18006"/>
                </a:lnTo>
                <a:lnTo>
                  <a:pt x="188534" y="17709"/>
                </a:lnTo>
                <a:lnTo>
                  <a:pt x="177131" y="17378"/>
                </a:lnTo>
                <a:lnTo>
                  <a:pt x="137147" y="171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quadratic formula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x= </a:t>
            </a:r>
            <a:r>
              <a:rPr lang="en-US" u="sng" smtClean="0"/>
              <a:t>-b ± √b</a:t>
            </a:r>
            <a:r>
              <a:rPr lang="en-US" u="sng" baseline="30000" smtClean="0"/>
              <a:t>2</a:t>
            </a:r>
            <a:r>
              <a:rPr lang="en-US" u="sng" smtClean="0"/>
              <a:t>-4ac</a:t>
            </a:r>
          </a:p>
          <a:p>
            <a:pPr>
              <a:buFontTx/>
              <a:buNone/>
            </a:pPr>
            <a:r>
              <a:rPr lang="en-US" smtClean="0"/>
              <a:t>			2a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3x</a:t>
            </a:r>
            <a:r>
              <a:rPr lang="en-US" baseline="30000" smtClean="0"/>
              <a:t>2</a:t>
            </a:r>
            <a:r>
              <a:rPr lang="en-US" smtClean="0"/>
              <a:t>+10x-1=0</a:t>
            </a:r>
          </a:p>
          <a:p>
            <a:pPr>
              <a:buFontTx/>
              <a:buNone/>
            </a:pPr>
            <a:endParaRPr lang="en-US" smtClean="0"/>
          </a:p>
        </p:txBody>
      </p:sp>
      <p:sp>
        <p:nvSpPr>
          <p:cNvPr id="120" name="SMARTPenAnnotation526"/>
          <p:cNvSpPr/>
          <p:nvPr/>
        </p:nvSpPr>
        <p:spPr>
          <a:xfrm>
            <a:off x="2189163" y="1679575"/>
            <a:ext cx="1568450" cy="17463"/>
          </a:xfrm>
          <a:custGeom>
            <a:avLst/>
            <a:gdLst/>
            <a:ahLst/>
            <a:cxnLst/>
            <a:rect l="0" t="0" r="0" b="0"/>
            <a:pathLst>
              <a:path w="1568617" h="17146">
                <a:moveTo>
                  <a:pt x="0" y="17145"/>
                </a:moveTo>
                <a:lnTo>
                  <a:pt x="20505" y="17145"/>
                </a:lnTo>
                <a:lnTo>
                  <a:pt x="23195" y="16192"/>
                </a:lnTo>
                <a:lnTo>
                  <a:pt x="25941" y="14604"/>
                </a:lnTo>
                <a:lnTo>
                  <a:pt x="32641" y="9764"/>
                </a:lnTo>
                <a:lnTo>
                  <a:pt x="35096" y="9366"/>
                </a:lnTo>
                <a:lnTo>
                  <a:pt x="42903" y="8925"/>
                </a:lnTo>
                <a:lnTo>
                  <a:pt x="86998" y="8573"/>
                </a:lnTo>
                <a:lnTo>
                  <a:pt x="118424" y="8572"/>
                </a:lnTo>
                <a:lnTo>
                  <a:pt x="123717" y="7620"/>
                </a:lnTo>
                <a:lnTo>
                  <a:pt x="129151" y="6032"/>
                </a:lnTo>
                <a:lnTo>
                  <a:pt x="134678" y="4021"/>
                </a:lnTo>
                <a:lnTo>
                  <a:pt x="139316" y="2681"/>
                </a:lnTo>
                <a:lnTo>
                  <a:pt x="143360" y="1787"/>
                </a:lnTo>
                <a:lnTo>
                  <a:pt x="147008" y="1191"/>
                </a:lnTo>
                <a:lnTo>
                  <a:pt x="151346" y="794"/>
                </a:lnTo>
                <a:lnTo>
                  <a:pt x="161245" y="353"/>
                </a:lnTo>
                <a:lnTo>
                  <a:pt x="205788" y="13"/>
                </a:lnTo>
                <a:lnTo>
                  <a:pt x="211487" y="9"/>
                </a:lnTo>
                <a:lnTo>
                  <a:pt x="216239" y="958"/>
                </a:lnTo>
                <a:lnTo>
                  <a:pt x="220360" y="2544"/>
                </a:lnTo>
                <a:lnTo>
                  <a:pt x="224059" y="4553"/>
                </a:lnTo>
                <a:lnTo>
                  <a:pt x="228430" y="5893"/>
                </a:lnTo>
                <a:lnTo>
                  <a:pt x="233250" y="6786"/>
                </a:lnTo>
                <a:lnTo>
                  <a:pt x="238367" y="7381"/>
                </a:lnTo>
                <a:lnTo>
                  <a:pt x="243684" y="7778"/>
                </a:lnTo>
                <a:lnTo>
                  <a:pt x="254672" y="8219"/>
                </a:lnTo>
                <a:lnTo>
                  <a:pt x="299283" y="8551"/>
                </a:lnTo>
                <a:lnTo>
                  <a:pt x="382574" y="8572"/>
                </a:lnTo>
                <a:lnTo>
                  <a:pt x="388400" y="9524"/>
                </a:lnTo>
                <a:lnTo>
                  <a:pt x="394188" y="11112"/>
                </a:lnTo>
                <a:lnTo>
                  <a:pt x="399952" y="13123"/>
                </a:lnTo>
                <a:lnTo>
                  <a:pt x="406653" y="14463"/>
                </a:lnTo>
                <a:lnTo>
                  <a:pt x="413977" y="15357"/>
                </a:lnTo>
                <a:lnTo>
                  <a:pt x="421717" y="15953"/>
                </a:lnTo>
                <a:lnTo>
                  <a:pt x="428782" y="15398"/>
                </a:lnTo>
                <a:lnTo>
                  <a:pt x="435397" y="14075"/>
                </a:lnTo>
                <a:lnTo>
                  <a:pt x="441713" y="12241"/>
                </a:lnTo>
                <a:lnTo>
                  <a:pt x="448780" y="11018"/>
                </a:lnTo>
                <a:lnTo>
                  <a:pt x="456349" y="10203"/>
                </a:lnTo>
                <a:lnTo>
                  <a:pt x="464253" y="9659"/>
                </a:lnTo>
                <a:lnTo>
                  <a:pt x="471427" y="9297"/>
                </a:lnTo>
                <a:lnTo>
                  <a:pt x="484479" y="8894"/>
                </a:lnTo>
                <a:lnTo>
                  <a:pt x="491579" y="9739"/>
                </a:lnTo>
                <a:lnTo>
                  <a:pt x="499169" y="11255"/>
                </a:lnTo>
                <a:lnTo>
                  <a:pt x="507087" y="13218"/>
                </a:lnTo>
                <a:lnTo>
                  <a:pt x="514271" y="14527"/>
                </a:lnTo>
                <a:lnTo>
                  <a:pt x="520965" y="15400"/>
                </a:lnTo>
                <a:lnTo>
                  <a:pt x="527332" y="15981"/>
                </a:lnTo>
                <a:lnTo>
                  <a:pt x="534435" y="16369"/>
                </a:lnTo>
                <a:lnTo>
                  <a:pt x="549947" y="16800"/>
                </a:lnTo>
                <a:lnTo>
                  <a:pt x="1134430" y="17145"/>
                </a:lnTo>
                <a:lnTo>
                  <a:pt x="1145859" y="16192"/>
                </a:lnTo>
                <a:lnTo>
                  <a:pt x="1157289" y="14604"/>
                </a:lnTo>
                <a:lnTo>
                  <a:pt x="1168718" y="12594"/>
                </a:lnTo>
                <a:lnTo>
                  <a:pt x="1180148" y="11253"/>
                </a:lnTo>
                <a:lnTo>
                  <a:pt x="1191578" y="10360"/>
                </a:lnTo>
                <a:lnTo>
                  <a:pt x="1203008" y="9764"/>
                </a:lnTo>
                <a:lnTo>
                  <a:pt x="1225868" y="9102"/>
                </a:lnTo>
                <a:lnTo>
                  <a:pt x="1301327" y="8603"/>
                </a:lnTo>
                <a:lnTo>
                  <a:pt x="1361688" y="8575"/>
                </a:lnTo>
                <a:lnTo>
                  <a:pt x="1371659" y="9526"/>
                </a:lnTo>
                <a:lnTo>
                  <a:pt x="1382117" y="11113"/>
                </a:lnTo>
                <a:lnTo>
                  <a:pt x="1392899" y="13124"/>
                </a:lnTo>
                <a:lnTo>
                  <a:pt x="1402945" y="14464"/>
                </a:lnTo>
                <a:lnTo>
                  <a:pt x="1412499" y="15358"/>
                </a:lnTo>
                <a:lnTo>
                  <a:pt x="1421726" y="15953"/>
                </a:lnTo>
                <a:lnTo>
                  <a:pt x="1430735" y="16350"/>
                </a:lnTo>
                <a:lnTo>
                  <a:pt x="1457067" y="15957"/>
                </a:lnTo>
                <a:lnTo>
                  <a:pt x="1465726" y="14448"/>
                </a:lnTo>
                <a:lnTo>
                  <a:pt x="1474355" y="12489"/>
                </a:lnTo>
                <a:lnTo>
                  <a:pt x="1482014" y="11183"/>
                </a:lnTo>
                <a:lnTo>
                  <a:pt x="1489024" y="10313"/>
                </a:lnTo>
                <a:lnTo>
                  <a:pt x="1495603" y="9733"/>
                </a:lnTo>
                <a:lnTo>
                  <a:pt x="1501894" y="9346"/>
                </a:lnTo>
                <a:lnTo>
                  <a:pt x="1513963" y="8916"/>
                </a:lnTo>
                <a:lnTo>
                  <a:pt x="1544170" y="8602"/>
                </a:lnTo>
                <a:lnTo>
                  <a:pt x="1547607" y="7640"/>
                </a:lnTo>
                <a:lnTo>
                  <a:pt x="1550850" y="6045"/>
                </a:lnTo>
                <a:lnTo>
                  <a:pt x="1553965" y="4030"/>
                </a:lnTo>
                <a:lnTo>
                  <a:pt x="1556995" y="2687"/>
                </a:lnTo>
                <a:lnTo>
                  <a:pt x="1559967" y="1791"/>
                </a:lnTo>
                <a:lnTo>
                  <a:pt x="1568616" y="31"/>
                </a:lnTo>
                <a:lnTo>
                  <a:pt x="153447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9" name="SMARTPenAnnotation930"/>
          <p:cNvSpPr/>
          <p:nvPr/>
        </p:nvSpPr>
        <p:spPr>
          <a:xfrm>
            <a:off x="392346" y="4020512"/>
            <a:ext cx="253449" cy="205731"/>
          </a:xfrm>
          <a:custGeom>
            <a:avLst/>
            <a:gdLst/>
            <a:ahLst/>
            <a:cxnLst/>
            <a:rect l="0" t="0" r="0" b="0"/>
            <a:pathLst>
              <a:path w="253449" h="205731">
                <a:moveTo>
                  <a:pt x="193441" y="25708"/>
                </a:moveTo>
                <a:lnTo>
                  <a:pt x="186060" y="25708"/>
                </a:lnTo>
                <a:lnTo>
                  <a:pt x="179212" y="19816"/>
                </a:lnTo>
                <a:lnTo>
                  <a:pt x="176680" y="17488"/>
                </a:lnTo>
                <a:lnTo>
                  <a:pt x="168949" y="17166"/>
                </a:lnTo>
                <a:lnTo>
                  <a:pt x="161122" y="11250"/>
                </a:lnTo>
                <a:lnTo>
                  <a:pt x="154126" y="9359"/>
                </a:lnTo>
                <a:lnTo>
                  <a:pt x="152155" y="8916"/>
                </a:lnTo>
                <a:lnTo>
                  <a:pt x="146495" y="4117"/>
                </a:lnTo>
                <a:lnTo>
                  <a:pt x="144046" y="2741"/>
                </a:lnTo>
                <a:lnTo>
                  <a:pt x="138785" y="1213"/>
                </a:lnTo>
                <a:lnTo>
                  <a:pt x="133272" y="534"/>
                </a:lnTo>
                <a:lnTo>
                  <a:pt x="127647" y="232"/>
                </a:lnTo>
                <a:lnTo>
                  <a:pt x="121972" y="98"/>
                </a:lnTo>
                <a:lnTo>
                  <a:pt x="104856" y="0"/>
                </a:lnTo>
                <a:lnTo>
                  <a:pt x="101999" y="949"/>
                </a:lnTo>
                <a:lnTo>
                  <a:pt x="96285" y="4544"/>
                </a:lnTo>
                <a:lnTo>
                  <a:pt x="90570" y="6777"/>
                </a:lnTo>
                <a:lnTo>
                  <a:pt x="84856" y="7769"/>
                </a:lnTo>
                <a:lnTo>
                  <a:pt x="79141" y="8210"/>
                </a:lnTo>
                <a:lnTo>
                  <a:pt x="76283" y="9280"/>
                </a:lnTo>
                <a:lnTo>
                  <a:pt x="70568" y="13009"/>
                </a:lnTo>
                <a:lnTo>
                  <a:pt x="64853" y="17841"/>
                </a:lnTo>
                <a:lnTo>
                  <a:pt x="61996" y="20463"/>
                </a:lnTo>
                <a:lnTo>
                  <a:pt x="59138" y="22211"/>
                </a:lnTo>
                <a:lnTo>
                  <a:pt x="53423" y="24154"/>
                </a:lnTo>
                <a:lnTo>
                  <a:pt x="47708" y="27557"/>
                </a:lnTo>
                <a:lnTo>
                  <a:pt x="44851" y="29798"/>
                </a:lnTo>
                <a:lnTo>
                  <a:pt x="41993" y="33197"/>
                </a:lnTo>
                <a:lnTo>
                  <a:pt x="39136" y="37368"/>
                </a:lnTo>
                <a:lnTo>
                  <a:pt x="36278" y="42054"/>
                </a:lnTo>
                <a:lnTo>
                  <a:pt x="33421" y="46130"/>
                </a:lnTo>
                <a:lnTo>
                  <a:pt x="30563" y="49800"/>
                </a:lnTo>
                <a:lnTo>
                  <a:pt x="27706" y="53199"/>
                </a:lnTo>
                <a:lnTo>
                  <a:pt x="24531" y="59516"/>
                </a:lnTo>
                <a:lnTo>
                  <a:pt x="23684" y="62534"/>
                </a:lnTo>
                <a:lnTo>
                  <a:pt x="22167" y="66451"/>
                </a:lnTo>
                <a:lnTo>
                  <a:pt x="20203" y="70968"/>
                </a:lnTo>
                <a:lnTo>
                  <a:pt x="15481" y="81066"/>
                </a:lnTo>
                <a:lnTo>
                  <a:pt x="10208" y="91904"/>
                </a:lnTo>
                <a:lnTo>
                  <a:pt x="8421" y="96508"/>
                </a:lnTo>
                <a:lnTo>
                  <a:pt x="7229" y="100531"/>
                </a:lnTo>
                <a:lnTo>
                  <a:pt x="6435" y="104164"/>
                </a:lnTo>
                <a:lnTo>
                  <a:pt x="5905" y="107540"/>
                </a:lnTo>
                <a:lnTo>
                  <a:pt x="5317" y="113830"/>
                </a:lnTo>
                <a:lnTo>
                  <a:pt x="4207" y="117793"/>
                </a:lnTo>
                <a:lnTo>
                  <a:pt x="2515" y="122341"/>
                </a:lnTo>
                <a:lnTo>
                  <a:pt x="435" y="127277"/>
                </a:lnTo>
                <a:lnTo>
                  <a:pt x="0" y="131521"/>
                </a:lnTo>
                <a:lnTo>
                  <a:pt x="663" y="135302"/>
                </a:lnTo>
                <a:lnTo>
                  <a:pt x="2057" y="138776"/>
                </a:lnTo>
                <a:lnTo>
                  <a:pt x="2987" y="142996"/>
                </a:lnTo>
                <a:lnTo>
                  <a:pt x="3607" y="147715"/>
                </a:lnTo>
                <a:lnTo>
                  <a:pt x="4020" y="152766"/>
                </a:lnTo>
                <a:lnTo>
                  <a:pt x="5247" y="157086"/>
                </a:lnTo>
                <a:lnTo>
                  <a:pt x="7019" y="160918"/>
                </a:lnTo>
                <a:lnTo>
                  <a:pt x="9152" y="164425"/>
                </a:lnTo>
                <a:lnTo>
                  <a:pt x="10574" y="167716"/>
                </a:lnTo>
                <a:lnTo>
                  <a:pt x="12154" y="173912"/>
                </a:lnTo>
                <a:lnTo>
                  <a:pt x="15397" y="179842"/>
                </a:lnTo>
                <a:lnTo>
                  <a:pt x="17595" y="182756"/>
                </a:lnTo>
                <a:lnTo>
                  <a:pt x="20013" y="184699"/>
                </a:lnTo>
                <a:lnTo>
                  <a:pt x="22577" y="185994"/>
                </a:lnTo>
                <a:lnTo>
                  <a:pt x="27966" y="187434"/>
                </a:lnTo>
                <a:lnTo>
                  <a:pt x="33537" y="188074"/>
                </a:lnTo>
                <a:lnTo>
                  <a:pt x="39187" y="188358"/>
                </a:lnTo>
                <a:lnTo>
                  <a:pt x="44874" y="188484"/>
                </a:lnTo>
                <a:lnTo>
                  <a:pt x="72263" y="188581"/>
                </a:lnTo>
                <a:lnTo>
                  <a:pt x="76460" y="187630"/>
                </a:lnTo>
                <a:lnTo>
                  <a:pt x="83665" y="184033"/>
                </a:lnTo>
                <a:lnTo>
                  <a:pt x="90041" y="179260"/>
                </a:lnTo>
                <a:lnTo>
                  <a:pt x="96051" y="173963"/>
                </a:lnTo>
                <a:lnTo>
                  <a:pt x="101896" y="168434"/>
                </a:lnTo>
                <a:lnTo>
                  <a:pt x="124857" y="145717"/>
                </a:lnTo>
                <a:lnTo>
                  <a:pt x="127716" y="142861"/>
                </a:lnTo>
                <a:lnTo>
                  <a:pt x="130574" y="139053"/>
                </a:lnTo>
                <a:lnTo>
                  <a:pt x="133432" y="134609"/>
                </a:lnTo>
                <a:lnTo>
                  <a:pt x="136290" y="129741"/>
                </a:lnTo>
                <a:lnTo>
                  <a:pt x="139148" y="125543"/>
                </a:lnTo>
                <a:lnTo>
                  <a:pt x="142006" y="121792"/>
                </a:lnTo>
                <a:lnTo>
                  <a:pt x="144863" y="118339"/>
                </a:lnTo>
                <a:lnTo>
                  <a:pt x="150578" y="111962"/>
                </a:lnTo>
                <a:lnTo>
                  <a:pt x="156293" y="105953"/>
                </a:lnTo>
                <a:lnTo>
                  <a:pt x="162008" y="100107"/>
                </a:lnTo>
                <a:lnTo>
                  <a:pt x="163913" y="96262"/>
                </a:lnTo>
                <a:lnTo>
                  <a:pt x="165183" y="91794"/>
                </a:lnTo>
                <a:lnTo>
                  <a:pt x="166030" y="86910"/>
                </a:lnTo>
                <a:lnTo>
                  <a:pt x="166595" y="82702"/>
                </a:lnTo>
                <a:lnTo>
                  <a:pt x="166971" y="78944"/>
                </a:lnTo>
                <a:lnTo>
                  <a:pt x="167222" y="75486"/>
                </a:lnTo>
                <a:lnTo>
                  <a:pt x="168341" y="72228"/>
                </a:lnTo>
                <a:lnTo>
                  <a:pt x="172126" y="66069"/>
                </a:lnTo>
                <a:lnTo>
                  <a:pt x="173516" y="62140"/>
                </a:lnTo>
                <a:lnTo>
                  <a:pt x="174442" y="57616"/>
                </a:lnTo>
                <a:lnTo>
                  <a:pt x="175060" y="52695"/>
                </a:lnTo>
                <a:lnTo>
                  <a:pt x="175472" y="48462"/>
                </a:lnTo>
                <a:lnTo>
                  <a:pt x="175747" y="44687"/>
                </a:lnTo>
                <a:lnTo>
                  <a:pt x="175930" y="41218"/>
                </a:lnTo>
                <a:lnTo>
                  <a:pt x="176133" y="34824"/>
                </a:lnTo>
                <a:lnTo>
                  <a:pt x="176275" y="25956"/>
                </a:lnTo>
                <a:lnTo>
                  <a:pt x="176293" y="18485"/>
                </a:lnTo>
                <a:lnTo>
                  <a:pt x="175342" y="18035"/>
                </a:lnTo>
                <a:lnTo>
                  <a:pt x="167828" y="17146"/>
                </a:lnTo>
                <a:lnTo>
                  <a:pt x="167754" y="21689"/>
                </a:lnTo>
                <a:lnTo>
                  <a:pt x="167724" y="45754"/>
                </a:lnTo>
                <a:lnTo>
                  <a:pt x="168676" y="49550"/>
                </a:lnTo>
                <a:lnTo>
                  <a:pt x="170264" y="53985"/>
                </a:lnTo>
                <a:lnTo>
                  <a:pt x="172274" y="58847"/>
                </a:lnTo>
                <a:lnTo>
                  <a:pt x="173615" y="63040"/>
                </a:lnTo>
                <a:lnTo>
                  <a:pt x="174509" y="66788"/>
                </a:lnTo>
                <a:lnTo>
                  <a:pt x="175104" y="70240"/>
                </a:lnTo>
                <a:lnTo>
                  <a:pt x="175501" y="74446"/>
                </a:lnTo>
                <a:lnTo>
                  <a:pt x="175766" y="79155"/>
                </a:lnTo>
                <a:lnTo>
                  <a:pt x="176061" y="88514"/>
                </a:lnTo>
                <a:lnTo>
                  <a:pt x="176191" y="95849"/>
                </a:lnTo>
                <a:lnTo>
                  <a:pt x="177179" y="100091"/>
                </a:lnTo>
                <a:lnTo>
                  <a:pt x="178789" y="104824"/>
                </a:lnTo>
                <a:lnTo>
                  <a:pt x="180816" y="109884"/>
                </a:lnTo>
                <a:lnTo>
                  <a:pt x="183119" y="114211"/>
                </a:lnTo>
                <a:lnTo>
                  <a:pt x="185607" y="118047"/>
                </a:lnTo>
                <a:lnTo>
                  <a:pt x="188218" y="121557"/>
                </a:lnTo>
                <a:lnTo>
                  <a:pt x="189959" y="125802"/>
                </a:lnTo>
                <a:lnTo>
                  <a:pt x="191120" y="130538"/>
                </a:lnTo>
                <a:lnTo>
                  <a:pt x="191893" y="135599"/>
                </a:lnTo>
                <a:lnTo>
                  <a:pt x="192409" y="139926"/>
                </a:lnTo>
                <a:lnTo>
                  <a:pt x="192753" y="143764"/>
                </a:lnTo>
                <a:lnTo>
                  <a:pt x="192982" y="147274"/>
                </a:lnTo>
                <a:lnTo>
                  <a:pt x="193237" y="153714"/>
                </a:lnTo>
                <a:lnTo>
                  <a:pt x="193305" y="156766"/>
                </a:lnTo>
                <a:lnTo>
                  <a:pt x="194303" y="159752"/>
                </a:lnTo>
                <a:lnTo>
                  <a:pt x="197951" y="165610"/>
                </a:lnTo>
                <a:lnTo>
                  <a:pt x="200208" y="171389"/>
                </a:lnTo>
                <a:lnTo>
                  <a:pt x="200810" y="174263"/>
                </a:lnTo>
                <a:lnTo>
                  <a:pt x="204019" y="179997"/>
                </a:lnTo>
                <a:lnTo>
                  <a:pt x="206208" y="182860"/>
                </a:lnTo>
                <a:lnTo>
                  <a:pt x="208620" y="184768"/>
                </a:lnTo>
                <a:lnTo>
                  <a:pt x="211180" y="186041"/>
                </a:lnTo>
                <a:lnTo>
                  <a:pt x="213840" y="186889"/>
                </a:lnTo>
                <a:lnTo>
                  <a:pt x="215613" y="188407"/>
                </a:lnTo>
                <a:lnTo>
                  <a:pt x="216794" y="190371"/>
                </a:lnTo>
                <a:lnTo>
                  <a:pt x="217582" y="192633"/>
                </a:lnTo>
                <a:lnTo>
                  <a:pt x="220998" y="197687"/>
                </a:lnTo>
                <a:lnTo>
                  <a:pt x="223242" y="200368"/>
                </a:lnTo>
                <a:lnTo>
                  <a:pt x="225691" y="202155"/>
                </a:lnTo>
                <a:lnTo>
                  <a:pt x="230952" y="204141"/>
                </a:lnTo>
                <a:lnTo>
                  <a:pt x="236465" y="205024"/>
                </a:lnTo>
                <a:lnTo>
                  <a:pt x="242090" y="205416"/>
                </a:lnTo>
                <a:lnTo>
                  <a:pt x="253448" y="2057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SMARTPenAnnotation931"/>
          <p:cNvSpPr/>
          <p:nvPr/>
        </p:nvSpPr>
        <p:spPr>
          <a:xfrm>
            <a:off x="778016" y="4037647"/>
            <a:ext cx="167817" cy="8574"/>
          </a:xfrm>
          <a:custGeom>
            <a:avLst/>
            <a:gdLst/>
            <a:ahLst/>
            <a:cxnLst/>
            <a:rect l="0" t="0" r="0" b="0"/>
            <a:pathLst>
              <a:path w="167817" h="8574">
                <a:moveTo>
                  <a:pt x="4938" y="8573"/>
                </a:moveTo>
                <a:lnTo>
                  <a:pt x="0" y="8573"/>
                </a:lnTo>
                <a:lnTo>
                  <a:pt x="33556" y="8573"/>
                </a:lnTo>
                <a:lnTo>
                  <a:pt x="37351" y="7620"/>
                </a:lnTo>
                <a:lnTo>
                  <a:pt x="41787" y="6032"/>
                </a:lnTo>
                <a:lnTo>
                  <a:pt x="46649" y="4022"/>
                </a:lnTo>
                <a:lnTo>
                  <a:pt x="50843" y="2681"/>
                </a:lnTo>
                <a:lnTo>
                  <a:pt x="54592" y="1788"/>
                </a:lnTo>
                <a:lnTo>
                  <a:pt x="58043" y="1192"/>
                </a:lnTo>
                <a:lnTo>
                  <a:pt x="61296" y="795"/>
                </a:lnTo>
                <a:lnTo>
                  <a:pt x="64418" y="530"/>
                </a:lnTo>
                <a:lnTo>
                  <a:pt x="67451" y="353"/>
                </a:lnTo>
                <a:lnTo>
                  <a:pt x="75902" y="157"/>
                </a:lnTo>
                <a:lnTo>
                  <a:pt x="161993" y="0"/>
                </a:lnTo>
                <a:lnTo>
                  <a:pt x="163934" y="953"/>
                </a:lnTo>
                <a:lnTo>
                  <a:pt x="165228" y="2540"/>
                </a:lnTo>
                <a:lnTo>
                  <a:pt x="167816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SMARTPenAnnotation932"/>
          <p:cNvSpPr/>
          <p:nvPr/>
        </p:nvSpPr>
        <p:spPr>
          <a:xfrm>
            <a:off x="817244" y="4131945"/>
            <a:ext cx="197169" cy="1"/>
          </a:xfrm>
          <a:custGeom>
            <a:avLst/>
            <a:gdLst/>
            <a:ahLst/>
            <a:cxnLst/>
            <a:rect l="0" t="0" r="0" b="0"/>
            <a:pathLst>
              <a:path w="197169" h="1">
                <a:moveTo>
                  <a:pt x="0" y="0"/>
                </a:move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SMARTPenAnnotation933"/>
          <p:cNvSpPr/>
          <p:nvPr/>
        </p:nvSpPr>
        <p:spPr>
          <a:xfrm>
            <a:off x="1142999" y="3910286"/>
            <a:ext cx="247261" cy="273094"/>
          </a:xfrm>
          <a:custGeom>
            <a:avLst/>
            <a:gdLst/>
            <a:ahLst/>
            <a:cxnLst/>
            <a:rect l="0" t="0" r="0" b="0"/>
            <a:pathLst>
              <a:path w="247261" h="273094">
                <a:moveTo>
                  <a:pt x="0" y="67354"/>
                </a:moveTo>
                <a:lnTo>
                  <a:pt x="0" y="55422"/>
                </a:lnTo>
                <a:lnTo>
                  <a:pt x="953" y="53684"/>
                </a:lnTo>
                <a:lnTo>
                  <a:pt x="2540" y="52525"/>
                </a:lnTo>
                <a:lnTo>
                  <a:pt x="4551" y="51753"/>
                </a:lnTo>
                <a:lnTo>
                  <a:pt x="5892" y="50286"/>
                </a:lnTo>
                <a:lnTo>
                  <a:pt x="6786" y="48355"/>
                </a:lnTo>
                <a:lnTo>
                  <a:pt x="7381" y="46115"/>
                </a:lnTo>
                <a:lnTo>
                  <a:pt x="9684" y="43670"/>
                </a:lnTo>
                <a:lnTo>
                  <a:pt x="21073" y="35677"/>
                </a:lnTo>
                <a:lnTo>
                  <a:pt x="27781" y="30098"/>
                </a:lnTo>
                <a:lnTo>
                  <a:pt x="33937" y="24443"/>
                </a:lnTo>
                <a:lnTo>
                  <a:pt x="36913" y="21601"/>
                </a:lnTo>
                <a:lnTo>
                  <a:pt x="40801" y="19707"/>
                </a:lnTo>
                <a:lnTo>
                  <a:pt x="45298" y="18444"/>
                </a:lnTo>
                <a:lnTo>
                  <a:pt x="50202" y="17602"/>
                </a:lnTo>
                <a:lnTo>
                  <a:pt x="54423" y="16089"/>
                </a:lnTo>
                <a:lnTo>
                  <a:pt x="61653" y="11867"/>
                </a:lnTo>
                <a:lnTo>
                  <a:pt x="65867" y="10360"/>
                </a:lnTo>
                <a:lnTo>
                  <a:pt x="70582" y="9355"/>
                </a:lnTo>
                <a:lnTo>
                  <a:pt x="75630" y="8686"/>
                </a:lnTo>
                <a:lnTo>
                  <a:pt x="80900" y="8239"/>
                </a:lnTo>
                <a:lnTo>
                  <a:pt x="86318" y="7941"/>
                </a:lnTo>
                <a:lnTo>
                  <a:pt x="91836" y="7743"/>
                </a:lnTo>
                <a:lnTo>
                  <a:pt x="97419" y="6658"/>
                </a:lnTo>
                <a:lnTo>
                  <a:pt x="103046" y="4982"/>
                </a:lnTo>
                <a:lnTo>
                  <a:pt x="108703" y="2913"/>
                </a:lnTo>
                <a:lnTo>
                  <a:pt x="114379" y="1533"/>
                </a:lnTo>
                <a:lnTo>
                  <a:pt x="120067" y="613"/>
                </a:lnTo>
                <a:lnTo>
                  <a:pt x="125765" y="0"/>
                </a:lnTo>
                <a:lnTo>
                  <a:pt x="130516" y="544"/>
                </a:lnTo>
                <a:lnTo>
                  <a:pt x="134636" y="1859"/>
                </a:lnTo>
                <a:lnTo>
                  <a:pt x="141754" y="4907"/>
                </a:lnTo>
                <a:lnTo>
                  <a:pt x="148092" y="6262"/>
                </a:lnTo>
                <a:lnTo>
                  <a:pt x="154084" y="9404"/>
                </a:lnTo>
                <a:lnTo>
                  <a:pt x="157015" y="11576"/>
                </a:lnTo>
                <a:lnTo>
                  <a:pt x="162812" y="13989"/>
                </a:lnTo>
                <a:lnTo>
                  <a:pt x="165692" y="14632"/>
                </a:lnTo>
                <a:lnTo>
                  <a:pt x="167611" y="16013"/>
                </a:lnTo>
                <a:lnTo>
                  <a:pt x="168891" y="17887"/>
                </a:lnTo>
                <a:lnTo>
                  <a:pt x="169744" y="20088"/>
                </a:lnTo>
                <a:lnTo>
                  <a:pt x="170692" y="27614"/>
                </a:lnTo>
                <a:lnTo>
                  <a:pt x="171114" y="36357"/>
                </a:lnTo>
                <a:lnTo>
                  <a:pt x="171301" y="43417"/>
                </a:lnTo>
                <a:lnTo>
                  <a:pt x="170398" y="47586"/>
                </a:lnTo>
                <a:lnTo>
                  <a:pt x="168844" y="52270"/>
                </a:lnTo>
                <a:lnTo>
                  <a:pt x="166855" y="57298"/>
                </a:lnTo>
                <a:lnTo>
                  <a:pt x="163625" y="61602"/>
                </a:lnTo>
                <a:lnTo>
                  <a:pt x="159566" y="65424"/>
                </a:lnTo>
                <a:lnTo>
                  <a:pt x="154955" y="68925"/>
                </a:lnTo>
                <a:lnTo>
                  <a:pt x="149976" y="73164"/>
                </a:lnTo>
                <a:lnTo>
                  <a:pt x="144752" y="77894"/>
                </a:lnTo>
                <a:lnTo>
                  <a:pt x="130837" y="91114"/>
                </a:lnTo>
                <a:lnTo>
                  <a:pt x="117602" y="104115"/>
                </a:lnTo>
                <a:lnTo>
                  <a:pt x="113644" y="107101"/>
                </a:lnTo>
                <a:lnTo>
                  <a:pt x="109100" y="110044"/>
                </a:lnTo>
                <a:lnTo>
                  <a:pt x="104166" y="112959"/>
                </a:lnTo>
                <a:lnTo>
                  <a:pt x="99924" y="114902"/>
                </a:lnTo>
                <a:lnTo>
                  <a:pt x="92671" y="117061"/>
                </a:lnTo>
                <a:lnTo>
                  <a:pt x="86272" y="120561"/>
                </a:lnTo>
                <a:lnTo>
                  <a:pt x="83233" y="122828"/>
                </a:lnTo>
                <a:lnTo>
                  <a:pt x="77315" y="125346"/>
                </a:lnTo>
                <a:lnTo>
                  <a:pt x="70306" y="126964"/>
                </a:lnTo>
                <a:lnTo>
                  <a:pt x="63030" y="127283"/>
                </a:lnTo>
                <a:lnTo>
                  <a:pt x="60018" y="127361"/>
                </a:lnTo>
                <a:lnTo>
                  <a:pt x="67390" y="119980"/>
                </a:lnTo>
                <a:lnTo>
                  <a:pt x="73131" y="119318"/>
                </a:lnTo>
                <a:lnTo>
                  <a:pt x="77329" y="119142"/>
                </a:lnTo>
                <a:lnTo>
                  <a:pt x="81081" y="118071"/>
                </a:lnTo>
                <a:lnTo>
                  <a:pt x="87789" y="114343"/>
                </a:lnTo>
                <a:lnTo>
                  <a:pt x="93945" y="112050"/>
                </a:lnTo>
                <a:lnTo>
                  <a:pt x="100808" y="111031"/>
                </a:lnTo>
                <a:lnTo>
                  <a:pt x="105306" y="110760"/>
                </a:lnTo>
                <a:lnTo>
                  <a:pt x="110209" y="110578"/>
                </a:lnTo>
                <a:lnTo>
                  <a:pt x="115383" y="109505"/>
                </a:lnTo>
                <a:lnTo>
                  <a:pt x="120737" y="107837"/>
                </a:lnTo>
                <a:lnTo>
                  <a:pt x="126211" y="105773"/>
                </a:lnTo>
                <a:lnTo>
                  <a:pt x="131766" y="104396"/>
                </a:lnTo>
                <a:lnTo>
                  <a:pt x="137374" y="103479"/>
                </a:lnTo>
                <a:lnTo>
                  <a:pt x="143018" y="102867"/>
                </a:lnTo>
                <a:lnTo>
                  <a:pt x="147733" y="102459"/>
                </a:lnTo>
                <a:lnTo>
                  <a:pt x="151829" y="102188"/>
                </a:lnTo>
                <a:lnTo>
                  <a:pt x="158920" y="101885"/>
                </a:lnTo>
                <a:lnTo>
                  <a:pt x="165246" y="101751"/>
                </a:lnTo>
                <a:lnTo>
                  <a:pt x="169219" y="102667"/>
                </a:lnTo>
                <a:lnTo>
                  <a:pt x="173773" y="104231"/>
                </a:lnTo>
                <a:lnTo>
                  <a:pt x="178714" y="106226"/>
                </a:lnTo>
                <a:lnTo>
                  <a:pt x="182960" y="107556"/>
                </a:lnTo>
                <a:lnTo>
                  <a:pt x="190218" y="109034"/>
                </a:lnTo>
                <a:lnTo>
                  <a:pt x="194440" y="110380"/>
                </a:lnTo>
                <a:lnTo>
                  <a:pt x="199159" y="112231"/>
                </a:lnTo>
                <a:lnTo>
                  <a:pt x="204211" y="114417"/>
                </a:lnTo>
                <a:lnTo>
                  <a:pt x="208531" y="115874"/>
                </a:lnTo>
                <a:lnTo>
                  <a:pt x="215871" y="117493"/>
                </a:lnTo>
                <a:lnTo>
                  <a:pt x="222308" y="120753"/>
                </a:lnTo>
                <a:lnTo>
                  <a:pt x="228344" y="125376"/>
                </a:lnTo>
                <a:lnTo>
                  <a:pt x="234201" y="130606"/>
                </a:lnTo>
                <a:lnTo>
                  <a:pt x="236144" y="133335"/>
                </a:lnTo>
                <a:lnTo>
                  <a:pt x="239832" y="141725"/>
                </a:lnTo>
                <a:lnTo>
                  <a:pt x="245581" y="150244"/>
                </a:lnTo>
                <a:lnTo>
                  <a:pt x="247260" y="155946"/>
                </a:lnTo>
                <a:lnTo>
                  <a:pt x="246755" y="158800"/>
                </a:lnTo>
                <a:lnTo>
                  <a:pt x="243654" y="164512"/>
                </a:lnTo>
                <a:lnTo>
                  <a:pt x="241641" y="172765"/>
                </a:lnTo>
                <a:lnTo>
                  <a:pt x="241104" y="177633"/>
                </a:lnTo>
                <a:lnTo>
                  <a:pt x="239794" y="181830"/>
                </a:lnTo>
                <a:lnTo>
                  <a:pt x="235798" y="189035"/>
                </a:lnTo>
                <a:lnTo>
                  <a:pt x="233399" y="193242"/>
                </a:lnTo>
                <a:lnTo>
                  <a:pt x="228193" y="202997"/>
                </a:lnTo>
                <a:lnTo>
                  <a:pt x="222704" y="211142"/>
                </a:lnTo>
                <a:lnTo>
                  <a:pt x="216137" y="218890"/>
                </a:lnTo>
                <a:lnTo>
                  <a:pt x="206869" y="228683"/>
                </a:lnTo>
                <a:lnTo>
                  <a:pt x="195491" y="240356"/>
                </a:lnTo>
                <a:lnTo>
                  <a:pt x="191288" y="243648"/>
                </a:lnTo>
                <a:lnTo>
                  <a:pt x="186580" y="246796"/>
                </a:lnTo>
                <a:lnTo>
                  <a:pt x="181537" y="249847"/>
                </a:lnTo>
                <a:lnTo>
                  <a:pt x="176270" y="252833"/>
                </a:lnTo>
                <a:lnTo>
                  <a:pt x="165338" y="258692"/>
                </a:lnTo>
                <a:lnTo>
                  <a:pt x="160708" y="260635"/>
                </a:lnTo>
                <a:lnTo>
                  <a:pt x="153023" y="262794"/>
                </a:lnTo>
                <a:lnTo>
                  <a:pt x="148688" y="263370"/>
                </a:lnTo>
                <a:lnTo>
                  <a:pt x="143893" y="263754"/>
                </a:lnTo>
                <a:lnTo>
                  <a:pt x="138791" y="264009"/>
                </a:lnTo>
                <a:lnTo>
                  <a:pt x="134438" y="265132"/>
                </a:lnTo>
                <a:lnTo>
                  <a:pt x="127060" y="268920"/>
                </a:lnTo>
                <a:lnTo>
                  <a:pt x="120607" y="271239"/>
                </a:lnTo>
                <a:lnTo>
                  <a:pt x="114563" y="272269"/>
                </a:lnTo>
                <a:lnTo>
                  <a:pt x="108702" y="272727"/>
                </a:lnTo>
                <a:lnTo>
                  <a:pt x="100382" y="272931"/>
                </a:lnTo>
                <a:lnTo>
                  <a:pt x="25718" y="2730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SMARTPenAnnotation934"/>
          <p:cNvSpPr/>
          <p:nvPr/>
        </p:nvSpPr>
        <p:spPr>
          <a:xfrm>
            <a:off x="448627" y="4423410"/>
            <a:ext cx="179905" cy="240031"/>
          </a:xfrm>
          <a:custGeom>
            <a:avLst/>
            <a:gdLst/>
            <a:ahLst/>
            <a:cxnLst/>
            <a:rect l="0" t="0" r="0" b="0"/>
            <a:pathLst>
              <a:path w="179905" h="240031">
                <a:moveTo>
                  <a:pt x="8572" y="0"/>
                </a:moveTo>
                <a:lnTo>
                  <a:pt x="1" y="0"/>
                </a:lnTo>
                <a:lnTo>
                  <a:pt x="0" y="4551"/>
                </a:lnTo>
                <a:lnTo>
                  <a:pt x="953" y="6844"/>
                </a:lnTo>
                <a:lnTo>
                  <a:pt x="4551" y="11931"/>
                </a:lnTo>
                <a:lnTo>
                  <a:pt x="5891" y="14622"/>
                </a:lnTo>
                <a:lnTo>
                  <a:pt x="7381" y="20150"/>
                </a:lnTo>
                <a:lnTo>
                  <a:pt x="7778" y="23911"/>
                </a:lnTo>
                <a:lnTo>
                  <a:pt x="8043" y="28323"/>
                </a:lnTo>
                <a:lnTo>
                  <a:pt x="8219" y="33169"/>
                </a:lnTo>
                <a:lnTo>
                  <a:pt x="9289" y="37352"/>
                </a:lnTo>
                <a:lnTo>
                  <a:pt x="13019" y="44541"/>
                </a:lnTo>
                <a:lnTo>
                  <a:pt x="14394" y="48744"/>
                </a:lnTo>
                <a:lnTo>
                  <a:pt x="15311" y="53451"/>
                </a:lnTo>
                <a:lnTo>
                  <a:pt x="15922" y="58494"/>
                </a:lnTo>
                <a:lnTo>
                  <a:pt x="17282" y="62808"/>
                </a:lnTo>
                <a:lnTo>
                  <a:pt x="21333" y="70142"/>
                </a:lnTo>
                <a:lnTo>
                  <a:pt x="22795" y="74384"/>
                </a:lnTo>
                <a:lnTo>
                  <a:pt x="23769" y="79117"/>
                </a:lnTo>
                <a:lnTo>
                  <a:pt x="24418" y="84177"/>
                </a:lnTo>
                <a:lnTo>
                  <a:pt x="25804" y="89455"/>
                </a:lnTo>
                <a:lnTo>
                  <a:pt x="27680" y="94880"/>
                </a:lnTo>
                <a:lnTo>
                  <a:pt x="29883" y="100401"/>
                </a:lnTo>
                <a:lnTo>
                  <a:pt x="30400" y="105034"/>
                </a:lnTo>
                <a:lnTo>
                  <a:pt x="29792" y="109074"/>
                </a:lnTo>
                <a:lnTo>
                  <a:pt x="28433" y="112722"/>
                </a:lnTo>
                <a:lnTo>
                  <a:pt x="28481" y="117057"/>
                </a:lnTo>
                <a:lnTo>
                  <a:pt x="29465" y="121853"/>
                </a:lnTo>
                <a:lnTo>
                  <a:pt x="31073" y="126955"/>
                </a:lnTo>
                <a:lnTo>
                  <a:pt x="32145" y="131310"/>
                </a:lnTo>
                <a:lnTo>
                  <a:pt x="33337" y="138687"/>
                </a:lnTo>
                <a:lnTo>
                  <a:pt x="33654" y="142940"/>
                </a:lnTo>
                <a:lnTo>
                  <a:pt x="33866" y="147681"/>
                </a:lnTo>
                <a:lnTo>
                  <a:pt x="34164" y="160914"/>
                </a:lnTo>
                <a:lnTo>
                  <a:pt x="34290" y="205373"/>
                </a:lnTo>
                <a:lnTo>
                  <a:pt x="34290" y="201080"/>
                </a:lnTo>
                <a:lnTo>
                  <a:pt x="33337" y="199776"/>
                </a:lnTo>
                <a:lnTo>
                  <a:pt x="31750" y="198906"/>
                </a:lnTo>
                <a:lnTo>
                  <a:pt x="26909" y="197511"/>
                </a:lnTo>
                <a:lnTo>
                  <a:pt x="26512" y="196444"/>
                </a:lnTo>
                <a:lnTo>
                  <a:pt x="25953" y="190391"/>
                </a:lnTo>
                <a:lnTo>
                  <a:pt x="25748" y="181576"/>
                </a:lnTo>
                <a:lnTo>
                  <a:pt x="23191" y="175633"/>
                </a:lnTo>
                <a:lnTo>
                  <a:pt x="21176" y="171381"/>
                </a:lnTo>
                <a:lnTo>
                  <a:pt x="18936" y="164116"/>
                </a:lnTo>
                <a:lnTo>
                  <a:pt x="18339" y="160846"/>
                </a:lnTo>
                <a:lnTo>
                  <a:pt x="18894" y="157713"/>
                </a:lnTo>
                <a:lnTo>
                  <a:pt x="22050" y="151692"/>
                </a:lnTo>
                <a:lnTo>
                  <a:pt x="26627" y="145841"/>
                </a:lnTo>
                <a:lnTo>
                  <a:pt x="31837" y="140066"/>
                </a:lnTo>
                <a:lnTo>
                  <a:pt x="37327" y="134324"/>
                </a:lnTo>
                <a:lnTo>
                  <a:pt x="40125" y="130506"/>
                </a:lnTo>
                <a:lnTo>
                  <a:pt x="42942" y="126057"/>
                </a:lnTo>
                <a:lnTo>
                  <a:pt x="45773" y="121185"/>
                </a:lnTo>
                <a:lnTo>
                  <a:pt x="48613" y="116985"/>
                </a:lnTo>
                <a:lnTo>
                  <a:pt x="51459" y="113233"/>
                </a:lnTo>
                <a:lnTo>
                  <a:pt x="54308" y="109778"/>
                </a:lnTo>
                <a:lnTo>
                  <a:pt x="57160" y="106523"/>
                </a:lnTo>
                <a:lnTo>
                  <a:pt x="60014" y="103400"/>
                </a:lnTo>
                <a:lnTo>
                  <a:pt x="62870" y="100366"/>
                </a:lnTo>
                <a:lnTo>
                  <a:pt x="66678" y="97390"/>
                </a:lnTo>
                <a:lnTo>
                  <a:pt x="71122" y="94454"/>
                </a:lnTo>
                <a:lnTo>
                  <a:pt x="75990" y="91545"/>
                </a:lnTo>
                <a:lnTo>
                  <a:pt x="80187" y="89604"/>
                </a:lnTo>
                <a:lnTo>
                  <a:pt x="83938" y="88311"/>
                </a:lnTo>
                <a:lnTo>
                  <a:pt x="87391" y="87449"/>
                </a:lnTo>
                <a:lnTo>
                  <a:pt x="90646" y="86874"/>
                </a:lnTo>
                <a:lnTo>
                  <a:pt x="93768" y="86491"/>
                </a:lnTo>
                <a:lnTo>
                  <a:pt x="96802" y="86236"/>
                </a:lnTo>
                <a:lnTo>
                  <a:pt x="100730" y="85113"/>
                </a:lnTo>
                <a:lnTo>
                  <a:pt x="105253" y="83412"/>
                </a:lnTo>
                <a:lnTo>
                  <a:pt x="110174" y="81325"/>
                </a:lnTo>
                <a:lnTo>
                  <a:pt x="114407" y="79934"/>
                </a:lnTo>
                <a:lnTo>
                  <a:pt x="118181" y="79007"/>
                </a:lnTo>
                <a:lnTo>
                  <a:pt x="121650" y="78388"/>
                </a:lnTo>
                <a:lnTo>
                  <a:pt x="124915" y="78929"/>
                </a:lnTo>
                <a:lnTo>
                  <a:pt x="128044" y="80242"/>
                </a:lnTo>
                <a:lnTo>
                  <a:pt x="131083" y="82070"/>
                </a:lnTo>
                <a:lnTo>
                  <a:pt x="135013" y="83288"/>
                </a:lnTo>
                <a:lnTo>
                  <a:pt x="139539" y="84100"/>
                </a:lnTo>
                <a:lnTo>
                  <a:pt x="144461" y="84641"/>
                </a:lnTo>
                <a:lnTo>
                  <a:pt x="148695" y="85955"/>
                </a:lnTo>
                <a:lnTo>
                  <a:pt x="152470" y="87784"/>
                </a:lnTo>
                <a:lnTo>
                  <a:pt x="155939" y="89954"/>
                </a:lnTo>
                <a:lnTo>
                  <a:pt x="159204" y="92354"/>
                </a:lnTo>
                <a:lnTo>
                  <a:pt x="162334" y="94907"/>
                </a:lnTo>
                <a:lnTo>
                  <a:pt x="165372" y="97561"/>
                </a:lnTo>
                <a:lnTo>
                  <a:pt x="167398" y="100283"/>
                </a:lnTo>
                <a:lnTo>
                  <a:pt x="169649" y="105848"/>
                </a:lnTo>
                <a:lnTo>
                  <a:pt x="173190" y="111496"/>
                </a:lnTo>
                <a:lnTo>
                  <a:pt x="175467" y="114335"/>
                </a:lnTo>
                <a:lnTo>
                  <a:pt x="176986" y="117181"/>
                </a:lnTo>
                <a:lnTo>
                  <a:pt x="178673" y="122883"/>
                </a:lnTo>
                <a:lnTo>
                  <a:pt x="179123" y="126689"/>
                </a:lnTo>
                <a:lnTo>
                  <a:pt x="179423" y="131132"/>
                </a:lnTo>
                <a:lnTo>
                  <a:pt x="179756" y="140195"/>
                </a:lnTo>
                <a:lnTo>
                  <a:pt x="179904" y="147399"/>
                </a:lnTo>
                <a:lnTo>
                  <a:pt x="178991" y="150654"/>
                </a:lnTo>
                <a:lnTo>
                  <a:pt x="175436" y="156809"/>
                </a:lnTo>
                <a:lnTo>
                  <a:pt x="173155" y="160737"/>
                </a:lnTo>
                <a:lnTo>
                  <a:pt x="168080" y="170181"/>
                </a:lnTo>
                <a:lnTo>
                  <a:pt x="165393" y="174414"/>
                </a:lnTo>
                <a:lnTo>
                  <a:pt x="159868" y="181657"/>
                </a:lnTo>
                <a:lnTo>
                  <a:pt x="157061" y="184922"/>
                </a:lnTo>
                <a:lnTo>
                  <a:pt x="154237" y="188051"/>
                </a:lnTo>
                <a:lnTo>
                  <a:pt x="148560" y="194068"/>
                </a:lnTo>
                <a:lnTo>
                  <a:pt x="142862" y="199917"/>
                </a:lnTo>
                <a:lnTo>
                  <a:pt x="139056" y="202811"/>
                </a:lnTo>
                <a:lnTo>
                  <a:pt x="134614" y="205692"/>
                </a:lnTo>
                <a:lnTo>
                  <a:pt x="129748" y="208566"/>
                </a:lnTo>
                <a:lnTo>
                  <a:pt x="125551" y="211433"/>
                </a:lnTo>
                <a:lnTo>
                  <a:pt x="121801" y="214298"/>
                </a:lnTo>
                <a:lnTo>
                  <a:pt x="118348" y="217161"/>
                </a:lnTo>
                <a:lnTo>
                  <a:pt x="114141" y="219068"/>
                </a:lnTo>
                <a:lnTo>
                  <a:pt x="109432" y="220341"/>
                </a:lnTo>
                <a:lnTo>
                  <a:pt x="104387" y="221189"/>
                </a:lnTo>
                <a:lnTo>
                  <a:pt x="100071" y="221754"/>
                </a:lnTo>
                <a:lnTo>
                  <a:pt x="96242" y="222131"/>
                </a:lnTo>
                <a:lnTo>
                  <a:pt x="92736" y="222382"/>
                </a:lnTo>
                <a:lnTo>
                  <a:pt x="89446" y="223502"/>
                </a:lnTo>
                <a:lnTo>
                  <a:pt x="86301" y="225201"/>
                </a:lnTo>
                <a:lnTo>
                  <a:pt x="83251" y="227287"/>
                </a:lnTo>
                <a:lnTo>
                  <a:pt x="79313" y="228677"/>
                </a:lnTo>
                <a:lnTo>
                  <a:pt x="74783" y="229603"/>
                </a:lnTo>
                <a:lnTo>
                  <a:pt x="62926" y="231091"/>
                </a:lnTo>
                <a:lnTo>
                  <a:pt x="60048" y="231213"/>
                </a:lnTo>
                <a:lnTo>
                  <a:pt x="47849" y="231385"/>
                </a:lnTo>
                <a:lnTo>
                  <a:pt x="17285" y="231457"/>
                </a:lnTo>
                <a:lnTo>
                  <a:pt x="17157" y="238838"/>
                </a:lnTo>
                <a:lnTo>
                  <a:pt x="17145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SMARTPenAnnotation935"/>
          <p:cNvSpPr/>
          <p:nvPr/>
        </p:nvSpPr>
        <p:spPr>
          <a:xfrm>
            <a:off x="748664" y="4466272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7381" y="9764"/>
                </a:lnTo>
                <a:lnTo>
                  <a:pt x="8731" y="9367"/>
                </a:lnTo>
                <a:lnTo>
                  <a:pt x="12771" y="8926"/>
                </a:lnTo>
                <a:lnTo>
                  <a:pt x="16134" y="8808"/>
                </a:lnTo>
                <a:lnTo>
                  <a:pt x="32680" y="8619"/>
                </a:lnTo>
                <a:lnTo>
                  <a:pt x="36074" y="8604"/>
                </a:lnTo>
                <a:lnTo>
                  <a:pt x="40242" y="7641"/>
                </a:lnTo>
                <a:lnTo>
                  <a:pt x="44926" y="6046"/>
                </a:lnTo>
                <a:lnTo>
                  <a:pt x="49953" y="4031"/>
                </a:lnTo>
                <a:lnTo>
                  <a:pt x="55210" y="2687"/>
                </a:lnTo>
                <a:lnTo>
                  <a:pt x="60619" y="1792"/>
                </a:lnTo>
                <a:lnTo>
                  <a:pt x="66130" y="1195"/>
                </a:lnTo>
                <a:lnTo>
                  <a:pt x="71710" y="796"/>
                </a:lnTo>
                <a:lnTo>
                  <a:pt x="77334" y="531"/>
                </a:lnTo>
                <a:lnTo>
                  <a:pt x="88663" y="236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SMARTPenAnnotation936"/>
          <p:cNvSpPr/>
          <p:nvPr/>
        </p:nvSpPr>
        <p:spPr>
          <a:xfrm>
            <a:off x="791880" y="4543425"/>
            <a:ext cx="196815" cy="8573"/>
          </a:xfrm>
          <a:custGeom>
            <a:avLst/>
            <a:gdLst/>
            <a:ahLst/>
            <a:cxnLst/>
            <a:rect l="0" t="0" r="0" b="0"/>
            <a:pathLst>
              <a:path w="196815" h="8573">
                <a:moveTo>
                  <a:pt x="8219" y="0"/>
                </a:moveTo>
                <a:lnTo>
                  <a:pt x="0" y="0"/>
                </a:lnTo>
                <a:lnTo>
                  <a:pt x="12426" y="0"/>
                </a:lnTo>
                <a:lnTo>
                  <a:pt x="14834" y="953"/>
                </a:lnTo>
                <a:lnTo>
                  <a:pt x="17392" y="2540"/>
                </a:lnTo>
                <a:lnTo>
                  <a:pt x="23789" y="7381"/>
                </a:lnTo>
                <a:lnTo>
                  <a:pt x="25267" y="7778"/>
                </a:lnTo>
                <a:lnTo>
                  <a:pt x="27204" y="8042"/>
                </a:lnTo>
                <a:lnTo>
                  <a:pt x="29449" y="8219"/>
                </a:lnTo>
                <a:lnTo>
                  <a:pt x="34482" y="8415"/>
                </a:lnTo>
                <a:lnTo>
                  <a:pt x="40847" y="8502"/>
                </a:lnTo>
                <a:lnTo>
                  <a:pt x="196814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SMARTPenAnnotation937"/>
          <p:cNvSpPr/>
          <p:nvPr/>
        </p:nvSpPr>
        <p:spPr>
          <a:xfrm>
            <a:off x="1160145" y="4389120"/>
            <a:ext cx="34290" cy="204507"/>
          </a:xfrm>
          <a:custGeom>
            <a:avLst/>
            <a:gdLst/>
            <a:ahLst/>
            <a:cxnLst/>
            <a:rect l="0" t="0" r="0" b="0"/>
            <a:pathLst>
              <a:path w="34290" h="204507">
                <a:moveTo>
                  <a:pt x="25717" y="0"/>
                </a:moveTo>
                <a:lnTo>
                  <a:pt x="17154" y="0"/>
                </a:lnTo>
                <a:lnTo>
                  <a:pt x="17145" y="20399"/>
                </a:lnTo>
                <a:lnTo>
                  <a:pt x="16192" y="23125"/>
                </a:lnTo>
                <a:lnTo>
                  <a:pt x="14605" y="25894"/>
                </a:lnTo>
                <a:lnTo>
                  <a:pt x="12594" y="28693"/>
                </a:lnTo>
                <a:lnTo>
                  <a:pt x="11253" y="32463"/>
                </a:lnTo>
                <a:lnTo>
                  <a:pt x="10359" y="36882"/>
                </a:lnTo>
                <a:lnTo>
                  <a:pt x="9764" y="41733"/>
                </a:lnTo>
                <a:lnTo>
                  <a:pt x="9366" y="45919"/>
                </a:lnTo>
                <a:lnTo>
                  <a:pt x="9102" y="49663"/>
                </a:lnTo>
                <a:lnTo>
                  <a:pt x="8925" y="53111"/>
                </a:lnTo>
                <a:lnTo>
                  <a:pt x="8729" y="59482"/>
                </a:lnTo>
                <a:lnTo>
                  <a:pt x="8603" y="75884"/>
                </a:lnTo>
                <a:lnTo>
                  <a:pt x="7640" y="80117"/>
                </a:lnTo>
                <a:lnTo>
                  <a:pt x="6046" y="83891"/>
                </a:lnTo>
                <a:lnTo>
                  <a:pt x="4030" y="87360"/>
                </a:lnTo>
                <a:lnTo>
                  <a:pt x="2687" y="90625"/>
                </a:lnTo>
                <a:lnTo>
                  <a:pt x="1791" y="93754"/>
                </a:lnTo>
                <a:lnTo>
                  <a:pt x="1194" y="96793"/>
                </a:lnTo>
                <a:lnTo>
                  <a:pt x="796" y="100723"/>
                </a:lnTo>
                <a:lnTo>
                  <a:pt x="530" y="105249"/>
                </a:lnTo>
                <a:lnTo>
                  <a:pt x="235" y="114405"/>
                </a:lnTo>
                <a:lnTo>
                  <a:pt x="46" y="128043"/>
                </a:lnTo>
                <a:lnTo>
                  <a:pt x="0" y="178223"/>
                </a:lnTo>
                <a:lnTo>
                  <a:pt x="952" y="179776"/>
                </a:lnTo>
                <a:lnTo>
                  <a:pt x="2540" y="181763"/>
                </a:lnTo>
                <a:lnTo>
                  <a:pt x="4550" y="184040"/>
                </a:lnTo>
                <a:lnTo>
                  <a:pt x="5891" y="186511"/>
                </a:lnTo>
                <a:lnTo>
                  <a:pt x="6785" y="189111"/>
                </a:lnTo>
                <a:lnTo>
                  <a:pt x="8467" y="196696"/>
                </a:lnTo>
                <a:lnTo>
                  <a:pt x="9455" y="197805"/>
                </a:lnTo>
                <a:lnTo>
                  <a:pt x="15944" y="204506"/>
                </a:lnTo>
                <a:lnTo>
                  <a:pt x="17296" y="203965"/>
                </a:lnTo>
                <a:lnTo>
                  <a:pt x="19151" y="202652"/>
                </a:lnTo>
                <a:lnTo>
                  <a:pt x="24420" y="198251"/>
                </a:lnTo>
                <a:lnTo>
                  <a:pt x="25805" y="197889"/>
                </a:lnTo>
                <a:lnTo>
                  <a:pt x="27681" y="197648"/>
                </a:lnTo>
                <a:lnTo>
                  <a:pt x="34289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SMARTPenAnnotation938"/>
          <p:cNvSpPr/>
          <p:nvPr/>
        </p:nvSpPr>
        <p:spPr>
          <a:xfrm>
            <a:off x="1280630" y="4320648"/>
            <a:ext cx="263969" cy="231349"/>
          </a:xfrm>
          <a:custGeom>
            <a:avLst/>
            <a:gdLst/>
            <a:ahLst/>
            <a:cxnLst/>
            <a:rect l="0" t="0" r="0" b="0"/>
            <a:pathLst>
              <a:path w="263969" h="231349">
                <a:moveTo>
                  <a:pt x="76682" y="42754"/>
                </a:moveTo>
                <a:lnTo>
                  <a:pt x="63590" y="42754"/>
                </a:lnTo>
                <a:lnTo>
                  <a:pt x="62239" y="43706"/>
                </a:lnTo>
                <a:lnTo>
                  <a:pt x="61338" y="45294"/>
                </a:lnTo>
                <a:lnTo>
                  <a:pt x="60738" y="47305"/>
                </a:lnTo>
                <a:lnTo>
                  <a:pt x="57531" y="52079"/>
                </a:lnTo>
                <a:lnTo>
                  <a:pt x="52930" y="57376"/>
                </a:lnTo>
                <a:lnTo>
                  <a:pt x="47711" y="62905"/>
                </a:lnTo>
                <a:lnTo>
                  <a:pt x="45938" y="65713"/>
                </a:lnTo>
                <a:lnTo>
                  <a:pt x="43968" y="71373"/>
                </a:lnTo>
                <a:lnTo>
                  <a:pt x="40552" y="77064"/>
                </a:lnTo>
                <a:lnTo>
                  <a:pt x="35859" y="83720"/>
                </a:lnTo>
                <a:lnTo>
                  <a:pt x="33274" y="88163"/>
                </a:lnTo>
                <a:lnTo>
                  <a:pt x="30598" y="93029"/>
                </a:lnTo>
                <a:lnTo>
                  <a:pt x="27862" y="97226"/>
                </a:lnTo>
                <a:lnTo>
                  <a:pt x="22282" y="104429"/>
                </a:lnTo>
                <a:lnTo>
                  <a:pt x="19167" y="110805"/>
                </a:lnTo>
                <a:lnTo>
                  <a:pt x="18336" y="113839"/>
                </a:lnTo>
                <a:lnTo>
                  <a:pt x="14873" y="119750"/>
                </a:lnTo>
                <a:lnTo>
                  <a:pt x="10159" y="126504"/>
                </a:lnTo>
                <a:lnTo>
                  <a:pt x="7568" y="130973"/>
                </a:lnTo>
                <a:lnTo>
                  <a:pt x="4889" y="135857"/>
                </a:lnTo>
                <a:lnTo>
                  <a:pt x="3102" y="140065"/>
                </a:lnTo>
                <a:lnTo>
                  <a:pt x="1117" y="147281"/>
                </a:lnTo>
                <a:lnTo>
                  <a:pt x="588" y="151491"/>
                </a:lnTo>
                <a:lnTo>
                  <a:pt x="235" y="156203"/>
                </a:lnTo>
                <a:lnTo>
                  <a:pt x="0" y="161249"/>
                </a:lnTo>
                <a:lnTo>
                  <a:pt x="796" y="165566"/>
                </a:lnTo>
                <a:lnTo>
                  <a:pt x="2279" y="169396"/>
                </a:lnTo>
                <a:lnTo>
                  <a:pt x="5514" y="176192"/>
                </a:lnTo>
                <a:lnTo>
                  <a:pt x="6952" y="182387"/>
                </a:lnTo>
                <a:lnTo>
                  <a:pt x="7591" y="188316"/>
                </a:lnTo>
                <a:lnTo>
                  <a:pt x="7875" y="194126"/>
                </a:lnTo>
                <a:lnTo>
                  <a:pt x="8001" y="199883"/>
                </a:lnTo>
                <a:lnTo>
                  <a:pt x="8987" y="202752"/>
                </a:lnTo>
                <a:lnTo>
                  <a:pt x="12623" y="208479"/>
                </a:lnTo>
                <a:lnTo>
                  <a:pt x="14874" y="214200"/>
                </a:lnTo>
                <a:lnTo>
                  <a:pt x="15474" y="217059"/>
                </a:lnTo>
                <a:lnTo>
                  <a:pt x="16827" y="218965"/>
                </a:lnTo>
                <a:lnTo>
                  <a:pt x="18681" y="220235"/>
                </a:lnTo>
                <a:lnTo>
                  <a:pt x="20870" y="221082"/>
                </a:lnTo>
                <a:lnTo>
                  <a:pt x="28501" y="226825"/>
                </a:lnTo>
                <a:lnTo>
                  <a:pt x="31226" y="228333"/>
                </a:lnTo>
                <a:lnTo>
                  <a:pt x="36795" y="230009"/>
                </a:lnTo>
                <a:lnTo>
                  <a:pt x="42444" y="230754"/>
                </a:lnTo>
                <a:lnTo>
                  <a:pt x="49083" y="231085"/>
                </a:lnTo>
                <a:lnTo>
                  <a:pt x="66327" y="231297"/>
                </a:lnTo>
                <a:lnTo>
                  <a:pt x="104034" y="231348"/>
                </a:lnTo>
                <a:lnTo>
                  <a:pt x="108252" y="230396"/>
                </a:lnTo>
                <a:lnTo>
                  <a:pt x="112969" y="228809"/>
                </a:lnTo>
                <a:lnTo>
                  <a:pt x="118018" y="226798"/>
                </a:lnTo>
                <a:lnTo>
                  <a:pt x="123289" y="224505"/>
                </a:lnTo>
                <a:lnTo>
                  <a:pt x="134226" y="219417"/>
                </a:lnTo>
                <a:lnTo>
                  <a:pt x="138857" y="216727"/>
                </a:lnTo>
                <a:lnTo>
                  <a:pt x="146543" y="211198"/>
                </a:lnTo>
                <a:lnTo>
                  <a:pt x="150878" y="208390"/>
                </a:lnTo>
                <a:lnTo>
                  <a:pt x="155674" y="205566"/>
                </a:lnTo>
                <a:lnTo>
                  <a:pt x="160776" y="202730"/>
                </a:lnTo>
                <a:lnTo>
                  <a:pt x="171524" y="197040"/>
                </a:lnTo>
                <a:lnTo>
                  <a:pt x="177058" y="194189"/>
                </a:lnTo>
                <a:lnTo>
                  <a:pt x="181699" y="191335"/>
                </a:lnTo>
                <a:lnTo>
                  <a:pt x="189396" y="185626"/>
                </a:lnTo>
                <a:lnTo>
                  <a:pt x="193735" y="182769"/>
                </a:lnTo>
                <a:lnTo>
                  <a:pt x="198532" y="179912"/>
                </a:lnTo>
                <a:lnTo>
                  <a:pt x="203635" y="177056"/>
                </a:lnTo>
                <a:lnTo>
                  <a:pt x="211846" y="171341"/>
                </a:lnTo>
                <a:lnTo>
                  <a:pt x="215369" y="168484"/>
                </a:lnTo>
                <a:lnTo>
                  <a:pt x="218670" y="164674"/>
                </a:lnTo>
                <a:lnTo>
                  <a:pt x="221823" y="160229"/>
                </a:lnTo>
                <a:lnTo>
                  <a:pt x="224878" y="155361"/>
                </a:lnTo>
                <a:lnTo>
                  <a:pt x="227867" y="151162"/>
                </a:lnTo>
                <a:lnTo>
                  <a:pt x="233728" y="143958"/>
                </a:lnTo>
                <a:lnTo>
                  <a:pt x="239508" y="137581"/>
                </a:lnTo>
                <a:lnTo>
                  <a:pt x="242382" y="134547"/>
                </a:lnTo>
                <a:lnTo>
                  <a:pt x="244299" y="130620"/>
                </a:lnTo>
                <a:lnTo>
                  <a:pt x="245577" y="126096"/>
                </a:lnTo>
                <a:lnTo>
                  <a:pt x="246428" y="121175"/>
                </a:lnTo>
                <a:lnTo>
                  <a:pt x="247949" y="116943"/>
                </a:lnTo>
                <a:lnTo>
                  <a:pt x="249915" y="113168"/>
                </a:lnTo>
                <a:lnTo>
                  <a:pt x="253687" y="106434"/>
                </a:lnTo>
                <a:lnTo>
                  <a:pt x="255363" y="100266"/>
                </a:lnTo>
                <a:lnTo>
                  <a:pt x="258648" y="94350"/>
                </a:lnTo>
                <a:lnTo>
                  <a:pt x="260858" y="91439"/>
                </a:lnTo>
                <a:lnTo>
                  <a:pt x="262331" y="87593"/>
                </a:lnTo>
                <a:lnTo>
                  <a:pt x="263313" y="83125"/>
                </a:lnTo>
                <a:lnTo>
                  <a:pt x="263968" y="78240"/>
                </a:lnTo>
                <a:lnTo>
                  <a:pt x="263451" y="74031"/>
                </a:lnTo>
                <a:lnTo>
                  <a:pt x="262155" y="70273"/>
                </a:lnTo>
                <a:lnTo>
                  <a:pt x="259127" y="63558"/>
                </a:lnTo>
                <a:lnTo>
                  <a:pt x="257781" y="57397"/>
                </a:lnTo>
                <a:lnTo>
                  <a:pt x="254643" y="51485"/>
                </a:lnTo>
                <a:lnTo>
                  <a:pt x="250073" y="45682"/>
                </a:lnTo>
                <a:lnTo>
                  <a:pt x="244867" y="39928"/>
                </a:lnTo>
                <a:lnTo>
                  <a:pt x="239378" y="34195"/>
                </a:lnTo>
                <a:lnTo>
                  <a:pt x="219546" y="14180"/>
                </a:lnTo>
                <a:lnTo>
                  <a:pt x="215740" y="12275"/>
                </a:lnTo>
                <a:lnTo>
                  <a:pt x="211297" y="11005"/>
                </a:lnTo>
                <a:lnTo>
                  <a:pt x="206430" y="10158"/>
                </a:lnTo>
                <a:lnTo>
                  <a:pt x="198483" y="9217"/>
                </a:lnTo>
                <a:lnTo>
                  <a:pt x="195030" y="8966"/>
                </a:lnTo>
                <a:lnTo>
                  <a:pt x="190823" y="7846"/>
                </a:lnTo>
                <a:lnTo>
                  <a:pt x="186114" y="6147"/>
                </a:lnTo>
                <a:lnTo>
                  <a:pt x="181069" y="4062"/>
                </a:lnTo>
                <a:lnTo>
                  <a:pt x="175801" y="2672"/>
                </a:lnTo>
                <a:lnTo>
                  <a:pt x="170384" y="1745"/>
                </a:lnTo>
                <a:lnTo>
                  <a:pt x="164867" y="1127"/>
                </a:lnTo>
                <a:lnTo>
                  <a:pt x="159285" y="715"/>
                </a:lnTo>
                <a:lnTo>
                  <a:pt x="153658" y="441"/>
                </a:lnTo>
                <a:lnTo>
                  <a:pt x="142326" y="136"/>
                </a:lnTo>
                <a:lnTo>
                  <a:pt x="130939" y="0"/>
                </a:lnTo>
                <a:lnTo>
                  <a:pt x="126189" y="916"/>
                </a:lnTo>
                <a:lnTo>
                  <a:pt x="118370" y="4474"/>
                </a:lnTo>
                <a:lnTo>
                  <a:pt x="113999" y="5804"/>
                </a:lnTo>
                <a:lnTo>
                  <a:pt x="109180" y="6691"/>
                </a:lnTo>
                <a:lnTo>
                  <a:pt x="104062" y="7282"/>
                </a:lnTo>
                <a:lnTo>
                  <a:pt x="95836" y="7939"/>
                </a:lnTo>
                <a:lnTo>
                  <a:pt x="85254" y="84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SMARTPenAnnotation939"/>
          <p:cNvSpPr/>
          <p:nvPr/>
        </p:nvSpPr>
        <p:spPr>
          <a:xfrm>
            <a:off x="337686" y="4937794"/>
            <a:ext cx="188094" cy="162704"/>
          </a:xfrm>
          <a:custGeom>
            <a:avLst/>
            <a:gdLst/>
            <a:ahLst/>
            <a:cxnLst/>
            <a:rect l="0" t="0" r="0" b="0"/>
            <a:pathLst>
              <a:path w="188094" h="162704">
                <a:moveTo>
                  <a:pt x="170948" y="42828"/>
                </a:moveTo>
                <a:lnTo>
                  <a:pt x="166398" y="38278"/>
                </a:lnTo>
                <a:lnTo>
                  <a:pt x="163152" y="36937"/>
                </a:lnTo>
                <a:lnTo>
                  <a:pt x="159083" y="36043"/>
                </a:lnTo>
                <a:lnTo>
                  <a:pt x="154466" y="35447"/>
                </a:lnTo>
                <a:lnTo>
                  <a:pt x="152340" y="34098"/>
                </a:lnTo>
                <a:lnTo>
                  <a:pt x="151875" y="32246"/>
                </a:lnTo>
                <a:lnTo>
                  <a:pt x="152518" y="30058"/>
                </a:lnTo>
                <a:lnTo>
                  <a:pt x="151994" y="28600"/>
                </a:lnTo>
                <a:lnTo>
                  <a:pt x="150692" y="27627"/>
                </a:lnTo>
                <a:lnTo>
                  <a:pt x="148872" y="26980"/>
                </a:lnTo>
                <a:lnTo>
                  <a:pt x="147658" y="25595"/>
                </a:lnTo>
                <a:lnTo>
                  <a:pt x="146849" y="23719"/>
                </a:lnTo>
                <a:lnTo>
                  <a:pt x="145950" y="19095"/>
                </a:lnTo>
                <a:lnTo>
                  <a:pt x="145710" y="16529"/>
                </a:lnTo>
                <a:lnTo>
                  <a:pt x="145551" y="13865"/>
                </a:lnTo>
                <a:lnTo>
                  <a:pt x="144492" y="12090"/>
                </a:lnTo>
                <a:lnTo>
                  <a:pt x="142833" y="10906"/>
                </a:lnTo>
                <a:lnTo>
                  <a:pt x="140775" y="10117"/>
                </a:lnTo>
                <a:lnTo>
                  <a:pt x="135948" y="6699"/>
                </a:lnTo>
                <a:lnTo>
                  <a:pt x="133327" y="4455"/>
                </a:lnTo>
                <a:lnTo>
                  <a:pt x="130628" y="2959"/>
                </a:lnTo>
                <a:lnTo>
                  <a:pt x="125088" y="1295"/>
                </a:lnTo>
                <a:lnTo>
                  <a:pt x="119662" y="228"/>
                </a:lnTo>
                <a:lnTo>
                  <a:pt x="115452" y="82"/>
                </a:lnTo>
                <a:lnTo>
                  <a:pt x="107727" y="0"/>
                </a:lnTo>
                <a:lnTo>
                  <a:pt x="104988" y="941"/>
                </a:lnTo>
                <a:lnTo>
                  <a:pt x="99405" y="4527"/>
                </a:lnTo>
                <a:lnTo>
                  <a:pt x="95630" y="5864"/>
                </a:lnTo>
                <a:lnTo>
                  <a:pt x="91209" y="6756"/>
                </a:lnTo>
                <a:lnTo>
                  <a:pt x="86356" y="7350"/>
                </a:lnTo>
                <a:lnTo>
                  <a:pt x="82169" y="8698"/>
                </a:lnTo>
                <a:lnTo>
                  <a:pt x="78424" y="10550"/>
                </a:lnTo>
                <a:lnTo>
                  <a:pt x="74976" y="12737"/>
                </a:lnTo>
                <a:lnTo>
                  <a:pt x="71724" y="15147"/>
                </a:lnTo>
                <a:lnTo>
                  <a:pt x="68604" y="17707"/>
                </a:lnTo>
                <a:lnTo>
                  <a:pt x="65571" y="20366"/>
                </a:lnTo>
                <a:lnTo>
                  <a:pt x="62597" y="22138"/>
                </a:lnTo>
                <a:lnTo>
                  <a:pt x="56752" y="24108"/>
                </a:lnTo>
                <a:lnTo>
                  <a:pt x="50980" y="27523"/>
                </a:lnTo>
                <a:lnTo>
                  <a:pt x="45239" y="32216"/>
                </a:lnTo>
                <a:lnTo>
                  <a:pt x="42375" y="34801"/>
                </a:lnTo>
                <a:lnTo>
                  <a:pt x="36652" y="40213"/>
                </a:lnTo>
                <a:lnTo>
                  <a:pt x="10929" y="65695"/>
                </a:lnTo>
                <a:lnTo>
                  <a:pt x="5213" y="71406"/>
                </a:lnTo>
                <a:lnTo>
                  <a:pt x="3309" y="74262"/>
                </a:lnTo>
                <a:lnTo>
                  <a:pt x="2038" y="77120"/>
                </a:lnTo>
                <a:lnTo>
                  <a:pt x="1192" y="79976"/>
                </a:lnTo>
                <a:lnTo>
                  <a:pt x="627" y="82834"/>
                </a:lnTo>
                <a:lnTo>
                  <a:pt x="251" y="85691"/>
                </a:lnTo>
                <a:lnTo>
                  <a:pt x="0" y="88548"/>
                </a:lnTo>
                <a:lnTo>
                  <a:pt x="785" y="91406"/>
                </a:lnTo>
                <a:lnTo>
                  <a:pt x="2261" y="94263"/>
                </a:lnTo>
                <a:lnTo>
                  <a:pt x="4198" y="97120"/>
                </a:lnTo>
                <a:lnTo>
                  <a:pt x="5489" y="99978"/>
                </a:lnTo>
                <a:lnTo>
                  <a:pt x="6350" y="102835"/>
                </a:lnTo>
                <a:lnTo>
                  <a:pt x="6923" y="105693"/>
                </a:lnTo>
                <a:lnTo>
                  <a:pt x="7306" y="108551"/>
                </a:lnTo>
                <a:lnTo>
                  <a:pt x="7561" y="111408"/>
                </a:lnTo>
                <a:lnTo>
                  <a:pt x="7731" y="114265"/>
                </a:lnTo>
                <a:lnTo>
                  <a:pt x="8797" y="117123"/>
                </a:lnTo>
                <a:lnTo>
                  <a:pt x="10460" y="119981"/>
                </a:lnTo>
                <a:lnTo>
                  <a:pt x="12521" y="122838"/>
                </a:lnTo>
                <a:lnTo>
                  <a:pt x="14848" y="125696"/>
                </a:lnTo>
                <a:lnTo>
                  <a:pt x="17351" y="128553"/>
                </a:lnTo>
                <a:lnTo>
                  <a:pt x="19973" y="131410"/>
                </a:lnTo>
                <a:lnTo>
                  <a:pt x="25426" y="137126"/>
                </a:lnTo>
                <a:lnTo>
                  <a:pt x="28213" y="139983"/>
                </a:lnTo>
                <a:lnTo>
                  <a:pt x="31024" y="141888"/>
                </a:lnTo>
                <a:lnTo>
                  <a:pt x="36687" y="144005"/>
                </a:lnTo>
                <a:lnTo>
                  <a:pt x="42379" y="147485"/>
                </a:lnTo>
                <a:lnTo>
                  <a:pt x="48084" y="152208"/>
                </a:lnTo>
                <a:lnTo>
                  <a:pt x="50939" y="154800"/>
                </a:lnTo>
                <a:lnTo>
                  <a:pt x="53795" y="157481"/>
                </a:lnTo>
                <a:lnTo>
                  <a:pt x="56651" y="159268"/>
                </a:lnTo>
                <a:lnTo>
                  <a:pt x="62365" y="161255"/>
                </a:lnTo>
                <a:lnTo>
                  <a:pt x="66174" y="161784"/>
                </a:lnTo>
                <a:lnTo>
                  <a:pt x="70619" y="162137"/>
                </a:lnTo>
                <a:lnTo>
                  <a:pt x="79685" y="162529"/>
                </a:lnTo>
                <a:lnTo>
                  <a:pt x="86889" y="162703"/>
                </a:lnTo>
                <a:lnTo>
                  <a:pt x="91097" y="161798"/>
                </a:lnTo>
                <a:lnTo>
                  <a:pt x="95806" y="160241"/>
                </a:lnTo>
                <a:lnTo>
                  <a:pt x="100851" y="158251"/>
                </a:lnTo>
                <a:lnTo>
                  <a:pt x="105167" y="156924"/>
                </a:lnTo>
                <a:lnTo>
                  <a:pt x="108997" y="156040"/>
                </a:lnTo>
                <a:lnTo>
                  <a:pt x="112502" y="155450"/>
                </a:lnTo>
                <a:lnTo>
                  <a:pt x="116744" y="154104"/>
                </a:lnTo>
                <a:lnTo>
                  <a:pt x="121477" y="152255"/>
                </a:lnTo>
                <a:lnTo>
                  <a:pt x="126538" y="150069"/>
                </a:lnTo>
                <a:lnTo>
                  <a:pt x="130864" y="147660"/>
                </a:lnTo>
                <a:lnTo>
                  <a:pt x="134700" y="145101"/>
                </a:lnTo>
                <a:lnTo>
                  <a:pt x="138211" y="142443"/>
                </a:lnTo>
                <a:lnTo>
                  <a:pt x="142456" y="139718"/>
                </a:lnTo>
                <a:lnTo>
                  <a:pt x="147191" y="136949"/>
                </a:lnTo>
                <a:lnTo>
                  <a:pt x="152252" y="134151"/>
                </a:lnTo>
                <a:lnTo>
                  <a:pt x="156579" y="131332"/>
                </a:lnTo>
                <a:lnTo>
                  <a:pt x="160417" y="128501"/>
                </a:lnTo>
                <a:lnTo>
                  <a:pt x="163927" y="125661"/>
                </a:lnTo>
                <a:lnTo>
                  <a:pt x="168173" y="122815"/>
                </a:lnTo>
                <a:lnTo>
                  <a:pt x="172908" y="119965"/>
                </a:lnTo>
                <a:lnTo>
                  <a:pt x="188093" y="1114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SMARTPenAnnotation940"/>
          <p:cNvSpPr/>
          <p:nvPr/>
        </p:nvSpPr>
        <p:spPr>
          <a:xfrm>
            <a:off x="611504" y="4929187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8573"/>
                </a:moveTo>
                <a:lnTo>
                  <a:pt x="20400" y="8573"/>
                </a:lnTo>
                <a:lnTo>
                  <a:pt x="23125" y="7620"/>
                </a:lnTo>
                <a:lnTo>
                  <a:pt x="25894" y="6033"/>
                </a:lnTo>
                <a:lnTo>
                  <a:pt x="28693" y="4022"/>
                </a:lnTo>
                <a:lnTo>
                  <a:pt x="31511" y="2681"/>
                </a:lnTo>
                <a:lnTo>
                  <a:pt x="34343" y="1787"/>
                </a:lnTo>
                <a:lnTo>
                  <a:pt x="37183" y="1191"/>
                </a:lnTo>
                <a:lnTo>
                  <a:pt x="40029" y="795"/>
                </a:lnTo>
                <a:lnTo>
                  <a:pt x="42878" y="529"/>
                </a:lnTo>
                <a:lnTo>
                  <a:pt x="45731" y="353"/>
                </a:lnTo>
                <a:lnTo>
                  <a:pt x="51440" y="157"/>
                </a:lnTo>
                <a:lnTo>
                  <a:pt x="62866" y="31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SMARTPenAnnotation941"/>
          <p:cNvSpPr/>
          <p:nvPr/>
        </p:nvSpPr>
        <p:spPr>
          <a:xfrm>
            <a:off x="662939" y="4997767"/>
            <a:ext cx="120016" cy="34291"/>
          </a:xfrm>
          <a:custGeom>
            <a:avLst/>
            <a:gdLst/>
            <a:ahLst/>
            <a:cxnLst/>
            <a:rect l="0" t="0" r="0" b="0"/>
            <a:pathLst>
              <a:path w="120016" h="34291">
                <a:moveTo>
                  <a:pt x="0" y="0"/>
                </a:moveTo>
                <a:lnTo>
                  <a:pt x="0" y="8542"/>
                </a:lnTo>
                <a:lnTo>
                  <a:pt x="4551" y="8563"/>
                </a:lnTo>
                <a:lnTo>
                  <a:pt x="5892" y="9519"/>
                </a:lnTo>
                <a:lnTo>
                  <a:pt x="6786" y="11109"/>
                </a:lnTo>
                <a:lnTo>
                  <a:pt x="7381" y="13121"/>
                </a:lnTo>
                <a:lnTo>
                  <a:pt x="8731" y="14463"/>
                </a:lnTo>
                <a:lnTo>
                  <a:pt x="10583" y="15357"/>
                </a:lnTo>
                <a:lnTo>
                  <a:pt x="12771" y="15953"/>
                </a:lnTo>
                <a:lnTo>
                  <a:pt x="15181" y="16350"/>
                </a:lnTo>
                <a:lnTo>
                  <a:pt x="17741" y="16615"/>
                </a:lnTo>
                <a:lnTo>
                  <a:pt x="20400" y="16792"/>
                </a:lnTo>
                <a:lnTo>
                  <a:pt x="23125" y="16910"/>
                </a:lnTo>
                <a:lnTo>
                  <a:pt x="28693" y="17040"/>
                </a:lnTo>
                <a:lnTo>
                  <a:pt x="31511" y="16123"/>
                </a:lnTo>
                <a:lnTo>
                  <a:pt x="34343" y="14559"/>
                </a:lnTo>
                <a:lnTo>
                  <a:pt x="37183" y="12563"/>
                </a:lnTo>
                <a:lnTo>
                  <a:pt x="40029" y="11233"/>
                </a:lnTo>
                <a:lnTo>
                  <a:pt x="42878" y="10346"/>
                </a:lnTo>
                <a:lnTo>
                  <a:pt x="49745" y="8923"/>
                </a:lnTo>
                <a:lnTo>
                  <a:pt x="53224" y="8728"/>
                </a:lnTo>
                <a:lnTo>
                  <a:pt x="60538" y="8619"/>
                </a:lnTo>
                <a:lnTo>
                  <a:pt x="76093" y="8582"/>
                </a:lnTo>
                <a:lnTo>
                  <a:pt x="79304" y="9531"/>
                </a:lnTo>
                <a:lnTo>
                  <a:pt x="81445" y="11117"/>
                </a:lnTo>
                <a:lnTo>
                  <a:pt x="82871" y="13126"/>
                </a:lnTo>
                <a:lnTo>
                  <a:pt x="84775" y="14466"/>
                </a:lnTo>
                <a:lnTo>
                  <a:pt x="86997" y="15359"/>
                </a:lnTo>
                <a:lnTo>
                  <a:pt x="89431" y="15954"/>
                </a:lnTo>
                <a:lnTo>
                  <a:pt x="92006" y="17304"/>
                </a:lnTo>
                <a:lnTo>
                  <a:pt x="94675" y="19156"/>
                </a:lnTo>
                <a:lnTo>
                  <a:pt x="97407" y="21343"/>
                </a:lnTo>
                <a:lnTo>
                  <a:pt x="100180" y="22801"/>
                </a:lnTo>
                <a:lnTo>
                  <a:pt x="102982" y="23773"/>
                </a:lnTo>
                <a:lnTo>
                  <a:pt x="105802" y="24422"/>
                </a:lnTo>
                <a:lnTo>
                  <a:pt x="108635" y="25806"/>
                </a:lnTo>
                <a:lnTo>
                  <a:pt x="111476" y="27682"/>
                </a:lnTo>
                <a:lnTo>
                  <a:pt x="120015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SMARTPenAnnotation942"/>
          <p:cNvSpPr/>
          <p:nvPr/>
        </p:nvSpPr>
        <p:spPr>
          <a:xfrm>
            <a:off x="928687" y="4877752"/>
            <a:ext cx="265748" cy="42864"/>
          </a:xfrm>
          <a:custGeom>
            <a:avLst/>
            <a:gdLst/>
            <a:ahLst/>
            <a:cxnLst/>
            <a:rect l="0" t="0" r="0" b="0"/>
            <a:pathLst>
              <a:path w="265748" h="42864">
                <a:moveTo>
                  <a:pt x="0" y="42863"/>
                </a:moveTo>
                <a:lnTo>
                  <a:pt x="28971" y="42863"/>
                </a:lnTo>
                <a:lnTo>
                  <a:pt x="31697" y="41910"/>
                </a:lnTo>
                <a:lnTo>
                  <a:pt x="34466" y="40323"/>
                </a:lnTo>
                <a:lnTo>
                  <a:pt x="37265" y="38312"/>
                </a:lnTo>
                <a:lnTo>
                  <a:pt x="40083" y="36971"/>
                </a:lnTo>
                <a:lnTo>
                  <a:pt x="42915" y="36077"/>
                </a:lnTo>
                <a:lnTo>
                  <a:pt x="49553" y="35084"/>
                </a:lnTo>
                <a:lnTo>
                  <a:pt x="53991" y="34820"/>
                </a:lnTo>
                <a:lnTo>
                  <a:pt x="58854" y="34643"/>
                </a:lnTo>
                <a:lnTo>
                  <a:pt x="64001" y="33573"/>
                </a:lnTo>
                <a:lnTo>
                  <a:pt x="69337" y="31908"/>
                </a:lnTo>
                <a:lnTo>
                  <a:pt x="74800" y="29844"/>
                </a:lnTo>
                <a:lnTo>
                  <a:pt x="79394" y="28469"/>
                </a:lnTo>
                <a:lnTo>
                  <a:pt x="83409" y="27552"/>
                </a:lnTo>
                <a:lnTo>
                  <a:pt x="87039" y="26940"/>
                </a:lnTo>
                <a:lnTo>
                  <a:pt x="91363" y="25580"/>
                </a:lnTo>
                <a:lnTo>
                  <a:pt x="96151" y="23721"/>
                </a:lnTo>
                <a:lnTo>
                  <a:pt x="101248" y="21529"/>
                </a:lnTo>
                <a:lnTo>
                  <a:pt x="106551" y="20068"/>
                </a:lnTo>
                <a:lnTo>
                  <a:pt x="111992" y="19094"/>
                </a:lnTo>
                <a:lnTo>
                  <a:pt x="117524" y="18444"/>
                </a:lnTo>
                <a:lnTo>
                  <a:pt x="123117" y="17059"/>
                </a:lnTo>
                <a:lnTo>
                  <a:pt x="128750" y="15183"/>
                </a:lnTo>
                <a:lnTo>
                  <a:pt x="134411" y="12979"/>
                </a:lnTo>
                <a:lnTo>
                  <a:pt x="140090" y="11510"/>
                </a:lnTo>
                <a:lnTo>
                  <a:pt x="145781" y="10531"/>
                </a:lnTo>
                <a:lnTo>
                  <a:pt x="151480" y="9878"/>
                </a:lnTo>
                <a:lnTo>
                  <a:pt x="156231" y="8490"/>
                </a:lnTo>
                <a:lnTo>
                  <a:pt x="160352" y="6613"/>
                </a:lnTo>
                <a:lnTo>
                  <a:pt x="164051" y="4409"/>
                </a:lnTo>
                <a:lnTo>
                  <a:pt x="168422" y="2939"/>
                </a:lnTo>
                <a:lnTo>
                  <a:pt x="173242" y="1960"/>
                </a:lnTo>
                <a:lnTo>
                  <a:pt x="178359" y="1307"/>
                </a:lnTo>
                <a:lnTo>
                  <a:pt x="183676" y="871"/>
                </a:lnTo>
                <a:lnTo>
                  <a:pt x="189126" y="581"/>
                </a:lnTo>
                <a:lnTo>
                  <a:pt x="203357" y="172"/>
                </a:lnTo>
                <a:lnTo>
                  <a:pt x="225216" y="15"/>
                </a:lnTo>
                <a:lnTo>
                  <a:pt x="243714" y="1"/>
                </a:lnTo>
                <a:lnTo>
                  <a:pt x="246296" y="954"/>
                </a:lnTo>
                <a:lnTo>
                  <a:pt x="248970" y="2540"/>
                </a:lnTo>
                <a:lnTo>
                  <a:pt x="256695" y="8219"/>
                </a:lnTo>
                <a:lnTo>
                  <a:pt x="257807" y="7385"/>
                </a:lnTo>
                <a:lnTo>
                  <a:pt x="259501" y="5876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SMARTPenAnnotation943"/>
          <p:cNvSpPr/>
          <p:nvPr/>
        </p:nvSpPr>
        <p:spPr>
          <a:xfrm>
            <a:off x="1323022" y="4723447"/>
            <a:ext cx="15954" cy="274321"/>
          </a:xfrm>
          <a:custGeom>
            <a:avLst/>
            <a:gdLst/>
            <a:ahLst/>
            <a:cxnLst/>
            <a:rect l="0" t="0" r="0" b="0"/>
            <a:pathLst>
              <a:path w="15954" h="274321">
                <a:moveTo>
                  <a:pt x="0" y="0"/>
                </a:moveTo>
                <a:lnTo>
                  <a:pt x="0" y="104577"/>
                </a:lnTo>
                <a:lnTo>
                  <a:pt x="952" y="111628"/>
                </a:lnTo>
                <a:lnTo>
                  <a:pt x="2540" y="118233"/>
                </a:lnTo>
                <a:lnTo>
                  <a:pt x="4551" y="124543"/>
                </a:lnTo>
                <a:lnTo>
                  <a:pt x="5891" y="130653"/>
                </a:lnTo>
                <a:lnTo>
                  <a:pt x="6785" y="136632"/>
                </a:lnTo>
                <a:lnTo>
                  <a:pt x="7381" y="142523"/>
                </a:lnTo>
                <a:lnTo>
                  <a:pt x="7778" y="148356"/>
                </a:lnTo>
                <a:lnTo>
                  <a:pt x="8043" y="154149"/>
                </a:lnTo>
                <a:lnTo>
                  <a:pt x="8337" y="165666"/>
                </a:lnTo>
                <a:lnTo>
                  <a:pt x="8572" y="251416"/>
                </a:lnTo>
                <a:lnTo>
                  <a:pt x="9525" y="254289"/>
                </a:lnTo>
                <a:lnTo>
                  <a:pt x="11112" y="257156"/>
                </a:lnTo>
                <a:lnTo>
                  <a:pt x="15953" y="264050"/>
                </a:lnTo>
                <a:lnTo>
                  <a:pt x="15398" y="265569"/>
                </a:lnTo>
                <a:lnTo>
                  <a:pt x="14075" y="267534"/>
                </a:lnTo>
                <a:lnTo>
                  <a:pt x="8572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SMARTPenAnnotation944"/>
          <p:cNvSpPr/>
          <p:nvPr/>
        </p:nvSpPr>
        <p:spPr>
          <a:xfrm>
            <a:off x="4340542" y="1937385"/>
            <a:ext cx="240031" cy="248603"/>
          </a:xfrm>
          <a:custGeom>
            <a:avLst/>
            <a:gdLst/>
            <a:ahLst/>
            <a:cxnLst/>
            <a:rect l="0" t="0" r="0" b="0"/>
            <a:pathLst>
              <a:path w="240031" h="248603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8219" y="8541"/>
                </a:lnTo>
                <a:lnTo>
                  <a:pt x="8468" y="13114"/>
                </a:lnTo>
                <a:lnTo>
                  <a:pt x="9455" y="14457"/>
                </a:lnTo>
                <a:lnTo>
                  <a:pt x="11066" y="15353"/>
                </a:lnTo>
                <a:lnTo>
                  <a:pt x="13093" y="15950"/>
                </a:lnTo>
                <a:lnTo>
                  <a:pt x="14444" y="17301"/>
                </a:lnTo>
                <a:lnTo>
                  <a:pt x="15344" y="19154"/>
                </a:lnTo>
                <a:lnTo>
                  <a:pt x="15944" y="21341"/>
                </a:lnTo>
                <a:lnTo>
                  <a:pt x="17297" y="22800"/>
                </a:lnTo>
                <a:lnTo>
                  <a:pt x="19151" y="23772"/>
                </a:lnTo>
                <a:lnTo>
                  <a:pt x="21340" y="24421"/>
                </a:lnTo>
                <a:lnTo>
                  <a:pt x="26312" y="27681"/>
                </a:lnTo>
                <a:lnTo>
                  <a:pt x="28971" y="29884"/>
                </a:lnTo>
                <a:lnTo>
                  <a:pt x="30744" y="32305"/>
                </a:lnTo>
                <a:lnTo>
                  <a:pt x="32714" y="37535"/>
                </a:lnTo>
                <a:lnTo>
                  <a:pt x="36130" y="43035"/>
                </a:lnTo>
                <a:lnTo>
                  <a:pt x="40822" y="48654"/>
                </a:lnTo>
                <a:lnTo>
                  <a:pt x="46084" y="54326"/>
                </a:lnTo>
                <a:lnTo>
                  <a:pt x="48820" y="56220"/>
                </a:lnTo>
                <a:lnTo>
                  <a:pt x="54400" y="58324"/>
                </a:lnTo>
                <a:lnTo>
                  <a:pt x="57222" y="60790"/>
                </a:lnTo>
                <a:lnTo>
                  <a:pt x="60056" y="64339"/>
                </a:lnTo>
                <a:lnTo>
                  <a:pt x="62897" y="68610"/>
                </a:lnTo>
                <a:lnTo>
                  <a:pt x="66696" y="72410"/>
                </a:lnTo>
                <a:lnTo>
                  <a:pt x="71134" y="75896"/>
                </a:lnTo>
                <a:lnTo>
                  <a:pt x="75998" y="79172"/>
                </a:lnTo>
                <a:lnTo>
                  <a:pt x="80193" y="82309"/>
                </a:lnTo>
                <a:lnTo>
                  <a:pt x="87393" y="88334"/>
                </a:lnTo>
                <a:lnTo>
                  <a:pt x="93769" y="94187"/>
                </a:lnTo>
                <a:lnTo>
                  <a:pt x="100730" y="99963"/>
                </a:lnTo>
                <a:lnTo>
                  <a:pt x="105253" y="102837"/>
                </a:lnTo>
                <a:lnTo>
                  <a:pt x="110174" y="105705"/>
                </a:lnTo>
                <a:lnTo>
                  <a:pt x="114407" y="109523"/>
                </a:lnTo>
                <a:lnTo>
                  <a:pt x="118181" y="113972"/>
                </a:lnTo>
                <a:lnTo>
                  <a:pt x="121650" y="118844"/>
                </a:lnTo>
                <a:lnTo>
                  <a:pt x="125867" y="123044"/>
                </a:lnTo>
                <a:lnTo>
                  <a:pt x="130584" y="126797"/>
                </a:lnTo>
                <a:lnTo>
                  <a:pt x="135634" y="130251"/>
                </a:lnTo>
                <a:lnTo>
                  <a:pt x="139952" y="133506"/>
                </a:lnTo>
                <a:lnTo>
                  <a:pt x="147291" y="139663"/>
                </a:lnTo>
                <a:lnTo>
                  <a:pt x="150582" y="143591"/>
                </a:lnTo>
                <a:lnTo>
                  <a:pt x="153728" y="148115"/>
                </a:lnTo>
                <a:lnTo>
                  <a:pt x="156778" y="153036"/>
                </a:lnTo>
                <a:lnTo>
                  <a:pt x="160716" y="157269"/>
                </a:lnTo>
                <a:lnTo>
                  <a:pt x="165247" y="161043"/>
                </a:lnTo>
                <a:lnTo>
                  <a:pt x="170172" y="164512"/>
                </a:lnTo>
                <a:lnTo>
                  <a:pt x="174408" y="167777"/>
                </a:lnTo>
                <a:lnTo>
                  <a:pt x="181654" y="173945"/>
                </a:lnTo>
                <a:lnTo>
                  <a:pt x="183968" y="177876"/>
                </a:lnTo>
                <a:lnTo>
                  <a:pt x="185511" y="182401"/>
                </a:lnTo>
                <a:lnTo>
                  <a:pt x="186539" y="187323"/>
                </a:lnTo>
                <a:lnTo>
                  <a:pt x="188176" y="191557"/>
                </a:lnTo>
                <a:lnTo>
                  <a:pt x="192536" y="198801"/>
                </a:lnTo>
                <a:lnTo>
                  <a:pt x="197649" y="205196"/>
                </a:lnTo>
                <a:lnTo>
                  <a:pt x="200346" y="208235"/>
                </a:lnTo>
                <a:lnTo>
                  <a:pt x="204049" y="211213"/>
                </a:lnTo>
                <a:lnTo>
                  <a:pt x="208423" y="214151"/>
                </a:lnTo>
                <a:lnTo>
                  <a:pt x="220028" y="221159"/>
                </a:lnTo>
                <a:lnTo>
                  <a:pt x="220981" y="222687"/>
                </a:lnTo>
                <a:lnTo>
                  <a:pt x="222038" y="226924"/>
                </a:lnTo>
                <a:lnTo>
                  <a:pt x="223273" y="228435"/>
                </a:lnTo>
                <a:lnTo>
                  <a:pt x="225049" y="229443"/>
                </a:lnTo>
                <a:lnTo>
                  <a:pt x="227185" y="230114"/>
                </a:lnTo>
                <a:lnTo>
                  <a:pt x="228610" y="231514"/>
                </a:lnTo>
                <a:lnTo>
                  <a:pt x="229559" y="233400"/>
                </a:lnTo>
                <a:lnTo>
                  <a:pt x="231082" y="238720"/>
                </a:lnTo>
                <a:lnTo>
                  <a:pt x="231347" y="244192"/>
                </a:lnTo>
                <a:lnTo>
                  <a:pt x="232336" y="245662"/>
                </a:lnTo>
                <a:lnTo>
                  <a:pt x="233948" y="246642"/>
                </a:lnTo>
                <a:lnTo>
                  <a:pt x="240030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SMARTPenAnnotation945"/>
          <p:cNvSpPr/>
          <p:nvPr/>
        </p:nvSpPr>
        <p:spPr>
          <a:xfrm>
            <a:off x="4417695" y="1971675"/>
            <a:ext cx="137160" cy="205740"/>
          </a:xfrm>
          <a:custGeom>
            <a:avLst/>
            <a:gdLst/>
            <a:ahLst/>
            <a:cxnLst/>
            <a:rect l="0" t="0" r="0" b="0"/>
            <a:pathLst>
              <a:path w="137160" h="205740">
                <a:moveTo>
                  <a:pt x="137159" y="0"/>
                </a:moveTo>
                <a:lnTo>
                  <a:pt x="128940" y="0"/>
                </a:lnTo>
                <a:lnTo>
                  <a:pt x="128692" y="4550"/>
                </a:lnTo>
                <a:lnTo>
                  <a:pt x="127704" y="5891"/>
                </a:lnTo>
                <a:lnTo>
                  <a:pt x="126094" y="6785"/>
                </a:lnTo>
                <a:lnTo>
                  <a:pt x="124067" y="7380"/>
                </a:lnTo>
                <a:lnTo>
                  <a:pt x="122717" y="8730"/>
                </a:lnTo>
                <a:lnTo>
                  <a:pt x="121816" y="10583"/>
                </a:lnTo>
                <a:lnTo>
                  <a:pt x="120815" y="15181"/>
                </a:lnTo>
                <a:lnTo>
                  <a:pt x="120370" y="20399"/>
                </a:lnTo>
                <a:lnTo>
                  <a:pt x="119299" y="23124"/>
                </a:lnTo>
                <a:lnTo>
                  <a:pt x="115569" y="28692"/>
                </a:lnTo>
                <a:lnTo>
                  <a:pt x="113276" y="34342"/>
                </a:lnTo>
                <a:lnTo>
                  <a:pt x="112665" y="37182"/>
                </a:lnTo>
                <a:lnTo>
                  <a:pt x="110352" y="40980"/>
                </a:lnTo>
                <a:lnTo>
                  <a:pt x="106905" y="45418"/>
                </a:lnTo>
                <a:lnTo>
                  <a:pt x="102703" y="50281"/>
                </a:lnTo>
                <a:lnTo>
                  <a:pt x="98949" y="55428"/>
                </a:lnTo>
                <a:lnTo>
                  <a:pt x="95493" y="60764"/>
                </a:lnTo>
                <a:lnTo>
                  <a:pt x="92237" y="66227"/>
                </a:lnTo>
                <a:lnTo>
                  <a:pt x="89114" y="71774"/>
                </a:lnTo>
                <a:lnTo>
                  <a:pt x="83103" y="83017"/>
                </a:lnTo>
                <a:lnTo>
                  <a:pt x="74365" y="100056"/>
                </a:lnTo>
                <a:lnTo>
                  <a:pt x="70531" y="105757"/>
                </a:lnTo>
                <a:lnTo>
                  <a:pt x="66071" y="111462"/>
                </a:lnTo>
                <a:lnTo>
                  <a:pt x="61192" y="117170"/>
                </a:lnTo>
                <a:lnTo>
                  <a:pt x="56987" y="122881"/>
                </a:lnTo>
                <a:lnTo>
                  <a:pt x="53231" y="128593"/>
                </a:lnTo>
                <a:lnTo>
                  <a:pt x="49775" y="134306"/>
                </a:lnTo>
                <a:lnTo>
                  <a:pt x="46518" y="139067"/>
                </a:lnTo>
                <a:lnTo>
                  <a:pt x="43395" y="143194"/>
                </a:lnTo>
                <a:lnTo>
                  <a:pt x="40360" y="146897"/>
                </a:lnTo>
                <a:lnTo>
                  <a:pt x="37384" y="151271"/>
                </a:lnTo>
                <a:lnTo>
                  <a:pt x="34447" y="156092"/>
                </a:lnTo>
                <a:lnTo>
                  <a:pt x="31537" y="161212"/>
                </a:lnTo>
                <a:lnTo>
                  <a:pt x="28644" y="165577"/>
                </a:lnTo>
                <a:lnTo>
                  <a:pt x="25764" y="169439"/>
                </a:lnTo>
                <a:lnTo>
                  <a:pt x="22891" y="172967"/>
                </a:lnTo>
                <a:lnTo>
                  <a:pt x="20023" y="176271"/>
                </a:lnTo>
                <a:lnTo>
                  <a:pt x="17159" y="179427"/>
                </a:lnTo>
                <a:lnTo>
                  <a:pt x="14296" y="182483"/>
                </a:lnTo>
                <a:lnTo>
                  <a:pt x="12388" y="185472"/>
                </a:lnTo>
                <a:lnTo>
                  <a:pt x="10268" y="191334"/>
                </a:lnTo>
                <a:lnTo>
                  <a:pt x="8750" y="193279"/>
                </a:lnTo>
                <a:lnTo>
                  <a:pt x="6786" y="194575"/>
                </a:lnTo>
                <a:lnTo>
                  <a:pt x="4524" y="195439"/>
                </a:lnTo>
                <a:lnTo>
                  <a:pt x="3015" y="196968"/>
                </a:lnTo>
                <a:lnTo>
                  <a:pt x="2010" y="198939"/>
                </a:lnTo>
                <a:lnTo>
                  <a:pt x="0" y="2057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SMARTPenAnnotation946"/>
          <p:cNvSpPr/>
          <p:nvPr/>
        </p:nvSpPr>
        <p:spPr>
          <a:xfrm>
            <a:off x="4700587" y="1971678"/>
            <a:ext cx="240031" cy="34287"/>
          </a:xfrm>
          <a:custGeom>
            <a:avLst/>
            <a:gdLst/>
            <a:ahLst/>
            <a:cxnLst/>
            <a:rect l="0" t="0" r="0" b="0"/>
            <a:pathLst>
              <a:path w="240031" h="34287">
                <a:moveTo>
                  <a:pt x="0" y="34286"/>
                </a:moveTo>
                <a:lnTo>
                  <a:pt x="8219" y="26067"/>
                </a:lnTo>
                <a:lnTo>
                  <a:pt x="15347" y="25784"/>
                </a:lnTo>
                <a:lnTo>
                  <a:pt x="37189" y="25717"/>
                </a:lnTo>
                <a:lnTo>
                  <a:pt x="40985" y="24763"/>
                </a:lnTo>
                <a:lnTo>
                  <a:pt x="45421" y="23175"/>
                </a:lnTo>
                <a:lnTo>
                  <a:pt x="50283" y="21164"/>
                </a:lnTo>
                <a:lnTo>
                  <a:pt x="56382" y="19823"/>
                </a:lnTo>
                <a:lnTo>
                  <a:pt x="63306" y="18929"/>
                </a:lnTo>
                <a:lnTo>
                  <a:pt x="70779" y="18333"/>
                </a:lnTo>
                <a:lnTo>
                  <a:pt x="77666" y="17936"/>
                </a:lnTo>
                <a:lnTo>
                  <a:pt x="90398" y="17495"/>
                </a:lnTo>
                <a:lnTo>
                  <a:pt x="96460" y="16424"/>
                </a:lnTo>
                <a:lnTo>
                  <a:pt x="102407" y="14759"/>
                </a:lnTo>
                <a:lnTo>
                  <a:pt x="108276" y="12695"/>
                </a:lnTo>
                <a:lnTo>
                  <a:pt x="114094" y="11320"/>
                </a:lnTo>
                <a:lnTo>
                  <a:pt x="119878" y="10403"/>
                </a:lnTo>
                <a:lnTo>
                  <a:pt x="125638" y="9792"/>
                </a:lnTo>
                <a:lnTo>
                  <a:pt x="132336" y="8432"/>
                </a:lnTo>
                <a:lnTo>
                  <a:pt x="139659" y="6572"/>
                </a:lnTo>
                <a:lnTo>
                  <a:pt x="147399" y="4381"/>
                </a:lnTo>
                <a:lnTo>
                  <a:pt x="154463" y="2919"/>
                </a:lnTo>
                <a:lnTo>
                  <a:pt x="161078" y="1945"/>
                </a:lnTo>
                <a:lnTo>
                  <a:pt x="167393" y="1296"/>
                </a:lnTo>
                <a:lnTo>
                  <a:pt x="173508" y="863"/>
                </a:lnTo>
                <a:lnTo>
                  <a:pt x="179489" y="574"/>
                </a:lnTo>
                <a:lnTo>
                  <a:pt x="194470" y="168"/>
                </a:lnTo>
                <a:lnTo>
                  <a:pt x="216616" y="12"/>
                </a:lnTo>
                <a:lnTo>
                  <a:pt x="233077" y="0"/>
                </a:lnTo>
                <a:lnTo>
                  <a:pt x="235394" y="951"/>
                </a:lnTo>
                <a:lnTo>
                  <a:pt x="236940" y="2538"/>
                </a:lnTo>
                <a:lnTo>
                  <a:pt x="240030" y="85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SMARTPenAnnotation947"/>
          <p:cNvSpPr/>
          <p:nvPr/>
        </p:nvSpPr>
        <p:spPr>
          <a:xfrm>
            <a:off x="4743450" y="2083117"/>
            <a:ext cx="205741" cy="7382"/>
          </a:xfrm>
          <a:custGeom>
            <a:avLst/>
            <a:gdLst/>
            <a:ahLst/>
            <a:cxnLst/>
            <a:rect l="0" t="0" r="0" b="0"/>
            <a:pathLst>
              <a:path w="205741" h="7382">
                <a:moveTo>
                  <a:pt x="0" y="0"/>
                </a:moveTo>
                <a:lnTo>
                  <a:pt x="4550" y="0"/>
                </a:lnTo>
                <a:lnTo>
                  <a:pt x="7796" y="953"/>
                </a:lnTo>
                <a:lnTo>
                  <a:pt x="11865" y="2540"/>
                </a:lnTo>
                <a:lnTo>
                  <a:pt x="16482" y="4551"/>
                </a:lnTo>
                <a:lnTo>
                  <a:pt x="20513" y="5892"/>
                </a:lnTo>
                <a:lnTo>
                  <a:pt x="24153" y="6785"/>
                </a:lnTo>
                <a:lnTo>
                  <a:pt x="27532" y="7381"/>
                </a:lnTo>
                <a:lnTo>
                  <a:pt x="31689" y="6826"/>
                </a:lnTo>
                <a:lnTo>
                  <a:pt x="36366" y="5503"/>
                </a:lnTo>
                <a:lnTo>
                  <a:pt x="41389" y="3669"/>
                </a:lnTo>
                <a:lnTo>
                  <a:pt x="46642" y="2446"/>
                </a:lnTo>
                <a:lnTo>
                  <a:pt x="52050" y="1630"/>
                </a:lnTo>
                <a:lnTo>
                  <a:pt x="57560" y="1087"/>
                </a:lnTo>
                <a:lnTo>
                  <a:pt x="63138" y="725"/>
                </a:lnTo>
                <a:lnTo>
                  <a:pt x="68762" y="483"/>
                </a:lnTo>
                <a:lnTo>
                  <a:pt x="81043" y="215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SMARTPenAnnotation948"/>
          <p:cNvSpPr/>
          <p:nvPr/>
        </p:nvSpPr>
        <p:spPr>
          <a:xfrm>
            <a:off x="5189220" y="1903126"/>
            <a:ext cx="162878" cy="17114"/>
          </a:xfrm>
          <a:custGeom>
            <a:avLst/>
            <a:gdLst/>
            <a:ahLst/>
            <a:cxnLst/>
            <a:rect l="0" t="0" r="0" b="0"/>
            <a:pathLst>
              <a:path w="162878" h="17114">
                <a:moveTo>
                  <a:pt x="0" y="17113"/>
                </a:moveTo>
                <a:lnTo>
                  <a:pt x="20151" y="17113"/>
                </a:lnTo>
                <a:lnTo>
                  <a:pt x="22959" y="16161"/>
                </a:lnTo>
                <a:lnTo>
                  <a:pt x="25783" y="14574"/>
                </a:lnTo>
                <a:lnTo>
                  <a:pt x="28619" y="12563"/>
                </a:lnTo>
                <a:lnTo>
                  <a:pt x="32414" y="11222"/>
                </a:lnTo>
                <a:lnTo>
                  <a:pt x="36849" y="10328"/>
                </a:lnTo>
                <a:lnTo>
                  <a:pt x="41711" y="9733"/>
                </a:lnTo>
                <a:lnTo>
                  <a:pt x="46857" y="9335"/>
                </a:lnTo>
                <a:lnTo>
                  <a:pt x="52193" y="9071"/>
                </a:lnTo>
                <a:lnTo>
                  <a:pt x="66264" y="8698"/>
                </a:lnTo>
                <a:lnTo>
                  <a:pt x="84103" y="8572"/>
                </a:lnTo>
                <a:lnTo>
                  <a:pt x="88453" y="7609"/>
                </a:lnTo>
                <a:lnTo>
                  <a:pt x="92306" y="6015"/>
                </a:lnTo>
                <a:lnTo>
                  <a:pt x="95827" y="4000"/>
                </a:lnTo>
                <a:lnTo>
                  <a:pt x="99127" y="2656"/>
                </a:lnTo>
                <a:lnTo>
                  <a:pt x="102280" y="1760"/>
                </a:lnTo>
                <a:lnTo>
                  <a:pt x="105334" y="1163"/>
                </a:lnTo>
                <a:lnTo>
                  <a:pt x="109275" y="765"/>
                </a:lnTo>
                <a:lnTo>
                  <a:pt x="113807" y="499"/>
                </a:lnTo>
                <a:lnTo>
                  <a:pt x="122971" y="204"/>
                </a:lnTo>
                <a:lnTo>
                  <a:pt x="136615" y="15"/>
                </a:lnTo>
                <a:lnTo>
                  <a:pt x="139654" y="0"/>
                </a:lnTo>
                <a:lnTo>
                  <a:pt x="141680" y="942"/>
                </a:lnTo>
                <a:lnTo>
                  <a:pt x="143031" y="2522"/>
                </a:lnTo>
                <a:lnTo>
                  <a:pt x="143931" y="4529"/>
                </a:lnTo>
                <a:lnTo>
                  <a:pt x="145484" y="5866"/>
                </a:lnTo>
                <a:lnTo>
                  <a:pt x="147472" y="6758"/>
                </a:lnTo>
                <a:lnTo>
                  <a:pt x="152955" y="8189"/>
                </a:lnTo>
                <a:lnTo>
                  <a:pt x="156245" y="8385"/>
                </a:lnTo>
                <a:lnTo>
                  <a:pt x="162877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SMARTPenAnnotation949"/>
          <p:cNvSpPr/>
          <p:nvPr/>
        </p:nvSpPr>
        <p:spPr>
          <a:xfrm>
            <a:off x="5394959" y="1817370"/>
            <a:ext cx="60009" cy="257176"/>
          </a:xfrm>
          <a:custGeom>
            <a:avLst/>
            <a:gdLst/>
            <a:ahLst/>
            <a:cxnLst/>
            <a:rect l="0" t="0" r="0" b="0"/>
            <a:pathLst>
              <a:path w="60009" h="257176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1" y="6785"/>
                </a:lnTo>
                <a:lnTo>
                  <a:pt x="4552" y="7380"/>
                </a:lnTo>
                <a:lnTo>
                  <a:pt x="5892" y="8730"/>
                </a:lnTo>
                <a:lnTo>
                  <a:pt x="6786" y="10582"/>
                </a:lnTo>
                <a:lnTo>
                  <a:pt x="8220" y="15848"/>
                </a:lnTo>
                <a:lnTo>
                  <a:pt x="8503" y="23732"/>
                </a:lnTo>
                <a:lnTo>
                  <a:pt x="8563" y="41813"/>
                </a:lnTo>
                <a:lnTo>
                  <a:pt x="9520" y="45973"/>
                </a:lnTo>
                <a:lnTo>
                  <a:pt x="11109" y="49698"/>
                </a:lnTo>
                <a:lnTo>
                  <a:pt x="13121" y="53135"/>
                </a:lnTo>
                <a:lnTo>
                  <a:pt x="14463" y="56378"/>
                </a:lnTo>
                <a:lnTo>
                  <a:pt x="15953" y="62522"/>
                </a:lnTo>
                <a:lnTo>
                  <a:pt x="16351" y="66446"/>
                </a:lnTo>
                <a:lnTo>
                  <a:pt x="16616" y="70967"/>
                </a:lnTo>
                <a:lnTo>
                  <a:pt x="16910" y="81071"/>
                </a:lnTo>
                <a:lnTo>
                  <a:pt x="17041" y="91911"/>
                </a:lnTo>
                <a:lnTo>
                  <a:pt x="18028" y="96517"/>
                </a:lnTo>
                <a:lnTo>
                  <a:pt x="19639" y="100539"/>
                </a:lnTo>
                <a:lnTo>
                  <a:pt x="21666" y="104173"/>
                </a:lnTo>
                <a:lnTo>
                  <a:pt x="23017" y="107549"/>
                </a:lnTo>
                <a:lnTo>
                  <a:pt x="24518" y="113839"/>
                </a:lnTo>
                <a:lnTo>
                  <a:pt x="24917" y="117803"/>
                </a:lnTo>
                <a:lnTo>
                  <a:pt x="25184" y="122350"/>
                </a:lnTo>
                <a:lnTo>
                  <a:pt x="25481" y="132483"/>
                </a:lnTo>
                <a:lnTo>
                  <a:pt x="25613" y="143336"/>
                </a:lnTo>
                <a:lnTo>
                  <a:pt x="26600" y="148897"/>
                </a:lnTo>
                <a:lnTo>
                  <a:pt x="28211" y="154510"/>
                </a:lnTo>
                <a:lnTo>
                  <a:pt x="30238" y="160156"/>
                </a:lnTo>
                <a:lnTo>
                  <a:pt x="31589" y="164873"/>
                </a:lnTo>
                <a:lnTo>
                  <a:pt x="33090" y="172654"/>
                </a:lnTo>
                <a:lnTo>
                  <a:pt x="33757" y="179287"/>
                </a:lnTo>
                <a:lnTo>
                  <a:pt x="34053" y="185411"/>
                </a:lnTo>
                <a:lnTo>
                  <a:pt x="34185" y="191307"/>
                </a:lnTo>
                <a:lnTo>
                  <a:pt x="34259" y="199982"/>
                </a:lnTo>
                <a:lnTo>
                  <a:pt x="35222" y="203806"/>
                </a:lnTo>
                <a:lnTo>
                  <a:pt x="36817" y="208261"/>
                </a:lnTo>
                <a:lnTo>
                  <a:pt x="41668" y="219996"/>
                </a:lnTo>
                <a:lnTo>
                  <a:pt x="43019" y="221911"/>
                </a:lnTo>
                <a:lnTo>
                  <a:pt x="44872" y="224141"/>
                </a:lnTo>
                <a:lnTo>
                  <a:pt x="47060" y="226580"/>
                </a:lnTo>
                <a:lnTo>
                  <a:pt x="48519" y="229158"/>
                </a:lnTo>
                <a:lnTo>
                  <a:pt x="50139" y="234563"/>
                </a:lnTo>
                <a:lnTo>
                  <a:pt x="51180" y="239902"/>
                </a:lnTo>
                <a:lnTo>
                  <a:pt x="51401" y="247268"/>
                </a:lnTo>
                <a:lnTo>
                  <a:pt x="52365" y="248665"/>
                </a:lnTo>
                <a:lnTo>
                  <a:pt x="53961" y="250549"/>
                </a:lnTo>
                <a:lnTo>
                  <a:pt x="60008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SMARTPenAnnotation950"/>
          <p:cNvSpPr/>
          <p:nvPr/>
        </p:nvSpPr>
        <p:spPr>
          <a:xfrm>
            <a:off x="5540693" y="1834545"/>
            <a:ext cx="196801" cy="231394"/>
          </a:xfrm>
          <a:custGeom>
            <a:avLst/>
            <a:gdLst/>
            <a:ahLst/>
            <a:cxnLst/>
            <a:rect l="0" t="0" r="0" b="0"/>
            <a:pathLst>
              <a:path w="196801" h="231394">
                <a:moveTo>
                  <a:pt x="34289" y="8542"/>
                </a:moveTo>
                <a:lnTo>
                  <a:pt x="34289" y="0"/>
                </a:lnTo>
                <a:lnTo>
                  <a:pt x="34289" y="4530"/>
                </a:lnTo>
                <a:lnTo>
                  <a:pt x="33337" y="6820"/>
                </a:lnTo>
                <a:lnTo>
                  <a:pt x="28398" y="13641"/>
                </a:lnTo>
                <a:lnTo>
                  <a:pt x="26908" y="15571"/>
                </a:lnTo>
                <a:lnTo>
                  <a:pt x="23706" y="21508"/>
                </a:lnTo>
                <a:lnTo>
                  <a:pt x="21519" y="25759"/>
                </a:lnTo>
                <a:lnTo>
                  <a:pt x="20060" y="29545"/>
                </a:lnTo>
                <a:lnTo>
                  <a:pt x="18440" y="36292"/>
                </a:lnTo>
                <a:lnTo>
                  <a:pt x="17720" y="42465"/>
                </a:lnTo>
                <a:lnTo>
                  <a:pt x="17528" y="45445"/>
                </a:lnTo>
                <a:lnTo>
                  <a:pt x="16448" y="49336"/>
                </a:lnTo>
                <a:lnTo>
                  <a:pt x="14775" y="53836"/>
                </a:lnTo>
                <a:lnTo>
                  <a:pt x="12707" y="58740"/>
                </a:lnTo>
                <a:lnTo>
                  <a:pt x="11328" y="62963"/>
                </a:lnTo>
                <a:lnTo>
                  <a:pt x="10410" y="66730"/>
                </a:lnTo>
                <a:lnTo>
                  <a:pt x="9797" y="70194"/>
                </a:lnTo>
                <a:lnTo>
                  <a:pt x="8436" y="74408"/>
                </a:lnTo>
                <a:lnTo>
                  <a:pt x="6576" y="79123"/>
                </a:lnTo>
                <a:lnTo>
                  <a:pt x="4384" y="84171"/>
                </a:lnTo>
                <a:lnTo>
                  <a:pt x="2922" y="88489"/>
                </a:lnTo>
                <a:lnTo>
                  <a:pt x="1948" y="92320"/>
                </a:lnTo>
                <a:lnTo>
                  <a:pt x="1298" y="95827"/>
                </a:lnTo>
                <a:lnTo>
                  <a:pt x="865" y="100069"/>
                </a:lnTo>
                <a:lnTo>
                  <a:pt x="577" y="104803"/>
                </a:lnTo>
                <a:lnTo>
                  <a:pt x="256" y="114190"/>
                </a:lnTo>
                <a:lnTo>
                  <a:pt x="75" y="125782"/>
                </a:lnTo>
                <a:lnTo>
                  <a:pt x="0" y="165590"/>
                </a:lnTo>
                <a:lnTo>
                  <a:pt x="952" y="169438"/>
                </a:lnTo>
                <a:lnTo>
                  <a:pt x="2539" y="173909"/>
                </a:lnTo>
                <a:lnTo>
                  <a:pt x="4550" y="178794"/>
                </a:lnTo>
                <a:lnTo>
                  <a:pt x="5890" y="183003"/>
                </a:lnTo>
                <a:lnTo>
                  <a:pt x="7380" y="190220"/>
                </a:lnTo>
                <a:lnTo>
                  <a:pt x="10582" y="196603"/>
                </a:lnTo>
                <a:lnTo>
                  <a:pt x="15848" y="203911"/>
                </a:lnTo>
                <a:lnTo>
                  <a:pt x="21311" y="209728"/>
                </a:lnTo>
                <a:lnTo>
                  <a:pt x="28962" y="217483"/>
                </a:lnTo>
                <a:lnTo>
                  <a:pt x="31690" y="219274"/>
                </a:lnTo>
                <a:lnTo>
                  <a:pt x="37261" y="221263"/>
                </a:lnTo>
                <a:lnTo>
                  <a:pt x="42913" y="224687"/>
                </a:lnTo>
                <a:lnTo>
                  <a:pt x="45753" y="226934"/>
                </a:lnTo>
                <a:lnTo>
                  <a:pt x="48599" y="228431"/>
                </a:lnTo>
                <a:lnTo>
                  <a:pt x="54302" y="230096"/>
                </a:lnTo>
                <a:lnTo>
                  <a:pt x="58108" y="230539"/>
                </a:lnTo>
                <a:lnTo>
                  <a:pt x="62551" y="230835"/>
                </a:lnTo>
                <a:lnTo>
                  <a:pt x="71615" y="231164"/>
                </a:lnTo>
                <a:lnTo>
                  <a:pt x="82073" y="231349"/>
                </a:lnTo>
                <a:lnTo>
                  <a:pt x="88229" y="231393"/>
                </a:lnTo>
                <a:lnTo>
                  <a:pt x="92156" y="230452"/>
                </a:lnTo>
                <a:lnTo>
                  <a:pt x="96680" y="228872"/>
                </a:lnTo>
                <a:lnTo>
                  <a:pt x="101600" y="226866"/>
                </a:lnTo>
                <a:lnTo>
                  <a:pt x="105833" y="224576"/>
                </a:lnTo>
                <a:lnTo>
                  <a:pt x="109608" y="222097"/>
                </a:lnTo>
                <a:lnTo>
                  <a:pt x="113077" y="219492"/>
                </a:lnTo>
                <a:lnTo>
                  <a:pt x="116341" y="217756"/>
                </a:lnTo>
                <a:lnTo>
                  <a:pt x="119471" y="216598"/>
                </a:lnTo>
                <a:lnTo>
                  <a:pt x="122509" y="215826"/>
                </a:lnTo>
                <a:lnTo>
                  <a:pt x="128426" y="212428"/>
                </a:lnTo>
                <a:lnTo>
                  <a:pt x="134230" y="207743"/>
                </a:lnTo>
                <a:lnTo>
                  <a:pt x="139985" y="202486"/>
                </a:lnTo>
                <a:lnTo>
                  <a:pt x="148580" y="194171"/>
                </a:lnTo>
                <a:lnTo>
                  <a:pt x="151440" y="190397"/>
                </a:lnTo>
                <a:lnTo>
                  <a:pt x="154300" y="185976"/>
                </a:lnTo>
                <a:lnTo>
                  <a:pt x="157159" y="181124"/>
                </a:lnTo>
                <a:lnTo>
                  <a:pt x="160017" y="176937"/>
                </a:lnTo>
                <a:lnTo>
                  <a:pt x="165733" y="169744"/>
                </a:lnTo>
                <a:lnTo>
                  <a:pt x="171449" y="163372"/>
                </a:lnTo>
                <a:lnTo>
                  <a:pt x="177164" y="156413"/>
                </a:lnTo>
                <a:lnTo>
                  <a:pt x="180022" y="151890"/>
                </a:lnTo>
                <a:lnTo>
                  <a:pt x="182879" y="146970"/>
                </a:lnTo>
                <a:lnTo>
                  <a:pt x="184784" y="142737"/>
                </a:lnTo>
                <a:lnTo>
                  <a:pt x="186054" y="138963"/>
                </a:lnTo>
                <a:lnTo>
                  <a:pt x="186901" y="135495"/>
                </a:lnTo>
                <a:lnTo>
                  <a:pt x="187465" y="131277"/>
                </a:lnTo>
                <a:lnTo>
                  <a:pt x="187842" y="126560"/>
                </a:lnTo>
                <a:lnTo>
                  <a:pt x="188092" y="121511"/>
                </a:lnTo>
                <a:lnTo>
                  <a:pt x="189212" y="117192"/>
                </a:lnTo>
                <a:lnTo>
                  <a:pt x="190911" y="113361"/>
                </a:lnTo>
                <a:lnTo>
                  <a:pt x="192996" y="109853"/>
                </a:lnTo>
                <a:lnTo>
                  <a:pt x="194387" y="105610"/>
                </a:lnTo>
                <a:lnTo>
                  <a:pt x="195313" y="100877"/>
                </a:lnTo>
                <a:lnTo>
                  <a:pt x="195931" y="95816"/>
                </a:lnTo>
                <a:lnTo>
                  <a:pt x="196343" y="91490"/>
                </a:lnTo>
                <a:lnTo>
                  <a:pt x="196618" y="87653"/>
                </a:lnTo>
                <a:lnTo>
                  <a:pt x="196800" y="84143"/>
                </a:lnTo>
                <a:lnTo>
                  <a:pt x="195970" y="79898"/>
                </a:lnTo>
                <a:lnTo>
                  <a:pt x="194464" y="75162"/>
                </a:lnTo>
                <a:lnTo>
                  <a:pt x="192507" y="70101"/>
                </a:lnTo>
                <a:lnTo>
                  <a:pt x="191203" y="65774"/>
                </a:lnTo>
                <a:lnTo>
                  <a:pt x="190333" y="61936"/>
                </a:lnTo>
                <a:lnTo>
                  <a:pt x="189367" y="55133"/>
                </a:lnTo>
                <a:lnTo>
                  <a:pt x="188938" y="48934"/>
                </a:lnTo>
                <a:lnTo>
                  <a:pt x="186918" y="45948"/>
                </a:lnTo>
                <a:lnTo>
                  <a:pt x="183667" y="43004"/>
                </a:lnTo>
                <a:lnTo>
                  <a:pt x="179595" y="40089"/>
                </a:lnTo>
                <a:lnTo>
                  <a:pt x="175927" y="37194"/>
                </a:lnTo>
                <a:lnTo>
                  <a:pt x="172529" y="34311"/>
                </a:lnTo>
                <a:lnTo>
                  <a:pt x="169311" y="31436"/>
                </a:lnTo>
                <a:lnTo>
                  <a:pt x="163197" y="25702"/>
                </a:lnTo>
                <a:lnTo>
                  <a:pt x="160232" y="22840"/>
                </a:lnTo>
                <a:lnTo>
                  <a:pt x="157304" y="20931"/>
                </a:lnTo>
                <a:lnTo>
                  <a:pt x="151510" y="18811"/>
                </a:lnTo>
                <a:lnTo>
                  <a:pt x="147679" y="17293"/>
                </a:lnTo>
                <a:lnTo>
                  <a:pt x="143220" y="15329"/>
                </a:lnTo>
                <a:lnTo>
                  <a:pt x="138342" y="13066"/>
                </a:lnTo>
                <a:lnTo>
                  <a:pt x="134137" y="11558"/>
                </a:lnTo>
                <a:lnTo>
                  <a:pt x="130382" y="10553"/>
                </a:lnTo>
                <a:lnTo>
                  <a:pt x="126926" y="9883"/>
                </a:lnTo>
                <a:lnTo>
                  <a:pt x="122717" y="8483"/>
                </a:lnTo>
                <a:lnTo>
                  <a:pt x="118006" y="6598"/>
                </a:lnTo>
                <a:lnTo>
                  <a:pt x="112960" y="4388"/>
                </a:lnTo>
                <a:lnTo>
                  <a:pt x="108644" y="2915"/>
                </a:lnTo>
                <a:lnTo>
                  <a:pt x="104814" y="1933"/>
                </a:lnTo>
                <a:lnTo>
                  <a:pt x="101308" y="1279"/>
                </a:lnTo>
                <a:lnTo>
                  <a:pt x="98019" y="1795"/>
                </a:lnTo>
                <a:lnTo>
                  <a:pt x="94873" y="3092"/>
                </a:lnTo>
                <a:lnTo>
                  <a:pt x="91823" y="4908"/>
                </a:lnTo>
                <a:lnTo>
                  <a:pt x="87885" y="6119"/>
                </a:lnTo>
                <a:lnTo>
                  <a:pt x="83355" y="6927"/>
                </a:lnTo>
                <a:lnTo>
                  <a:pt x="78430" y="7465"/>
                </a:lnTo>
                <a:lnTo>
                  <a:pt x="74194" y="7824"/>
                </a:lnTo>
                <a:lnTo>
                  <a:pt x="70417" y="8064"/>
                </a:lnTo>
                <a:lnTo>
                  <a:pt x="66947" y="8223"/>
                </a:lnTo>
                <a:lnTo>
                  <a:pt x="63681" y="9282"/>
                </a:lnTo>
                <a:lnTo>
                  <a:pt x="60551" y="10940"/>
                </a:lnTo>
                <a:lnTo>
                  <a:pt x="57512" y="12998"/>
                </a:lnTo>
                <a:lnTo>
                  <a:pt x="51596" y="15285"/>
                </a:lnTo>
                <a:lnTo>
                  <a:pt x="45791" y="16301"/>
                </a:lnTo>
                <a:lnTo>
                  <a:pt x="40036" y="16753"/>
                </a:lnTo>
                <a:lnTo>
                  <a:pt x="38121" y="17826"/>
                </a:lnTo>
                <a:lnTo>
                  <a:pt x="36843" y="19494"/>
                </a:lnTo>
                <a:lnTo>
                  <a:pt x="34289" y="256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SMARTPenAnnotation951"/>
          <p:cNvSpPr/>
          <p:nvPr/>
        </p:nvSpPr>
        <p:spPr>
          <a:xfrm>
            <a:off x="5883592" y="1911667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78717" y="8572"/>
                </a:lnTo>
                <a:lnTo>
                  <a:pt x="82958" y="7620"/>
                </a:lnTo>
                <a:lnTo>
                  <a:pt x="87690" y="6033"/>
                </a:lnTo>
                <a:lnTo>
                  <a:pt x="92750" y="4022"/>
                </a:lnTo>
                <a:lnTo>
                  <a:pt x="97076" y="2681"/>
                </a:lnTo>
                <a:lnTo>
                  <a:pt x="100913" y="1787"/>
                </a:lnTo>
                <a:lnTo>
                  <a:pt x="104422" y="1192"/>
                </a:lnTo>
                <a:lnTo>
                  <a:pt x="108667" y="794"/>
                </a:lnTo>
                <a:lnTo>
                  <a:pt x="113402" y="530"/>
                </a:lnTo>
                <a:lnTo>
                  <a:pt x="123744" y="236"/>
                </a:lnTo>
                <a:lnTo>
                  <a:pt x="172977" y="3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SMARTPenAnnotation952"/>
          <p:cNvSpPr/>
          <p:nvPr/>
        </p:nvSpPr>
        <p:spPr>
          <a:xfrm>
            <a:off x="5960745" y="1825973"/>
            <a:ext cx="60008" cy="231428"/>
          </a:xfrm>
          <a:custGeom>
            <a:avLst/>
            <a:gdLst/>
            <a:ahLst/>
            <a:cxnLst/>
            <a:rect l="0" t="0" r="0" b="0"/>
            <a:pathLst>
              <a:path w="60008" h="231428">
                <a:moveTo>
                  <a:pt x="0" y="8541"/>
                </a:moveTo>
                <a:lnTo>
                  <a:pt x="0" y="0"/>
                </a:lnTo>
                <a:lnTo>
                  <a:pt x="0" y="28662"/>
                </a:lnTo>
                <a:lnTo>
                  <a:pt x="952" y="32433"/>
                </a:lnTo>
                <a:lnTo>
                  <a:pt x="2540" y="36851"/>
                </a:lnTo>
                <a:lnTo>
                  <a:pt x="4550" y="41702"/>
                </a:lnTo>
                <a:lnTo>
                  <a:pt x="5891" y="45889"/>
                </a:lnTo>
                <a:lnTo>
                  <a:pt x="7381" y="53080"/>
                </a:lnTo>
                <a:lnTo>
                  <a:pt x="8730" y="57284"/>
                </a:lnTo>
                <a:lnTo>
                  <a:pt x="10583" y="61992"/>
                </a:lnTo>
                <a:lnTo>
                  <a:pt x="12770" y="67035"/>
                </a:lnTo>
                <a:lnTo>
                  <a:pt x="17740" y="77718"/>
                </a:lnTo>
                <a:lnTo>
                  <a:pt x="20399" y="83235"/>
                </a:lnTo>
                <a:lnTo>
                  <a:pt x="22171" y="88817"/>
                </a:lnTo>
                <a:lnTo>
                  <a:pt x="23354" y="94444"/>
                </a:lnTo>
                <a:lnTo>
                  <a:pt x="24142" y="100100"/>
                </a:lnTo>
                <a:lnTo>
                  <a:pt x="24666" y="105775"/>
                </a:lnTo>
                <a:lnTo>
                  <a:pt x="25017" y="111464"/>
                </a:lnTo>
                <a:lnTo>
                  <a:pt x="25406" y="122865"/>
                </a:lnTo>
                <a:lnTo>
                  <a:pt x="25579" y="134282"/>
                </a:lnTo>
                <a:lnTo>
                  <a:pt x="26577" y="139041"/>
                </a:lnTo>
                <a:lnTo>
                  <a:pt x="28196" y="143166"/>
                </a:lnTo>
                <a:lnTo>
                  <a:pt x="30227" y="146869"/>
                </a:lnTo>
                <a:lnTo>
                  <a:pt x="31581" y="151242"/>
                </a:lnTo>
                <a:lnTo>
                  <a:pt x="32484" y="156063"/>
                </a:lnTo>
                <a:lnTo>
                  <a:pt x="33086" y="161182"/>
                </a:lnTo>
                <a:lnTo>
                  <a:pt x="33487" y="165546"/>
                </a:lnTo>
                <a:lnTo>
                  <a:pt x="33755" y="169409"/>
                </a:lnTo>
                <a:lnTo>
                  <a:pt x="33933" y="172937"/>
                </a:lnTo>
                <a:lnTo>
                  <a:pt x="35004" y="176241"/>
                </a:lnTo>
                <a:lnTo>
                  <a:pt x="36671" y="179396"/>
                </a:lnTo>
                <a:lnTo>
                  <a:pt x="38735" y="182452"/>
                </a:lnTo>
                <a:lnTo>
                  <a:pt x="40110" y="186394"/>
                </a:lnTo>
                <a:lnTo>
                  <a:pt x="41028" y="190928"/>
                </a:lnTo>
                <a:lnTo>
                  <a:pt x="42500" y="202789"/>
                </a:lnTo>
                <a:lnTo>
                  <a:pt x="42755" y="209395"/>
                </a:lnTo>
                <a:lnTo>
                  <a:pt x="43743" y="211976"/>
                </a:lnTo>
                <a:lnTo>
                  <a:pt x="45355" y="214650"/>
                </a:lnTo>
                <a:lnTo>
                  <a:pt x="50234" y="221233"/>
                </a:lnTo>
                <a:lnTo>
                  <a:pt x="50901" y="224674"/>
                </a:lnTo>
                <a:lnTo>
                  <a:pt x="51079" y="226925"/>
                </a:lnTo>
                <a:lnTo>
                  <a:pt x="52150" y="228425"/>
                </a:lnTo>
                <a:lnTo>
                  <a:pt x="53817" y="229426"/>
                </a:lnTo>
                <a:lnTo>
                  <a:pt x="60007" y="2314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SMARTPenAnnotation953"/>
          <p:cNvSpPr/>
          <p:nvPr/>
        </p:nvSpPr>
        <p:spPr>
          <a:xfrm>
            <a:off x="5832157" y="2100262"/>
            <a:ext cx="282894" cy="17146"/>
          </a:xfrm>
          <a:custGeom>
            <a:avLst/>
            <a:gdLst/>
            <a:ahLst/>
            <a:cxnLst/>
            <a:rect l="0" t="0" r="0" b="0"/>
            <a:pathLst>
              <a:path w="282894" h="17146">
                <a:moveTo>
                  <a:pt x="0" y="0"/>
                </a:moveTo>
                <a:lnTo>
                  <a:pt x="20152" y="0"/>
                </a:lnTo>
                <a:lnTo>
                  <a:pt x="22959" y="953"/>
                </a:lnTo>
                <a:lnTo>
                  <a:pt x="25784" y="2540"/>
                </a:lnTo>
                <a:lnTo>
                  <a:pt x="28619" y="4551"/>
                </a:lnTo>
                <a:lnTo>
                  <a:pt x="32414" y="5892"/>
                </a:lnTo>
                <a:lnTo>
                  <a:pt x="36850" y="6785"/>
                </a:lnTo>
                <a:lnTo>
                  <a:pt x="41711" y="7381"/>
                </a:lnTo>
                <a:lnTo>
                  <a:pt x="45905" y="7778"/>
                </a:lnTo>
                <a:lnTo>
                  <a:pt x="53105" y="8219"/>
                </a:lnTo>
                <a:lnTo>
                  <a:pt x="62020" y="8416"/>
                </a:lnTo>
                <a:lnTo>
                  <a:pt x="155479" y="8573"/>
                </a:lnTo>
                <a:lnTo>
                  <a:pt x="160803" y="7620"/>
                </a:lnTo>
                <a:lnTo>
                  <a:pt x="167209" y="6033"/>
                </a:lnTo>
                <a:lnTo>
                  <a:pt x="174338" y="4022"/>
                </a:lnTo>
                <a:lnTo>
                  <a:pt x="180995" y="2681"/>
                </a:lnTo>
                <a:lnTo>
                  <a:pt x="187339" y="1787"/>
                </a:lnTo>
                <a:lnTo>
                  <a:pt x="193472" y="1192"/>
                </a:lnTo>
                <a:lnTo>
                  <a:pt x="199467" y="794"/>
                </a:lnTo>
                <a:lnTo>
                  <a:pt x="205368" y="530"/>
                </a:lnTo>
                <a:lnTo>
                  <a:pt x="217005" y="235"/>
                </a:lnTo>
                <a:lnTo>
                  <a:pt x="241173" y="31"/>
                </a:lnTo>
                <a:lnTo>
                  <a:pt x="244602" y="973"/>
                </a:lnTo>
                <a:lnTo>
                  <a:pt x="247840" y="2554"/>
                </a:lnTo>
                <a:lnTo>
                  <a:pt x="250952" y="4560"/>
                </a:lnTo>
                <a:lnTo>
                  <a:pt x="254931" y="5898"/>
                </a:lnTo>
                <a:lnTo>
                  <a:pt x="259489" y="6789"/>
                </a:lnTo>
                <a:lnTo>
                  <a:pt x="264433" y="7384"/>
                </a:lnTo>
                <a:lnTo>
                  <a:pt x="268681" y="7780"/>
                </a:lnTo>
                <a:lnTo>
                  <a:pt x="275941" y="8220"/>
                </a:lnTo>
                <a:lnTo>
                  <a:pt x="278258" y="9290"/>
                </a:lnTo>
                <a:lnTo>
                  <a:pt x="279804" y="10956"/>
                </a:lnTo>
                <a:lnTo>
                  <a:pt x="282893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SMARTPenAnnotation954"/>
          <p:cNvSpPr/>
          <p:nvPr/>
        </p:nvSpPr>
        <p:spPr>
          <a:xfrm>
            <a:off x="6183629" y="1551622"/>
            <a:ext cx="2426019" cy="548641"/>
          </a:xfrm>
          <a:custGeom>
            <a:avLst/>
            <a:gdLst/>
            <a:ahLst/>
            <a:cxnLst/>
            <a:rect l="0" t="0" r="0" b="0"/>
            <a:pathLst>
              <a:path w="2426019" h="548641">
                <a:moveTo>
                  <a:pt x="0" y="454342"/>
                </a:moveTo>
                <a:lnTo>
                  <a:pt x="12771" y="454342"/>
                </a:lnTo>
                <a:lnTo>
                  <a:pt x="15182" y="455295"/>
                </a:lnTo>
                <a:lnTo>
                  <a:pt x="23125" y="461186"/>
                </a:lnTo>
                <a:lnTo>
                  <a:pt x="40029" y="477302"/>
                </a:lnTo>
                <a:lnTo>
                  <a:pt x="80010" y="517208"/>
                </a:lnTo>
                <a:lnTo>
                  <a:pt x="81916" y="520065"/>
                </a:lnTo>
                <a:lnTo>
                  <a:pt x="85549" y="528638"/>
                </a:lnTo>
                <a:lnTo>
                  <a:pt x="89775" y="534353"/>
                </a:lnTo>
                <a:lnTo>
                  <a:pt x="92235" y="536258"/>
                </a:lnTo>
                <a:lnTo>
                  <a:pt x="94828" y="537528"/>
                </a:lnTo>
                <a:lnTo>
                  <a:pt x="97508" y="538374"/>
                </a:lnTo>
                <a:lnTo>
                  <a:pt x="99296" y="539891"/>
                </a:lnTo>
                <a:lnTo>
                  <a:pt x="100488" y="541855"/>
                </a:lnTo>
                <a:lnTo>
                  <a:pt x="101282" y="544117"/>
                </a:lnTo>
                <a:lnTo>
                  <a:pt x="102764" y="545624"/>
                </a:lnTo>
                <a:lnTo>
                  <a:pt x="104704" y="546630"/>
                </a:lnTo>
                <a:lnTo>
                  <a:pt x="110112" y="548243"/>
                </a:lnTo>
                <a:lnTo>
                  <a:pt x="128480" y="548640"/>
                </a:lnTo>
                <a:lnTo>
                  <a:pt x="124006" y="544089"/>
                </a:lnTo>
                <a:lnTo>
                  <a:pt x="122675" y="541796"/>
                </a:lnTo>
                <a:lnTo>
                  <a:pt x="121198" y="536708"/>
                </a:lnTo>
                <a:lnTo>
                  <a:pt x="119297" y="524728"/>
                </a:lnTo>
                <a:lnTo>
                  <a:pt x="114193" y="510334"/>
                </a:lnTo>
                <a:lnTo>
                  <a:pt x="111305" y="494957"/>
                </a:lnTo>
                <a:lnTo>
                  <a:pt x="105793" y="482992"/>
                </a:lnTo>
                <a:lnTo>
                  <a:pt x="103736" y="467805"/>
                </a:lnTo>
                <a:lnTo>
                  <a:pt x="103127" y="451241"/>
                </a:lnTo>
                <a:lnTo>
                  <a:pt x="102984" y="439947"/>
                </a:lnTo>
                <a:lnTo>
                  <a:pt x="100382" y="428577"/>
                </a:lnTo>
                <a:lnTo>
                  <a:pt x="97002" y="417174"/>
                </a:lnTo>
                <a:lnTo>
                  <a:pt x="94147" y="400044"/>
                </a:lnTo>
                <a:lnTo>
                  <a:pt x="90103" y="388617"/>
                </a:lnTo>
                <a:lnTo>
                  <a:pt x="87671" y="374649"/>
                </a:lnTo>
                <a:lnTo>
                  <a:pt x="86590" y="359868"/>
                </a:lnTo>
                <a:lnTo>
                  <a:pt x="86110" y="346949"/>
                </a:lnTo>
                <a:lnTo>
                  <a:pt x="85840" y="328966"/>
                </a:lnTo>
                <a:lnTo>
                  <a:pt x="85760" y="311572"/>
                </a:lnTo>
                <a:lnTo>
                  <a:pt x="83200" y="300084"/>
                </a:lnTo>
                <a:lnTo>
                  <a:pt x="79841" y="288628"/>
                </a:lnTo>
                <a:lnTo>
                  <a:pt x="78348" y="277187"/>
                </a:lnTo>
                <a:lnTo>
                  <a:pt x="77684" y="265752"/>
                </a:lnTo>
                <a:lnTo>
                  <a:pt x="77507" y="260035"/>
                </a:lnTo>
                <a:lnTo>
                  <a:pt x="74770" y="248604"/>
                </a:lnTo>
                <a:lnTo>
                  <a:pt x="71332" y="237173"/>
                </a:lnTo>
                <a:lnTo>
                  <a:pt x="68444" y="220980"/>
                </a:lnTo>
                <a:lnTo>
                  <a:pt x="62931" y="208774"/>
                </a:lnTo>
                <a:lnTo>
                  <a:pt x="60874" y="193516"/>
                </a:lnTo>
                <a:lnTo>
                  <a:pt x="60265" y="177882"/>
                </a:lnTo>
                <a:lnTo>
                  <a:pt x="60059" y="163584"/>
                </a:lnTo>
                <a:lnTo>
                  <a:pt x="60008" y="104563"/>
                </a:lnTo>
                <a:lnTo>
                  <a:pt x="62548" y="101083"/>
                </a:lnTo>
                <a:lnTo>
                  <a:pt x="64559" y="98821"/>
                </a:lnTo>
                <a:lnTo>
                  <a:pt x="65900" y="96361"/>
                </a:lnTo>
                <a:lnTo>
                  <a:pt x="68227" y="87314"/>
                </a:lnTo>
                <a:lnTo>
                  <a:pt x="69298" y="86784"/>
                </a:lnTo>
                <a:lnTo>
                  <a:pt x="73027" y="86196"/>
                </a:lnTo>
                <a:lnTo>
                  <a:pt x="75355" y="85087"/>
                </a:lnTo>
                <a:lnTo>
                  <a:pt x="83182" y="79927"/>
                </a:lnTo>
                <a:lnTo>
                  <a:pt x="91534" y="77022"/>
                </a:lnTo>
                <a:lnTo>
                  <a:pt x="100040" y="71505"/>
                </a:lnTo>
                <a:lnTo>
                  <a:pt x="105740" y="69880"/>
                </a:lnTo>
                <a:lnTo>
                  <a:pt x="123052" y="67884"/>
                </a:lnTo>
                <a:lnTo>
                  <a:pt x="136632" y="61846"/>
                </a:lnTo>
                <a:lnTo>
                  <a:pt x="148116" y="60552"/>
                </a:lnTo>
                <a:lnTo>
                  <a:pt x="217414" y="59057"/>
                </a:lnTo>
                <a:lnTo>
                  <a:pt x="240079" y="53223"/>
                </a:lnTo>
                <a:lnTo>
                  <a:pt x="311151" y="51449"/>
                </a:lnTo>
                <a:lnTo>
                  <a:pt x="326885" y="50489"/>
                </a:lnTo>
                <a:lnTo>
                  <a:pt x="371398" y="43657"/>
                </a:lnTo>
                <a:lnTo>
                  <a:pt x="439951" y="42883"/>
                </a:lnTo>
                <a:lnTo>
                  <a:pt x="463731" y="41916"/>
                </a:lnTo>
                <a:lnTo>
                  <a:pt x="510436" y="35482"/>
                </a:lnTo>
                <a:lnTo>
                  <a:pt x="578533" y="34337"/>
                </a:lnTo>
                <a:lnTo>
                  <a:pt x="668579" y="34291"/>
                </a:lnTo>
                <a:lnTo>
                  <a:pt x="736437" y="26512"/>
                </a:lnTo>
                <a:lnTo>
                  <a:pt x="803982" y="25764"/>
                </a:lnTo>
                <a:lnTo>
                  <a:pt x="941317" y="25718"/>
                </a:lnTo>
                <a:lnTo>
                  <a:pt x="1006197" y="18337"/>
                </a:lnTo>
                <a:lnTo>
                  <a:pt x="1074452" y="17250"/>
                </a:lnTo>
                <a:lnTo>
                  <a:pt x="1143003" y="17154"/>
                </a:lnTo>
                <a:lnTo>
                  <a:pt x="1206936" y="10361"/>
                </a:lnTo>
                <a:lnTo>
                  <a:pt x="1277147" y="8730"/>
                </a:lnTo>
                <a:lnTo>
                  <a:pt x="1476105" y="8573"/>
                </a:lnTo>
                <a:lnTo>
                  <a:pt x="1550352" y="1192"/>
                </a:lnTo>
                <a:lnTo>
                  <a:pt x="1613626" y="157"/>
                </a:lnTo>
                <a:lnTo>
                  <a:pt x="2155361" y="0"/>
                </a:lnTo>
                <a:lnTo>
                  <a:pt x="2225883" y="7778"/>
                </a:lnTo>
                <a:lnTo>
                  <a:pt x="2297314" y="8542"/>
                </a:lnTo>
                <a:lnTo>
                  <a:pt x="2416942" y="8572"/>
                </a:lnTo>
                <a:lnTo>
                  <a:pt x="2426018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SMARTPenAnnotation955"/>
          <p:cNvSpPr/>
          <p:nvPr/>
        </p:nvSpPr>
        <p:spPr>
          <a:xfrm>
            <a:off x="6423659" y="1757362"/>
            <a:ext cx="60009" cy="274321"/>
          </a:xfrm>
          <a:custGeom>
            <a:avLst/>
            <a:gdLst/>
            <a:ahLst/>
            <a:cxnLst/>
            <a:rect l="0" t="0" r="0" b="0"/>
            <a:pathLst>
              <a:path w="60009" h="274321">
                <a:moveTo>
                  <a:pt x="0" y="0"/>
                </a:moveTo>
                <a:lnTo>
                  <a:pt x="0" y="46076"/>
                </a:lnTo>
                <a:lnTo>
                  <a:pt x="953" y="48815"/>
                </a:lnTo>
                <a:lnTo>
                  <a:pt x="2541" y="51593"/>
                </a:lnTo>
                <a:lnTo>
                  <a:pt x="4552" y="54398"/>
                </a:lnTo>
                <a:lnTo>
                  <a:pt x="5892" y="57220"/>
                </a:lnTo>
                <a:lnTo>
                  <a:pt x="7382" y="62896"/>
                </a:lnTo>
                <a:lnTo>
                  <a:pt x="8044" y="71134"/>
                </a:lnTo>
                <a:lnTo>
                  <a:pt x="8337" y="80193"/>
                </a:lnTo>
                <a:lnTo>
                  <a:pt x="8527" y="93769"/>
                </a:lnTo>
                <a:lnTo>
                  <a:pt x="8542" y="96803"/>
                </a:lnTo>
                <a:lnTo>
                  <a:pt x="9505" y="100730"/>
                </a:lnTo>
                <a:lnTo>
                  <a:pt x="11099" y="105254"/>
                </a:lnTo>
                <a:lnTo>
                  <a:pt x="13115" y="110174"/>
                </a:lnTo>
                <a:lnTo>
                  <a:pt x="14458" y="114407"/>
                </a:lnTo>
                <a:lnTo>
                  <a:pt x="15951" y="121650"/>
                </a:lnTo>
                <a:lnTo>
                  <a:pt x="17302" y="125868"/>
                </a:lnTo>
                <a:lnTo>
                  <a:pt x="19155" y="130584"/>
                </a:lnTo>
                <a:lnTo>
                  <a:pt x="21342" y="135634"/>
                </a:lnTo>
                <a:lnTo>
                  <a:pt x="22801" y="139953"/>
                </a:lnTo>
                <a:lnTo>
                  <a:pt x="24421" y="147291"/>
                </a:lnTo>
                <a:lnTo>
                  <a:pt x="25807" y="151534"/>
                </a:lnTo>
                <a:lnTo>
                  <a:pt x="27682" y="156268"/>
                </a:lnTo>
                <a:lnTo>
                  <a:pt x="29885" y="161329"/>
                </a:lnTo>
                <a:lnTo>
                  <a:pt x="31353" y="165655"/>
                </a:lnTo>
                <a:lnTo>
                  <a:pt x="32985" y="173002"/>
                </a:lnTo>
                <a:lnTo>
                  <a:pt x="33420" y="177247"/>
                </a:lnTo>
                <a:lnTo>
                  <a:pt x="33710" y="181982"/>
                </a:lnTo>
                <a:lnTo>
                  <a:pt x="34032" y="191371"/>
                </a:lnTo>
                <a:lnTo>
                  <a:pt x="34176" y="198719"/>
                </a:lnTo>
                <a:lnTo>
                  <a:pt x="35167" y="202964"/>
                </a:lnTo>
                <a:lnTo>
                  <a:pt x="36780" y="207700"/>
                </a:lnTo>
                <a:lnTo>
                  <a:pt x="38808" y="212761"/>
                </a:lnTo>
                <a:lnTo>
                  <a:pt x="40160" y="217088"/>
                </a:lnTo>
                <a:lnTo>
                  <a:pt x="41662" y="224436"/>
                </a:lnTo>
                <a:lnTo>
                  <a:pt x="43015" y="227729"/>
                </a:lnTo>
                <a:lnTo>
                  <a:pt x="44869" y="230877"/>
                </a:lnTo>
                <a:lnTo>
                  <a:pt x="47058" y="233928"/>
                </a:lnTo>
                <a:lnTo>
                  <a:pt x="48517" y="236914"/>
                </a:lnTo>
                <a:lnTo>
                  <a:pt x="50138" y="242773"/>
                </a:lnTo>
                <a:lnTo>
                  <a:pt x="50859" y="248551"/>
                </a:lnTo>
                <a:lnTo>
                  <a:pt x="51180" y="254295"/>
                </a:lnTo>
                <a:lnTo>
                  <a:pt x="51402" y="264051"/>
                </a:lnTo>
                <a:lnTo>
                  <a:pt x="51426" y="269796"/>
                </a:lnTo>
                <a:lnTo>
                  <a:pt x="52382" y="271304"/>
                </a:lnTo>
                <a:lnTo>
                  <a:pt x="53971" y="272309"/>
                </a:lnTo>
                <a:lnTo>
                  <a:pt x="60008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SMARTPenAnnotation956"/>
          <p:cNvSpPr/>
          <p:nvPr/>
        </p:nvSpPr>
        <p:spPr>
          <a:xfrm>
            <a:off x="6547315" y="1800225"/>
            <a:ext cx="181301" cy="240030"/>
          </a:xfrm>
          <a:custGeom>
            <a:avLst/>
            <a:gdLst/>
            <a:ahLst/>
            <a:cxnLst/>
            <a:rect l="0" t="0" r="0" b="0"/>
            <a:pathLst>
              <a:path w="181301" h="240030">
                <a:moveTo>
                  <a:pt x="39222" y="0"/>
                </a:moveTo>
                <a:lnTo>
                  <a:pt x="34672" y="0"/>
                </a:lnTo>
                <a:lnTo>
                  <a:pt x="33331" y="952"/>
                </a:lnTo>
                <a:lnTo>
                  <a:pt x="32437" y="2539"/>
                </a:lnTo>
                <a:lnTo>
                  <a:pt x="31841" y="4550"/>
                </a:lnTo>
                <a:lnTo>
                  <a:pt x="30492" y="5891"/>
                </a:lnTo>
                <a:lnTo>
                  <a:pt x="28639" y="6785"/>
                </a:lnTo>
                <a:lnTo>
                  <a:pt x="26451" y="7380"/>
                </a:lnTo>
                <a:lnTo>
                  <a:pt x="24993" y="8730"/>
                </a:lnTo>
                <a:lnTo>
                  <a:pt x="24021" y="10582"/>
                </a:lnTo>
                <a:lnTo>
                  <a:pt x="22942" y="15181"/>
                </a:lnTo>
                <a:lnTo>
                  <a:pt x="22461" y="20399"/>
                </a:lnTo>
                <a:lnTo>
                  <a:pt x="21380" y="23124"/>
                </a:lnTo>
                <a:lnTo>
                  <a:pt x="17640" y="28692"/>
                </a:lnTo>
                <a:lnTo>
                  <a:pt x="15343" y="34342"/>
                </a:lnTo>
                <a:lnTo>
                  <a:pt x="14730" y="37182"/>
                </a:lnTo>
                <a:lnTo>
                  <a:pt x="11510" y="42878"/>
                </a:lnTo>
                <a:lnTo>
                  <a:pt x="9317" y="45730"/>
                </a:lnTo>
                <a:lnTo>
                  <a:pt x="6881" y="51439"/>
                </a:lnTo>
                <a:lnTo>
                  <a:pt x="5798" y="57152"/>
                </a:lnTo>
                <a:lnTo>
                  <a:pt x="5317" y="62866"/>
                </a:lnTo>
                <a:lnTo>
                  <a:pt x="5103" y="68580"/>
                </a:lnTo>
                <a:lnTo>
                  <a:pt x="5008" y="75247"/>
                </a:lnTo>
                <a:lnTo>
                  <a:pt x="4966" y="84560"/>
                </a:lnTo>
                <a:lnTo>
                  <a:pt x="4002" y="88759"/>
                </a:lnTo>
                <a:lnTo>
                  <a:pt x="392" y="95963"/>
                </a:lnTo>
                <a:lnTo>
                  <a:pt x="0" y="99218"/>
                </a:lnTo>
                <a:lnTo>
                  <a:pt x="691" y="102340"/>
                </a:lnTo>
                <a:lnTo>
                  <a:pt x="3047" y="108349"/>
                </a:lnTo>
                <a:lnTo>
                  <a:pt x="4095" y="114195"/>
                </a:lnTo>
                <a:lnTo>
                  <a:pt x="4560" y="119968"/>
                </a:lnTo>
                <a:lnTo>
                  <a:pt x="4767" y="126662"/>
                </a:lnTo>
                <a:lnTo>
                  <a:pt x="4930" y="165630"/>
                </a:lnTo>
                <a:lnTo>
                  <a:pt x="5883" y="168522"/>
                </a:lnTo>
                <a:lnTo>
                  <a:pt x="9483" y="174276"/>
                </a:lnTo>
                <a:lnTo>
                  <a:pt x="10823" y="178096"/>
                </a:lnTo>
                <a:lnTo>
                  <a:pt x="11717" y="182548"/>
                </a:lnTo>
                <a:lnTo>
                  <a:pt x="12313" y="187421"/>
                </a:lnTo>
                <a:lnTo>
                  <a:pt x="13662" y="190670"/>
                </a:lnTo>
                <a:lnTo>
                  <a:pt x="15515" y="192836"/>
                </a:lnTo>
                <a:lnTo>
                  <a:pt x="17702" y="194279"/>
                </a:lnTo>
                <a:lnTo>
                  <a:pt x="19160" y="197147"/>
                </a:lnTo>
                <a:lnTo>
                  <a:pt x="20132" y="200964"/>
                </a:lnTo>
                <a:lnTo>
                  <a:pt x="20781" y="205413"/>
                </a:lnTo>
                <a:lnTo>
                  <a:pt x="22166" y="208379"/>
                </a:lnTo>
                <a:lnTo>
                  <a:pt x="24042" y="210357"/>
                </a:lnTo>
                <a:lnTo>
                  <a:pt x="28665" y="213507"/>
                </a:lnTo>
                <a:lnTo>
                  <a:pt x="33895" y="218082"/>
                </a:lnTo>
                <a:lnTo>
                  <a:pt x="35671" y="220635"/>
                </a:lnTo>
                <a:lnTo>
                  <a:pt x="37644" y="226012"/>
                </a:lnTo>
                <a:lnTo>
                  <a:pt x="39122" y="227827"/>
                </a:lnTo>
                <a:lnTo>
                  <a:pt x="41061" y="229037"/>
                </a:lnTo>
                <a:lnTo>
                  <a:pt x="43305" y="229844"/>
                </a:lnTo>
                <a:lnTo>
                  <a:pt x="48339" y="233280"/>
                </a:lnTo>
                <a:lnTo>
                  <a:pt x="54782" y="238696"/>
                </a:lnTo>
                <a:lnTo>
                  <a:pt x="58202" y="239437"/>
                </a:lnTo>
                <a:lnTo>
                  <a:pt x="62898" y="239766"/>
                </a:lnTo>
                <a:lnTo>
                  <a:pt x="68160" y="239912"/>
                </a:lnTo>
                <a:lnTo>
                  <a:pt x="99234" y="240028"/>
                </a:lnTo>
                <a:lnTo>
                  <a:pt x="102090" y="240029"/>
                </a:lnTo>
                <a:lnTo>
                  <a:pt x="104946" y="239077"/>
                </a:lnTo>
                <a:lnTo>
                  <a:pt x="107804" y="237489"/>
                </a:lnTo>
                <a:lnTo>
                  <a:pt x="110660" y="235479"/>
                </a:lnTo>
                <a:lnTo>
                  <a:pt x="113517" y="234138"/>
                </a:lnTo>
                <a:lnTo>
                  <a:pt x="116375" y="233244"/>
                </a:lnTo>
                <a:lnTo>
                  <a:pt x="119233" y="232648"/>
                </a:lnTo>
                <a:lnTo>
                  <a:pt x="122090" y="231299"/>
                </a:lnTo>
                <a:lnTo>
                  <a:pt x="124947" y="229447"/>
                </a:lnTo>
                <a:lnTo>
                  <a:pt x="127804" y="227259"/>
                </a:lnTo>
                <a:lnTo>
                  <a:pt x="130662" y="224849"/>
                </a:lnTo>
                <a:lnTo>
                  <a:pt x="133519" y="222289"/>
                </a:lnTo>
                <a:lnTo>
                  <a:pt x="136377" y="219630"/>
                </a:lnTo>
                <a:lnTo>
                  <a:pt x="139235" y="217857"/>
                </a:lnTo>
                <a:lnTo>
                  <a:pt x="142092" y="216676"/>
                </a:lnTo>
                <a:lnTo>
                  <a:pt x="144950" y="215888"/>
                </a:lnTo>
                <a:lnTo>
                  <a:pt x="146854" y="214410"/>
                </a:lnTo>
                <a:lnTo>
                  <a:pt x="148125" y="212472"/>
                </a:lnTo>
                <a:lnTo>
                  <a:pt x="148971" y="210228"/>
                </a:lnTo>
                <a:lnTo>
                  <a:pt x="152452" y="205195"/>
                </a:lnTo>
                <a:lnTo>
                  <a:pt x="157174" y="199782"/>
                </a:lnTo>
                <a:lnTo>
                  <a:pt x="162448" y="194202"/>
                </a:lnTo>
                <a:lnTo>
                  <a:pt x="164235" y="191380"/>
                </a:lnTo>
                <a:lnTo>
                  <a:pt x="166221" y="185705"/>
                </a:lnTo>
                <a:lnTo>
                  <a:pt x="167103" y="180008"/>
                </a:lnTo>
                <a:lnTo>
                  <a:pt x="167496" y="174301"/>
                </a:lnTo>
                <a:lnTo>
                  <a:pt x="167670" y="168589"/>
                </a:lnTo>
                <a:lnTo>
                  <a:pt x="168669" y="165733"/>
                </a:lnTo>
                <a:lnTo>
                  <a:pt x="172319" y="160019"/>
                </a:lnTo>
                <a:lnTo>
                  <a:pt x="173673" y="156209"/>
                </a:lnTo>
                <a:lnTo>
                  <a:pt x="174577" y="151764"/>
                </a:lnTo>
                <a:lnTo>
                  <a:pt x="175178" y="146896"/>
                </a:lnTo>
                <a:lnTo>
                  <a:pt x="175580" y="142698"/>
                </a:lnTo>
                <a:lnTo>
                  <a:pt x="176026" y="135494"/>
                </a:lnTo>
                <a:lnTo>
                  <a:pt x="176224" y="129117"/>
                </a:lnTo>
                <a:lnTo>
                  <a:pt x="176276" y="126083"/>
                </a:lnTo>
                <a:lnTo>
                  <a:pt x="177264" y="123107"/>
                </a:lnTo>
                <a:lnTo>
                  <a:pt x="180902" y="117262"/>
                </a:lnTo>
                <a:lnTo>
                  <a:pt x="181300" y="114369"/>
                </a:lnTo>
                <a:lnTo>
                  <a:pt x="180613" y="111489"/>
                </a:lnTo>
                <a:lnTo>
                  <a:pt x="178262" y="105748"/>
                </a:lnTo>
                <a:lnTo>
                  <a:pt x="177218" y="100021"/>
                </a:lnTo>
                <a:lnTo>
                  <a:pt x="176753" y="94301"/>
                </a:lnTo>
                <a:lnTo>
                  <a:pt x="176630" y="91442"/>
                </a:lnTo>
                <a:lnTo>
                  <a:pt x="175594" y="87631"/>
                </a:lnTo>
                <a:lnTo>
                  <a:pt x="173953" y="83186"/>
                </a:lnTo>
                <a:lnTo>
                  <a:pt x="171905" y="78317"/>
                </a:lnTo>
                <a:lnTo>
                  <a:pt x="170540" y="74119"/>
                </a:lnTo>
                <a:lnTo>
                  <a:pt x="169023" y="66914"/>
                </a:lnTo>
                <a:lnTo>
                  <a:pt x="168349" y="60537"/>
                </a:lnTo>
                <a:lnTo>
                  <a:pt x="168049" y="54527"/>
                </a:lnTo>
                <a:lnTo>
                  <a:pt x="167916" y="48682"/>
                </a:lnTo>
                <a:lnTo>
                  <a:pt x="166928" y="45789"/>
                </a:lnTo>
                <a:lnTo>
                  <a:pt x="163290" y="40036"/>
                </a:lnTo>
                <a:lnTo>
                  <a:pt x="160987" y="38120"/>
                </a:lnTo>
                <a:lnTo>
                  <a:pt x="158498" y="36843"/>
                </a:lnTo>
                <a:lnTo>
                  <a:pt x="155887" y="35992"/>
                </a:lnTo>
                <a:lnTo>
                  <a:pt x="154147" y="34472"/>
                </a:lnTo>
                <a:lnTo>
                  <a:pt x="152986" y="32506"/>
                </a:lnTo>
                <a:lnTo>
                  <a:pt x="152212" y="30243"/>
                </a:lnTo>
                <a:lnTo>
                  <a:pt x="150744" y="28734"/>
                </a:lnTo>
                <a:lnTo>
                  <a:pt x="148812" y="27729"/>
                </a:lnTo>
                <a:lnTo>
                  <a:pt x="146572" y="27058"/>
                </a:lnTo>
                <a:lnTo>
                  <a:pt x="141543" y="23773"/>
                </a:lnTo>
                <a:lnTo>
                  <a:pt x="136133" y="19138"/>
                </a:lnTo>
                <a:lnTo>
                  <a:pt x="130554" y="13903"/>
                </a:lnTo>
                <a:lnTo>
                  <a:pt x="127732" y="12126"/>
                </a:lnTo>
                <a:lnTo>
                  <a:pt x="124899" y="10941"/>
                </a:lnTo>
                <a:lnTo>
                  <a:pt x="122057" y="10152"/>
                </a:lnTo>
                <a:lnTo>
                  <a:pt x="119210" y="9625"/>
                </a:lnTo>
                <a:lnTo>
                  <a:pt x="116361" y="9274"/>
                </a:lnTo>
                <a:lnTo>
                  <a:pt x="109493" y="8711"/>
                </a:lnTo>
                <a:lnTo>
                  <a:pt x="106013" y="8634"/>
                </a:lnTo>
                <a:lnTo>
                  <a:pt x="79196" y="8573"/>
                </a:lnTo>
                <a:lnTo>
                  <a:pt x="76349" y="9525"/>
                </a:lnTo>
                <a:lnTo>
                  <a:pt x="73498" y="11113"/>
                </a:lnTo>
                <a:lnTo>
                  <a:pt x="70645" y="13123"/>
                </a:lnTo>
                <a:lnTo>
                  <a:pt x="67791" y="14464"/>
                </a:lnTo>
                <a:lnTo>
                  <a:pt x="64935" y="15357"/>
                </a:lnTo>
                <a:lnTo>
                  <a:pt x="62079" y="15953"/>
                </a:lnTo>
                <a:lnTo>
                  <a:pt x="59223" y="16350"/>
                </a:lnTo>
                <a:lnTo>
                  <a:pt x="56366" y="16615"/>
                </a:lnTo>
                <a:lnTo>
                  <a:pt x="53509" y="16791"/>
                </a:lnTo>
                <a:lnTo>
                  <a:pt x="51604" y="17862"/>
                </a:lnTo>
                <a:lnTo>
                  <a:pt x="50335" y="19528"/>
                </a:lnTo>
                <a:lnTo>
                  <a:pt x="49488" y="21591"/>
                </a:lnTo>
                <a:lnTo>
                  <a:pt x="47971" y="22966"/>
                </a:lnTo>
                <a:lnTo>
                  <a:pt x="46007" y="23883"/>
                </a:lnTo>
                <a:lnTo>
                  <a:pt x="43745" y="24495"/>
                </a:lnTo>
                <a:lnTo>
                  <a:pt x="42238" y="25855"/>
                </a:lnTo>
                <a:lnTo>
                  <a:pt x="41233" y="27714"/>
                </a:lnTo>
                <a:lnTo>
                  <a:pt x="39222" y="342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SMARTPenAnnotation957"/>
          <p:cNvSpPr/>
          <p:nvPr/>
        </p:nvSpPr>
        <p:spPr>
          <a:xfrm>
            <a:off x="6715125" y="1697357"/>
            <a:ext cx="188595" cy="111441"/>
          </a:xfrm>
          <a:custGeom>
            <a:avLst/>
            <a:gdLst/>
            <a:ahLst/>
            <a:cxnLst/>
            <a:rect l="0" t="0" r="0" b="0"/>
            <a:pathLst>
              <a:path w="188595" h="111441">
                <a:moveTo>
                  <a:pt x="0" y="25715"/>
                </a:moveTo>
                <a:lnTo>
                  <a:pt x="0" y="17496"/>
                </a:lnTo>
                <a:lnTo>
                  <a:pt x="4550" y="17247"/>
                </a:lnTo>
                <a:lnTo>
                  <a:pt x="5891" y="16260"/>
                </a:lnTo>
                <a:lnTo>
                  <a:pt x="6784" y="14649"/>
                </a:lnTo>
                <a:lnTo>
                  <a:pt x="8219" y="9771"/>
                </a:lnTo>
                <a:lnTo>
                  <a:pt x="9290" y="9370"/>
                </a:lnTo>
                <a:lnTo>
                  <a:pt x="13018" y="8926"/>
                </a:lnTo>
                <a:lnTo>
                  <a:pt x="14394" y="7855"/>
                </a:lnTo>
                <a:lnTo>
                  <a:pt x="15311" y="6188"/>
                </a:lnTo>
                <a:lnTo>
                  <a:pt x="15923" y="4125"/>
                </a:lnTo>
                <a:lnTo>
                  <a:pt x="17282" y="2749"/>
                </a:lnTo>
                <a:lnTo>
                  <a:pt x="19141" y="1832"/>
                </a:lnTo>
                <a:lnTo>
                  <a:pt x="24418" y="360"/>
                </a:lnTo>
                <a:lnTo>
                  <a:pt x="29883" y="105"/>
                </a:lnTo>
                <a:lnTo>
                  <a:pt x="44701" y="2"/>
                </a:lnTo>
                <a:lnTo>
                  <a:pt x="46945" y="0"/>
                </a:lnTo>
                <a:lnTo>
                  <a:pt x="48442" y="952"/>
                </a:lnTo>
                <a:lnTo>
                  <a:pt x="49439" y="2539"/>
                </a:lnTo>
                <a:lnTo>
                  <a:pt x="50104" y="4549"/>
                </a:lnTo>
                <a:lnTo>
                  <a:pt x="51500" y="5890"/>
                </a:lnTo>
                <a:lnTo>
                  <a:pt x="53384" y="6783"/>
                </a:lnTo>
                <a:lnTo>
                  <a:pt x="58698" y="8217"/>
                </a:lnTo>
                <a:lnTo>
                  <a:pt x="61965" y="10953"/>
                </a:lnTo>
                <a:lnTo>
                  <a:pt x="67273" y="15920"/>
                </a:lnTo>
                <a:lnTo>
                  <a:pt x="67709" y="17280"/>
                </a:lnTo>
                <a:lnTo>
                  <a:pt x="67998" y="19139"/>
                </a:lnTo>
                <a:lnTo>
                  <a:pt x="68193" y="21331"/>
                </a:lnTo>
                <a:lnTo>
                  <a:pt x="69274" y="22792"/>
                </a:lnTo>
                <a:lnTo>
                  <a:pt x="70948" y="23767"/>
                </a:lnTo>
                <a:lnTo>
                  <a:pt x="73016" y="24416"/>
                </a:lnTo>
                <a:lnTo>
                  <a:pt x="74395" y="25802"/>
                </a:lnTo>
                <a:lnTo>
                  <a:pt x="75314" y="27678"/>
                </a:lnTo>
                <a:lnTo>
                  <a:pt x="75927" y="29881"/>
                </a:lnTo>
                <a:lnTo>
                  <a:pt x="76335" y="32302"/>
                </a:lnTo>
                <a:lnTo>
                  <a:pt x="76607" y="34869"/>
                </a:lnTo>
                <a:lnTo>
                  <a:pt x="76789" y="37533"/>
                </a:lnTo>
                <a:lnTo>
                  <a:pt x="76910" y="40261"/>
                </a:lnTo>
                <a:lnTo>
                  <a:pt x="77044" y="45832"/>
                </a:lnTo>
                <a:lnTo>
                  <a:pt x="76128" y="47699"/>
                </a:lnTo>
                <a:lnTo>
                  <a:pt x="74564" y="48943"/>
                </a:lnTo>
                <a:lnTo>
                  <a:pt x="72569" y="49773"/>
                </a:lnTo>
                <a:lnTo>
                  <a:pt x="71239" y="52231"/>
                </a:lnTo>
                <a:lnTo>
                  <a:pt x="70353" y="55775"/>
                </a:lnTo>
                <a:lnTo>
                  <a:pt x="68930" y="66049"/>
                </a:lnTo>
                <a:lnTo>
                  <a:pt x="67860" y="67844"/>
                </a:lnTo>
                <a:lnTo>
                  <a:pt x="66195" y="69994"/>
                </a:lnTo>
                <a:lnTo>
                  <a:pt x="64133" y="72379"/>
                </a:lnTo>
                <a:lnTo>
                  <a:pt x="61805" y="74922"/>
                </a:lnTo>
                <a:lnTo>
                  <a:pt x="52989" y="84112"/>
                </a:lnTo>
                <a:lnTo>
                  <a:pt x="47345" y="89796"/>
                </a:lnTo>
                <a:lnTo>
                  <a:pt x="45850" y="92248"/>
                </a:lnTo>
                <a:lnTo>
                  <a:pt x="44854" y="94836"/>
                </a:lnTo>
                <a:lnTo>
                  <a:pt x="42979" y="102398"/>
                </a:lnTo>
                <a:lnTo>
                  <a:pt x="42914" y="105199"/>
                </a:lnTo>
                <a:lnTo>
                  <a:pt x="42873" y="110207"/>
                </a:lnTo>
                <a:lnTo>
                  <a:pt x="41916" y="110618"/>
                </a:lnTo>
                <a:lnTo>
                  <a:pt x="36079" y="111278"/>
                </a:lnTo>
                <a:lnTo>
                  <a:pt x="35482" y="111332"/>
                </a:lnTo>
                <a:lnTo>
                  <a:pt x="41232" y="111426"/>
                </a:lnTo>
                <a:lnTo>
                  <a:pt x="71480" y="111440"/>
                </a:lnTo>
                <a:lnTo>
                  <a:pt x="74324" y="110488"/>
                </a:lnTo>
                <a:lnTo>
                  <a:pt x="77172" y="108900"/>
                </a:lnTo>
                <a:lnTo>
                  <a:pt x="80023" y="106889"/>
                </a:lnTo>
                <a:lnTo>
                  <a:pt x="83828" y="104596"/>
                </a:lnTo>
                <a:lnTo>
                  <a:pt x="88271" y="102115"/>
                </a:lnTo>
                <a:lnTo>
                  <a:pt x="93137" y="99508"/>
                </a:lnTo>
                <a:lnTo>
                  <a:pt x="97334" y="97771"/>
                </a:lnTo>
                <a:lnTo>
                  <a:pt x="101084" y="96612"/>
                </a:lnTo>
                <a:lnTo>
                  <a:pt x="104537" y="95840"/>
                </a:lnTo>
                <a:lnTo>
                  <a:pt x="108744" y="95325"/>
                </a:lnTo>
                <a:lnTo>
                  <a:pt x="113453" y="94982"/>
                </a:lnTo>
                <a:lnTo>
                  <a:pt x="118498" y="94753"/>
                </a:lnTo>
                <a:lnTo>
                  <a:pt x="122813" y="93648"/>
                </a:lnTo>
                <a:lnTo>
                  <a:pt x="126643" y="91958"/>
                </a:lnTo>
                <a:lnTo>
                  <a:pt x="130148" y="89880"/>
                </a:lnTo>
                <a:lnTo>
                  <a:pt x="133438" y="88494"/>
                </a:lnTo>
                <a:lnTo>
                  <a:pt x="136583" y="87570"/>
                </a:lnTo>
                <a:lnTo>
                  <a:pt x="139634" y="86954"/>
                </a:lnTo>
                <a:lnTo>
                  <a:pt x="142619" y="86544"/>
                </a:lnTo>
                <a:lnTo>
                  <a:pt x="148476" y="86088"/>
                </a:lnTo>
                <a:lnTo>
                  <a:pt x="154254" y="85885"/>
                </a:lnTo>
                <a:lnTo>
                  <a:pt x="169753" y="85732"/>
                </a:lnTo>
                <a:lnTo>
                  <a:pt x="188594" y="857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SMARTPenAnnotation958"/>
          <p:cNvSpPr/>
          <p:nvPr/>
        </p:nvSpPr>
        <p:spPr>
          <a:xfrm>
            <a:off x="7049452" y="1920239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25718"/>
                </a:moveTo>
                <a:lnTo>
                  <a:pt x="0" y="17148"/>
                </a:lnTo>
                <a:lnTo>
                  <a:pt x="71438" y="17146"/>
                </a:lnTo>
                <a:lnTo>
                  <a:pt x="74296" y="16193"/>
                </a:lnTo>
                <a:lnTo>
                  <a:pt x="77153" y="14606"/>
                </a:lnTo>
                <a:lnTo>
                  <a:pt x="80010" y="12595"/>
                </a:lnTo>
                <a:lnTo>
                  <a:pt x="82868" y="11254"/>
                </a:lnTo>
                <a:lnTo>
                  <a:pt x="85725" y="10360"/>
                </a:lnTo>
                <a:lnTo>
                  <a:pt x="88582" y="9765"/>
                </a:lnTo>
                <a:lnTo>
                  <a:pt x="91440" y="9367"/>
                </a:lnTo>
                <a:lnTo>
                  <a:pt x="94298" y="9103"/>
                </a:lnTo>
                <a:lnTo>
                  <a:pt x="97155" y="8926"/>
                </a:lnTo>
                <a:lnTo>
                  <a:pt x="102870" y="8730"/>
                </a:lnTo>
                <a:lnTo>
                  <a:pt x="114300" y="8604"/>
                </a:lnTo>
                <a:lnTo>
                  <a:pt x="148590" y="8573"/>
                </a:lnTo>
                <a:lnTo>
                  <a:pt x="150495" y="7621"/>
                </a:lnTo>
                <a:lnTo>
                  <a:pt x="151765" y="6033"/>
                </a:lnTo>
                <a:lnTo>
                  <a:pt x="152611" y="4022"/>
                </a:lnTo>
                <a:lnTo>
                  <a:pt x="154129" y="2682"/>
                </a:lnTo>
                <a:lnTo>
                  <a:pt x="156092" y="1788"/>
                </a:lnTo>
                <a:lnTo>
                  <a:pt x="162481" y="105"/>
                </a:lnTo>
                <a:lnTo>
                  <a:pt x="165241" y="4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SMARTPenAnnotation959"/>
          <p:cNvSpPr/>
          <p:nvPr/>
        </p:nvSpPr>
        <p:spPr>
          <a:xfrm>
            <a:off x="7323886" y="1757362"/>
            <a:ext cx="179909" cy="128589"/>
          </a:xfrm>
          <a:custGeom>
            <a:avLst/>
            <a:gdLst/>
            <a:ahLst/>
            <a:cxnLst/>
            <a:rect l="0" t="0" r="0" b="0"/>
            <a:pathLst>
              <a:path w="179909" h="128589">
                <a:moveTo>
                  <a:pt x="17031" y="0"/>
                </a:moveTo>
                <a:lnTo>
                  <a:pt x="24412" y="0"/>
                </a:lnTo>
                <a:lnTo>
                  <a:pt x="24809" y="953"/>
                </a:lnTo>
                <a:lnTo>
                  <a:pt x="25251" y="4551"/>
                </a:lnTo>
                <a:lnTo>
                  <a:pt x="25369" y="6844"/>
                </a:lnTo>
                <a:lnTo>
                  <a:pt x="25499" y="11932"/>
                </a:lnTo>
                <a:lnTo>
                  <a:pt x="26487" y="13670"/>
                </a:lnTo>
                <a:lnTo>
                  <a:pt x="28097" y="14828"/>
                </a:lnTo>
                <a:lnTo>
                  <a:pt x="30124" y="15600"/>
                </a:lnTo>
                <a:lnTo>
                  <a:pt x="31475" y="17068"/>
                </a:lnTo>
                <a:lnTo>
                  <a:pt x="32375" y="18999"/>
                </a:lnTo>
                <a:lnTo>
                  <a:pt x="32976" y="21238"/>
                </a:lnTo>
                <a:lnTo>
                  <a:pt x="33375" y="23684"/>
                </a:lnTo>
                <a:lnTo>
                  <a:pt x="33643" y="26267"/>
                </a:lnTo>
                <a:lnTo>
                  <a:pt x="33820" y="28941"/>
                </a:lnTo>
                <a:lnTo>
                  <a:pt x="32986" y="31677"/>
                </a:lnTo>
                <a:lnTo>
                  <a:pt x="31478" y="34453"/>
                </a:lnTo>
                <a:lnTo>
                  <a:pt x="29520" y="37256"/>
                </a:lnTo>
                <a:lnTo>
                  <a:pt x="28214" y="41030"/>
                </a:lnTo>
                <a:lnTo>
                  <a:pt x="27345" y="45451"/>
                </a:lnTo>
                <a:lnTo>
                  <a:pt x="26764" y="50303"/>
                </a:lnTo>
                <a:lnTo>
                  <a:pt x="25425" y="54490"/>
                </a:lnTo>
                <a:lnTo>
                  <a:pt x="23579" y="58234"/>
                </a:lnTo>
                <a:lnTo>
                  <a:pt x="21397" y="61683"/>
                </a:lnTo>
                <a:lnTo>
                  <a:pt x="19942" y="64934"/>
                </a:lnTo>
                <a:lnTo>
                  <a:pt x="18972" y="68055"/>
                </a:lnTo>
                <a:lnTo>
                  <a:pt x="18324" y="71087"/>
                </a:lnTo>
                <a:lnTo>
                  <a:pt x="17893" y="74062"/>
                </a:lnTo>
                <a:lnTo>
                  <a:pt x="17606" y="76997"/>
                </a:lnTo>
                <a:lnTo>
                  <a:pt x="17414" y="79906"/>
                </a:lnTo>
                <a:lnTo>
                  <a:pt x="17286" y="82798"/>
                </a:lnTo>
                <a:lnTo>
                  <a:pt x="17144" y="88552"/>
                </a:lnTo>
                <a:lnTo>
                  <a:pt x="16154" y="91420"/>
                </a:lnTo>
                <a:lnTo>
                  <a:pt x="14542" y="94284"/>
                </a:lnTo>
                <a:lnTo>
                  <a:pt x="9660" y="101174"/>
                </a:lnTo>
                <a:lnTo>
                  <a:pt x="6453" y="104656"/>
                </a:lnTo>
                <a:lnTo>
                  <a:pt x="270" y="111045"/>
                </a:lnTo>
                <a:lnTo>
                  <a:pt x="57" y="113806"/>
                </a:lnTo>
                <a:lnTo>
                  <a:pt x="0" y="115876"/>
                </a:lnTo>
                <a:lnTo>
                  <a:pt x="914" y="117255"/>
                </a:lnTo>
                <a:lnTo>
                  <a:pt x="2477" y="118175"/>
                </a:lnTo>
                <a:lnTo>
                  <a:pt x="7277" y="119652"/>
                </a:lnTo>
                <a:lnTo>
                  <a:pt x="12659" y="119907"/>
                </a:lnTo>
                <a:lnTo>
                  <a:pt x="17120" y="119994"/>
                </a:lnTo>
                <a:lnTo>
                  <a:pt x="21198" y="120006"/>
                </a:lnTo>
                <a:lnTo>
                  <a:pt x="23619" y="120961"/>
                </a:lnTo>
                <a:lnTo>
                  <a:pt x="28849" y="124563"/>
                </a:lnTo>
                <a:lnTo>
                  <a:pt x="34349" y="126799"/>
                </a:lnTo>
                <a:lnTo>
                  <a:pt x="39968" y="127793"/>
                </a:lnTo>
                <a:lnTo>
                  <a:pt x="42800" y="128058"/>
                </a:lnTo>
                <a:lnTo>
                  <a:pt x="45640" y="128234"/>
                </a:lnTo>
                <a:lnTo>
                  <a:pt x="51336" y="128431"/>
                </a:lnTo>
                <a:lnTo>
                  <a:pt x="62754" y="128556"/>
                </a:lnTo>
                <a:lnTo>
                  <a:pt x="179908" y="1285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SMARTPenAnnotation960"/>
          <p:cNvSpPr/>
          <p:nvPr/>
        </p:nvSpPr>
        <p:spPr>
          <a:xfrm>
            <a:off x="7409528" y="1791652"/>
            <a:ext cx="34260" cy="257176"/>
          </a:xfrm>
          <a:custGeom>
            <a:avLst/>
            <a:gdLst/>
            <a:ahLst/>
            <a:cxnLst/>
            <a:rect l="0" t="0" r="0" b="0"/>
            <a:pathLst>
              <a:path w="34260" h="257176">
                <a:moveTo>
                  <a:pt x="8541" y="0"/>
                </a:moveTo>
                <a:lnTo>
                  <a:pt x="8541" y="36912"/>
                </a:lnTo>
                <a:lnTo>
                  <a:pt x="7589" y="40801"/>
                </a:lnTo>
                <a:lnTo>
                  <a:pt x="6002" y="45298"/>
                </a:lnTo>
                <a:lnTo>
                  <a:pt x="3990" y="50201"/>
                </a:lnTo>
                <a:lnTo>
                  <a:pt x="2650" y="54422"/>
                </a:lnTo>
                <a:lnTo>
                  <a:pt x="1756" y="58189"/>
                </a:lnTo>
                <a:lnTo>
                  <a:pt x="764" y="65867"/>
                </a:lnTo>
                <a:lnTo>
                  <a:pt x="499" y="70581"/>
                </a:lnTo>
                <a:lnTo>
                  <a:pt x="204" y="80899"/>
                </a:lnTo>
                <a:lnTo>
                  <a:pt x="0" y="104151"/>
                </a:lnTo>
                <a:lnTo>
                  <a:pt x="942" y="108487"/>
                </a:lnTo>
                <a:lnTo>
                  <a:pt x="2523" y="113282"/>
                </a:lnTo>
                <a:lnTo>
                  <a:pt x="4530" y="118384"/>
                </a:lnTo>
                <a:lnTo>
                  <a:pt x="5867" y="123690"/>
                </a:lnTo>
                <a:lnTo>
                  <a:pt x="6758" y="129133"/>
                </a:lnTo>
                <a:lnTo>
                  <a:pt x="7353" y="134666"/>
                </a:lnTo>
                <a:lnTo>
                  <a:pt x="7749" y="140260"/>
                </a:lnTo>
                <a:lnTo>
                  <a:pt x="8013" y="145894"/>
                </a:lnTo>
                <a:lnTo>
                  <a:pt x="8189" y="151555"/>
                </a:lnTo>
                <a:lnTo>
                  <a:pt x="9260" y="157234"/>
                </a:lnTo>
                <a:lnTo>
                  <a:pt x="10926" y="162925"/>
                </a:lnTo>
                <a:lnTo>
                  <a:pt x="12988" y="168625"/>
                </a:lnTo>
                <a:lnTo>
                  <a:pt x="14363" y="174329"/>
                </a:lnTo>
                <a:lnTo>
                  <a:pt x="15280" y="180037"/>
                </a:lnTo>
                <a:lnTo>
                  <a:pt x="15892" y="185747"/>
                </a:lnTo>
                <a:lnTo>
                  <a:pt x="16300" y="190506"/>
                </a:lnTo>
                <a:lnTo>
                  <a:pt x="16752" y="198334"/>
                </a:lnTo>
                <a:lnTo>
                  <a:pt x="16953" y="207529"/>
                </a:lnTo>
                <a:lnTo>
                  <a:pt x="17007" y="212647"/>
                </a:lnTo>
                <a:lnTo>
                  <a:pt x="17995" y="217012"/>
                </a:lnTo>
                <a:lnTo>
                  <a:pt x="19606" y="220875"/>
                </a:lnTo>
                <a:lnTo>
                  <a:pt x="21633" y="224403"/>
                </a:lnTo>
                <a:lnTo>
                  <a:pt x="22984" y="227707"/>
                </a:lnTo>
                <a:lnTo>
                  <a:pt x="23885" y="230862"/>
                </a:lnTo>
                <a:lnTo>
                  <a:pt x="24886" y="236908"/>
                </a:lnTo>
                <a:lnTo>
                  <a:pt x="25331" y="242770"/>
                </a:lnTo>
                <a:lnTo>
                  <a:pt x="25529" y="248550"/>
                </a:lnTo>
                <a:lnTo>
                  <a:pt x="25686" y="257131"/>
                </a:lnTo>
                <a:lnTo>
                  <a:pt x="25687" y="257162"/>
                </a:lnTo>
                <a:lnTo>
                  <a:pt x="34259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SMARTPenAnnotation961"/>
          <p:cNvSpPr/>
          <p:nvPr/>
        </p:nvSpPr>
        <p:spPr>
          <a:xfrm>
            <a:off x="7572384" y="1688782"/>
            <a:ext cx="120007" cy="402908"/>
          </a:xfrm>
          <a:custGeom>
            <a:avLst/>
            <a:gdLst/>
            <a:ahLst/>
            <a:cxnLst/>
            <a:rect l="0" t="0" r="0" b="0"/>
            <a:pathLst>
              <a:path w="120007" h="402908">
                <a:moveTo>
                  <a:pt x="85716" y="0"/>
                </a:moveTo>
                <a:lnTo>
                  <a:pt x="85716" y="4551"/>
                </a:lnTo>
                <a:lnTo>
                  <a:pt x="84764" y="5891"/>
                </a:lnTo>
                <a:lnTo>
                  <a:pt x="83176" y="6785"/>
                </a:lnTo>
                <a:lnTo>
                  <a:pt x="81165" y="7381"/>
                </a:lnTo>
                <a:lnTo>
                  <a:pt x="79824" y="8731"/>
                </a:lnTo>
                <a:lnTo>
                  <a:pt x="78931" y="10583"/>
                </a:lnTo>
                <a:lnTo>
                  <a:pt x="78335" y="12770"/>
                </a:lnTo>
                <a:lnTo>
                  <a:pt x="75132" y="17741"/>
                </a:lnTo>
                <a:lnTo>
                  <a:pt x="72946" y="20400"/>
                </a:lnTo>
                <a:lnTo>
                  <a:pt x="71487" y="23125"/>
                </a:lnTo>
                <a:lnTo>
                  <a:pt x="68482" y="31511"/>
                </a:lnTo>
                <a:lnTo>
                  <a:pt x="66607" y="34342"/>
                </a:lnTo>
                <a:lnTo>
                  <a:pt x="64404" y="37182"/>
                </a:lnTo>
                <a:lnTo>
                  <a:pt x="61983" y="40028"/>
                </a:lnTo>
                <a:lnTo>
                  <a:pt x="59416" y="42878"/>
                </a:lnTo>
                <a:lnTo>
                  <a:pt x="54025" y="48584"/>
                </a:lnTo>
                <a:lnTo>
                  <a:pt x="48453" y="54296"/>
                </a:lnTo>
                <a:lnTo>
                  <a:pt x="46587" y="57152"/>
                </a:lnTo>
                <a:lnTo>
                  <a:pt x="44513" y="62866"/>
                </a:lnTo>
                <a:lnTo>
                  <a:pt x="43591" y="71120"/>
                </a:lnTo>
                <a:lnTo>
                  <a:pt x="43345" y="75989"/>
                </a:lnTo>
                <a:lnTo>
                  <a:pt x="42228" y="80187"/>
                </a:lnTo>
                <a:lnTo>
                  <a:pt x="40531" y="83938"/>
                </a:lnTo>
                <a:lnTo>
                  <a:pt x="37059" y="90646"/>
                </a:lnTo>
                <a:lnTo>
                  <a:pt x="34151" y="100730"/>
                </a:lnTo>
                <a:lnTo>
                  <a:pt x="32289" y="105253"/>
                </a:lnTo>
                <a:lnTo>
                  <a:pt x="30096" y="110174"/>
                </a:lnTo>
                <a:lnTo>
                  <a:pt x="27680" y="114407"/>
                </a:lnTo>
                <a:lnTo>
                  <a:pt x="25118" y="118181"/>
                </a:lnTo>
                <a:lnTo>
                  <a:pt x="22457" y="121650"/>
                </a:lnTo>
                <a:lnTo>
                  <a:pt x="20684" y="125868"/>
                </a:lnTo>
                <a:lnTo>
                  <a:pt x="18713" y="135634"/>
                </a:lnTo>
                <a:lnTo>
                  <a:pt x="15297" y="146324"/>
                </a:lnTo>
                <a:lnTo>
                  <a:pt x="11556" y="156473"/>
                </a:lnTo>
                <a:lnTo>
                  <a:pt x="9450" y="168494"/>
                </a:lnTo>
                <a:lnTo>
                  <a:pt x="8957" y="178391"/>
                </a:lnTo>
                <a:lnTo>
                  <a:pt x="8738" y="189140"/>
                </a:lnTo>
                <a:lnTo>
                  <a:pt x="8598" y="207012"/>
                </a:lnTo>
                <a:lnTo>
                  <a:pt x="6038" y="216148"/>
                </a:lnTo>
                <a:lnTo>
                  <a:pt x="2679" y="226558"/>
                </a:lnTo>
                <a:lnTo>
                  <a:pt x="1186" y="237535"/>
                </a:lnTo>
                <a:lnTo>
                  <a:pt x="345" y="249874"/>
                </a:lnTo>
                <a:lnTo>
                  <a:pt x="148" y="259010"/>
                </a:lnTo>
                <a:lnTo>
                  <a:pt x="0" y="292737"/>
                </a:lnTo>
                <a:lnTo>
                  <a:pt x="949" y="296123"/>
                </a:lnTo>
                <a:lnTo>
                  <a:pt x="4544" y="302425"/>
                </a:lnTo>
                <a:lnTo>
                  <a:pt x="6777" y="308401"/>
                </a:lnTo>
                <a:lnTo>
                  <a:pt x="7373" y="311328"/>
                </a:lnTo>
                <a:lnTo>
                  <a:pt x="10574" y="317121"/>
                </a:lnTo>
                <a:lnTo>
                  <a:pt x="12761" y="319999"/>
                </a:lnTo>
                <a:lnTo>
                  <a:pt x="14220" y="323823"/>
                </a:lnTo>
                <a:lnTo>
                  <a:pt x="15839" y="333151"/>
                </a:lnTo>
                <a:lnTo>
                  <a:pt x="17224" y="336401"/>
                </a:lnTo>
                <a:lnTo>
                  <a:pt x="19099" y="338567"/>
                </a:lnTo>
                <a:lnTo>
                  <a:pt x="21302" y="340011"/>
                </a:lnTo>
                <a:lnTo>
                  <a:pt x="23723" y="341927"/>
                </a:lnTo>
                <a:lnTo>
                  <a:pt x="26290" y="344156"/>
                </a:lnTo>
                <a:lnTo>
                  <a:pt x="28954" y="346595"/>
                </a:lnTo>
                <a:lnTo>
                  <a:pt x="34454" y="351845"/>
                </a:lnTo>
                <a:lnTo>
                  <a:pt x="45745" y="362976"/>
                </a:lnTo>
                <a:lnTo>
                  <a:pt x="47639" y="365809"/>
                </a:lnTo>
                <a:lnTo>
                  <a:pt x="49743" y="371497"/>
                </a:lnTo>
                <a:lnTo>
                  <a:pt x="51256" y="373395"/>
                </a:lnTo>
                <a:lnTo>
                  <a:pt x="53217" y="374660"/>
                </a:lnTo>
                <a:lnTo>
                  <a:pt x="55478" y="375503"/>
                </a:lnTo>
                <a:lnTo>
                  <a:pt x="57937" y="376065"/>
                </a:lnTo>
                <a:lnTo>
                  <a:pt x="60529" y="376440"/>
                </a:lnTo>
                <a:lnTo>
                  <a:pt x="63210" y="376690"/>
                </a:lnTo>
                <a:lnTo>
                  <a:pt x="65949" y="377809"/>
                </a:lnTo>
                <a:lnTo>
                  <a:pt x="68728" y="379508"/>
                </a:lnTo>
                <a:lnTo>
                  <a:pt x="71533" y="381593"/>
                </a:lnTo>
                <a:lnTo>
                  <a:pt x="74355" y="382983"/>
                </a:lnTo>
                <a:lnTo>
                  <a:pt x="77190" y="383909"/>
                </a:lnTo>
                <a:lnTo>
                  <a:pt x="80032" y="384527"/>
                </a:lnTo>
                <a:lnTo>
                  <a:pt x="82878" y="384939"/>
                </a:lnTo>
                <a:lnTo>
                  <a:pt x="85729" y="385214"/>
                </a:lnTo>
                <a:lnTo>
                  <a:pt x="88582" y="385397"/>
                </a:lnTo>
                <a:lnTo>
                  <a:pt x="91437" y="385519"/>
                </a:lnTo>
                <a:lnTo>
                  <a:pt x="97148" y="385654"/>
                </a:lnTo>
                <a:lnTo>
                  <a:pt x="105720" y="385730"/>
                </a:lnTo>
                <a:lnTo>
                  <a:pt x="107624" y="386694"/>
                </a:lnTo>
                <a:lnTo>
                  <a:pt x="108894" y="388288"/>
                </a:lnTo>
                <a:lnTo>
                  <a:pt x="109740" y="390304"/>
                </a:lnTo>
                <a:lnTo>
                  <a:pt x="111257" y="391648"/>
                </a:lnTo>
                <a:lnTo>
                  <a:pt x="113221" y="392543"/>
                </a:lnTo>
                <a:lnTo>
                  <a:pt x="119888" y="394304"/>
                </a:lnTo>
                <a:lnTo>
                  <a:pt x="120006" y="4029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SMARTPenAnnotation962"/>
          <p:cNvSpPr/>
          <p:nvPr/>
        </p:nvSpPr>
        <p:spPr>
          <a:xfrm>
            <a:off x="7700963" y="1825954"/>
            <a:ext cx="188197" cy="231329"/>
          </a:xfrm>
          <a:custGeom>
            <a:avLst/>
            <a:gdLst/>
            <a:ahLst/>
            <a:cxnLst/>
            <a:rect l="0" t="0" r="0" b="0"/>
            <a:pathLst>
              <a:path w="188197" h="231329">
                <a:moveTo>
                  <a:pt x="8571" y="34278"/>
                </a:moveTo>
                <a:lnTo>
                  <a:pt x="0" y="34278"/>
                </a:lnTo>
                <a:lnTo>
                  <a:pt x="4550" y="29727"/>
                </a:lnTo>
                <a:lnTo>
                  <a:pt x="6844" y="28387"/>
                </a:lnTo>
                <a:lnTo>
                  <a:pt x="11931" y="26897"/>
                </a:lnTo>
                <a:lnTo>
                  <a:pt x="15600" y="26059"/>
                </a:lnTo>
                <a:lnTo>
                  <a:pt x="21238" y="21259"/>
                </a:lnTo>
                <a:lnTo>
                  <a:pt x="24635" y="19884"/>
                </a:lnTo>
                <a:lnTo>
                  <a:pt x="28807" y="18967"/>
                </a:lnTo>
                <a:lnTo>
                  <a:pt x="33491" y="18356"/>
                </a:lnTo>
                <a:lnTo>
                  <a:pt x="37567" y="16996"/>
                </a:lnTo>
                <a:lnTo>
                  <a:pt x="41237" y="15136"/>
                </a:lnTo>
                <a:lnTo>
                  <a:pt x="44636" y="12944"/>
                </a:lnTo>
                <a:lnTo>
                  <a:pt x="47854" y="10531"/>
                </a:lnTo>
                <a:lnTo>
                  <a:pt x="50952" y="7969"/>
                </a:lnTo>
                <a:lnTo>
                  <a:pt x="53971" y="5309"/>
                </a:lnTo>
                <a:lnTo>
                  <a:pt x="57888" y="3535"/>
                </a:lnTo>
                <a:lnTo>
                  <a:pt x="62404" y="2353"/>
                </a:lnTo>
                <a:lnTo>
                  <a:pt x="67320" y="1565"/>
                </a:lnTo>
                <a:lnTo>
                  <a:pt x="71550" y="1039"/>
                </a:lnTo>
                <a:lnTo>
                  <a:pt x="75322" y="689"/>
                </a:lnTo>
                <a:lnTo>
                  <a:pt x="78790" y="455"/>
                </a:lnTo>
                <a:lnTo>
                  <a:pt x="82054" y="300"/>
                </a:lnTo>
                <a:lnTo>
                  <a:pt x="88220" y="126"/>
                </a:lnTo>
                <a:lnTo>
                  <a:pt x="113076" y="0"/>
                </a:lnTo>
                <a:lnTo>
                  <a:pt x="116341" y="949"/>
                </a:lnTo>
                <a:lnTo>
                  <a:pt x="119471" y="2534"/>
                </a:lnTo>
                <a:lnTo>
                  <a:pt x="126786" y="7370"/>
                </a:lnTo>
                <a:lnTo>
                  <a:pt x="132604" y="12759"/>
                </a:lnTo>
                <a:lnTo>
                  <a:pt x="134123" y="15169"/>
                </a:lnTo>
                <a:lnTo>
                  <a:pt x="136259" y="22160"/>
                </a:lnTo>
                <a:lnTo>
                  <a:pt x="136760" y="24130"/>
                </a:lnTo>
                <a:lnTo>
                  <a:pt x="137041" y="29790"/>
                </a:lnTo>
                <a:lnTo>
                  <a:pt x="136128" y="33191"/>
                </a:lnTo>
                <a:lnTo>
                  <a:pt x="134567" y="37363"/>
                </a:lnTo>
                <a:lnTo>
                  <a:pt x="132574" y="42050"/>
                </a:lnTo>
                <a:lnTo>
                  <a:pt x="130292" y="46127"/>
                </a:lnTo>
                <a:lnTo>
                  <a:pt x="125217" y="53197"/>
                </a:lnTo>
                <a:lnTo>
                  <a:pt x="119786" y="59514"/>
                </a:lnTo>
                <a:lnTo>
                  <a:pt x="114198" y="66449"/>
                </a:lnTo>
                <a:lnTo>
                  <a:pt x="111374" y="70965"/>
                </a:lnTo>
                <a:lnTo>
                  <a:pt x="108539" y="75881"/>
                </a:lnTo>
                <a:lnTo>
                  <a:pt x="104744" y="80111"/>
                </a:lnTo>
                <a:lnTo>
                  <a:pt x="100309" y="83883"/>
                </a:lnTo>
                <a:lnTo>
                  <a:pt x="95447" y="87351"/>
                </a:lnTo>
                <a:lnTo>
                  <a:pt x="91254" y="90615"/>
                </a:lnTo>
                <a:lnTo>
                  <a:pt x="87505" y="93743"/>
                </a:lnTo>
                <a:lnTo>
                  <a:pt x="84054" y="96782"/>
                </a:lnTo>
                <a:lnTo>
                  <a:pt x="80801" y="98807"/>
                </a:lnTo>
                <a:lnTo>
                  <a:pt x="77680" y="100157"/>
                </a:lnTo>
                <a:lnTo>
                  <a:pt x="70377" y="102325"/>
                </a:lnTo>
                <a:lnTo>
                  <a:pt x="64561" y="107251"/>
                </a:lnTo>
                <a:lnTo>
                  <a:pt x="60042" y="111398"/>
                </a:lnTo>
                <a:lnTo>
                  <a:pt x="60017" y="106870"/>
                </a:lnTo>
                <a:lnTo>
                  <a:pt x="60966" y="105533"/>
                </a:lnTo>
                <a:lnTo>
                  <a:pt x="62552" y="104641"/>
                </a:lnTo>
                <a:lnTo>
                  <a:pt x="66853" y="103651"/>
                </a:lnTo>
                <a:lnTo>
                  <a:pt x="71940" y="103210"/>
                </a:lnTo>
                <a:lnTo>
                  <a:pt x="75582" y="102140"/>
                </a:lnTo>
                <a:lnTo>
                  <a:pt x="79915" y="100475"/>
                </a:lnTo>
                <a:lnTo>
                  <a:pt x="84709" y="98412"/>
                </a:lnTo>
                <a:lnTo>
                  <a:pt x="89810" y="97036"/>
                </a:lnTo>
                <a:lnTo>
                  <a:pt x="95116" y="96119"/>
                </a:lnTo>
                <a:lnTo>
                  <a:pt x="100557" y="95508"/>
                </a:lnTo>
                <a:lnTo>
                  <a:pt x="106090" y="95101"/>
                </a:lnTo>
                <a:lnTo>
                  <a:pt x="111684" y="94829"/>
                </a:lnTo>
                <a:lnTo>
                  <a:pt x="122980" y="94527"/>
                </a:lnTo>
                <a:lnTo>
                  <a:pt x="146910" y="94317"/>
                </a:lnTo>
                <a:lnTo>
                  <a:pt x="150327" y="95259"/>
                </a:lnTo>
                <a:lnTo>
                  <a:pt x="153558" y="96840"/>
                </a:lnTo>
                <a:lnTo>
                  <a:pt x="156665" y="98846"/>
                </a:lnTo>
                <a:lnTo>
                  <a:pt x="159688" y="100183"/>
                </a:lnTo>
                <a:lnTo>
                  <a:pt x="162656" y="101075"/>
                </a:lnTo>
                <a:lnTo>
                  <a:pt x="165587" y="101669"/>
                </a:lnTo>
                <a:lnTo>
                  <a:pt x="171383" y="104870"/>
                </a:lnTo>
                <a:lnTo>
                  <a:pt x="174263" y="107057"/>
                </a:lnTo>
                <a:lnTo>
                  <a:pt x="176183" y="109467"/>
                </a:lnTo>
                <a:lnTo>
                  <a:pt x="177462" y="112027"/>
                </a:lnTo>
                <a:lnTo>
                  <a:pt x="178316" y="114685"/>
                </a:lnTo>
                <a:lnTo>
                  <a:pt x="179836" y="116458"/>
                </a:lnTo>
                <a:lnTo>
                  <a:pt x="181803" y="117640"/>
                </a:lnTo>
                <a:lnTo>
                  <a:pt x="184067" y="118427"/>
                </a:lnTo>
                <a:lnTo>
                  <a:pt x="185576" y="120858"/>
                </a:lnTo>
                <a:lnTo>
                  <a:pt x="186581" y="124383"/>
                </a:lnTo>
                <a:lnTo>
                  <a:pt x="187253" y="128638"/>
                </a:lnTo>
                <a:lnTo>
                  <a:pt x="187701" y="132427"/>
                </a:lnTo>
                <a:lnTo>
                  <a:pt x="188196" y="139177"/>
                </a:lnTo>
                <a:lnTo>
                  <a:pt x="187377" y="142311"/>
                </a:lnTo>
                <a:lnTo>
                  <a:pt x="183925" y="148333"/>
                </a:lnTo>
                <a:lnTo>
                  <a:pt x="182624" y="152225"/>
                </a:lnTo>
                <a:lnTo>
                  <a:pt x="181757" y="156724"/>
                </a:lnTo>
                <a:lnTo>
                  <a:pt x="181178" y="161629"/>
                </a:lnTo>
                <a:lnTo>
                  <a:pt x="179841" y="166804"/>
                </a:lnTo>
                <a:lnTo>
                  <a:pt x="177996" y="172158"/>
                </a:lnTo>
                <a:lnTo>
                  <a:pt x="175814" y="177633"/>
                </a:lnTo>
                <a:lnTo>
                  <a:pt x="173406" y="182236"/>
                </a:lnTo>
                <a:lnTo>
                  <a:pt x="170848" y="186257"/>
                </a:lnTo>
                <a:lnTo>
                  <a:pt x="168191" y="189890"/>
                </a:lnTo>
                <a:lnTo>
                  <a:pt x="164515" y="193264"/>
                </a:lnTo>
                <a:lnTo>
                  <a:pt x="160159" y="196466"/>
                </a:lnTo>
                <a:lnTo>
                  <a:pt x="155349" y="199554"/>
                </a:lnTo>
                <a:lnTo>
                  <a:pt x="151191" y="202564"/>
                </a:lnTo>
                <a:lnTo>
                  <a:pt x="147467" y="205524"/>
                </a:lnTo>
                <a:lnTo>
                  <a:pt x="144031" y="208449"/>
                </a:lnTo>
                <a:lnTo>
                  <a:pt x="140787" y="211352"/>
                </a:lnTo>
                <a:lnTo>
                  <a:pt x="134644" y="217118"/>
                </a:lnTo>
                <a:lnTo>
                  <a:pt x="131672" y="219036"/>
                </a:lnTo>
                <a:lnTo>
                  <a:pt x="125831" y="221168"/>
                </a:lnTo>
                <a:lnTo>
                  <a:pt x="120060" y="224655"/>
                </a:lnTo>
                <a:lnTo>
                  <a:pt x="117187" y="226919"/>
                </a:lnTo>
                <a:lnTo>
                  <a:pt x="111455" y="229434"/>
                </a:lnTo>
                <a:lnTo>
                  <a:pt x="103371" y="231328"/>
                </a:lnTo>
                <a:lnTo>
                  <a:pt x="98467" y="226860"/>
                </a:lnTo>
                <a:lnTo>
                  <a:pt x="95533" y="224054"/>
                </a:lnTo>
                <a:lnTo>
                  <a:pt x="92307" y="223398"/>
                </a:lnTo>
                <a:lnTo>
                  <a:pt x="87024" y="222977"/>
                </a:lnTo>
                <a:lnTo>
                  <a:pt x="86591" y="221990"/>
                </a:lnTo>
                <a:lnTo>
                  <a:pt x="85895" y="216102"/>
                </a:lnTo>
                <a:lnTo>
                  <a:pt x="85724" y="2143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SMARTPenAnnotation963"/>
          <p:cNvSpPr/>
          <p:nvPr/>
        </p:nvSpPr>
        <p:spPr>
          <a:xfrm>
            <a:off x="7846694" y="1731645"/>
            <a:ext cx="205729" cy="317183"/>
          </a:xfrm>
          <a:custGeom>
            <a:avLst/>
            <a:gdLst/>
            <a:ahLst/>
            <a:cxnLst/>
            <a:rect l="0" t="0" r="0" b="0"/>
            <a:pathLst>
              <a:path w="205729" h="317183">
                <a:moveTo>
                  <a:pt x="0" y="8572"/>
                </a:moveTo>
                <a:lnTo>
                  <a:pt x="4552" y="4021"/>
                </a:lnTo>
                <a:lnTo>
                  <a:pt x="6845" y="2681"/>
                </a:lnTo>
                <a:lnTo>
                  <a:pt x="11932" y="1191"/>
                </a:lnTo>
                <a:lnTo>
                  <a:pt x="17068" y="235"/>
                </a:lnTo>
                <a:lnTo>
                  <a:pt x="21239" y="104"/>
                </a:lnTo>
                <a:lnTo>
                  <a:pt x="58235" y="1"/>
                </a:lnTo>
                <a:lnTo>
                  <a:pt x="61683" y="0"/>
                </a:lnTo>
                <a:lnTo>
                  <a:pt x="64935" y="953"/>
                </a:lnTo>
                <a:lnTo>
                  <a:pt x="71088" y="4550"/>
                </a:lnTo>
                <a:lnTo>
                  <a:pt x="75014" y="5891"/>
                </a:lnTo>
                <a:lnTo>
                  <a:pt x="79538" y="6785"/>
                </a:lnTo>
                <a:lnTo>
                  <a:pt x="84457" y="7381"/>
                </a:lnTo>
                <a:lnTo>
                  <a:pt x="88690" y="8730"/>
                </a:lnTo>
                <a:lnTo>
                  <a:pt x="92464" y="10582"/>
                </a:lnTo>
                <a:lnTo>
                  <a:pt x="95934" y="12770"/>
                </a:lnTo>
                <a:lnTo>
                  <a:pt x="102327" y="17740"/>
                </a:lnTo>
                <a:lnTo>
                  <a:pt x="105367" y="20399"/>
                </a:lnTo>
                <a:lnTo>
                  <a:pt x="109297" y="23124"/>
                </a:lnTo>
                <a:lnTo>
                  <a:pt x="113823" y="25894"/>
                </a:lnTo>
                <a:lnTo>
                  <a:pt x="118744" y="28692"/>
                </a:lnTo>
                <a:lnTo>
                  <a:pt x="122978" y="31510"/>
                </a:lnTo>
                <a:lnTo>
                  <a:pt x="126754" y="34342"/>
                </a:lnTo>
                <a:lnTo>
                  <a:pt x="130222" y="37182"/>
                </a:lnTo>
                <a:lnTo>
                  <a:pt x="134440" y="40028"/>
                </a:lnTo>
                <a:lnTo>
                  <a:pt x="139157" y="42878"/>
                </a:lnTo>
                <a:lnTo>
                  <a:pt x="144206" y="45730"/>
                </a:lnTo>
                <a:lnTo>
                  <a:pt x="147573" y="49536"/>
                </a:lnTo>
                <a:lnTo>
                  <a:pt x="149817" y="53979"/>
                </a:lnTo>
                <a:lnTo>
                  <a:pt x="153263" y="63043"/>
                </a:lnTo>
                <a:lnTo>
                  <a:pt x="157970" y="70246"/>
                </a:lnTo>
                <a:lnTo>
                  <a:pt x="161511" y="73501"/>
                </a:lnTo>
                <a:lnTo>
                  <a:pt x="165777" y="76623"/>
                </a:lnTo>
                <a:lnTo>
                  <a:pt x="170525" y="79657"/>
                </a:lnTo>
                <a:lnTo>
                  <a:pt x="174645" y="82632"/>
                </a:lnTo>
                <a:lnTo>
                  <a:pt x="178343" y="85568"/>
                </a:lnTo>
                <a:lnTo>
                  <a:pt x="181760" y="88478"/>
                </a:lnTo>
                <a:lnTo>
                  <a:pt x="184039" y="92322"/>
                </a:lnTo>
                <a:lnTo>
                  <a:pt x="186571" y="101675"/>
                </a:lnTo>
                <a:lnTo>
                  <a:pt x="190235" y="109641"/>
                </a:lnTo>
                <a:lnTo>
                  <a:pt x="195039" y="116357"/>
                </a:lnTo>
                <a:lnTo>
                  <a:pt x="200349" y="122516"/>
                </a:lnTo>
                <a:lnTo>
                  <a:pt x="202146" y="126445"/>
                </a:lnTo>
                <a:lnTo>
                  <a:pt x="204144" y="135890"/>
                </a:lnTo>
                <a:lnTo>
                  <a:pt x="205031" y="143898"/>
                </a:lnTo>
                <a:lnTo>
                  <a:pt x="205426" y="151584"/>
                </a:lnTo>
                <a:lnTo>
                  <a:pt x="205679" y="169501"/>
                </a:lnTo>
                <a:lnTo>
                  <a:pt x="205728" y="187046"/>
                </a:lnTo>
                <a:lnTo>
                  <a:pt x="204780" y="191372"/>
                </a:lnTo>
                <a:lnTo>
                  <a:pt x="201186" y="198719"/>
                </a:lnTo>
                <a:lnTo>
                  <a:pt x="198954" y="207699"/>
                </a:lnTo>
                <a:lnTo>
                  <a:pt x="198359" y="212761"/>
                </a:lnTo>
                <a:lnTo>
                  <a:pt x="195158" y="220925"/>
                </a:lnTo>
                <a:lnTo>
                  <a:pt x="192970" y="224436"/>
                </a:lnTo>
                <a:lnTo>
                  <a:pt x="190540" y="233417"/>
                </a:lnTo>
                <a:lnTo>
                  <a:pt x="189892" y="238478"/>
                </a:lnTo>
                <a:lnTo>
                  <a:pt x="186631" y="246643"/>
                </a:lnTo>
                <a:lnTo>
                  <a:pt x="182008" y="253446"/>
                </a:lnTo>
                <a:lnTo>
                  <a:pt x="176778" y="259645"/>
                </a:lnTo>
                <a:lnTo>
                  <a:pt x="173097" y="262631"/>
                </a:lnTo>
                <a:lnTo>
                  <a:pt x="168738" y="265575"/>
                </a:lnTo>
                <a:lnTo>
                  <a:pt x="163927" y="268490"/>
                </a:lnTo>
                <a:lnTo>
                  <a:pt x="160721" y="271386"/>
                </a:lnTo>
                <a:lnTo>
                  <a:pt x="158582" y="274268"/>
                </a:lnTo>
                <a:lnTo>
                  <a:pt x="155254" y="280012"/>
                </a:lnTo>
                <a:lnTo>
                  <a:pt x="148977" y="288600"/>
                </a:lnTo>
                <a:lnTo>
                  <a:pt x="147175" y="294319"/>
                </a:lnTo>
                <a:lnTo>
                  <a:pt x="145742" y="296225"/>
                </a:lnTo>
                <a:lnTo>
                  <a:pt x="143834" y="297496"/>
                </a:lnTo>
                <a:lnTo>
                  <a:pt x="138479" y="299535"/>
                </a:lnTo>
                <a:lnTo>
                  <a:pt x="133000" y="304439"/>
                </a:lnTo>
                <a:lnTo>
                  <a:pt x="128975" y="308243"/>
                </a:lnTo>
                <a:lnTo>
                  <a:pt x="128599" y="316819"/>
                </a:lnTo>
                <a:lnTo>
                  <a:pt x="122699" y="317110"/>
                </a:lnTo>
                <a:lnTo>
                  <a:pt x="120015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SMARTPenAnnotation964"/>
          <p:cNvSpPr/>
          <p:nvPr/>
        </p:nvSpPr>
        <p:spPr>
          <a:xfrm>
            <a:off x="8095298" y="1734719"/>
            <a:ext cx="162878" cy="331254"/>
          </a:xfrm>
          <a:custGeom>
            <a:avLst/>
            <a:gdLst/>
            <a:ahLst/>
            <a:cxnLst/>
            <a:rect l="0" t="0" r="0" b="0"/>
            <a:pathLst>
              <a:path w="162878" h="331254">
                <a:moveTo>
                  <a:pt x="60007" y="5498"/>
                </a:moveTo>
                <a:lnTo>
                  <a:pt x="55455" y="5498"/>
                </a:lnTo>
                <a:lnTo>
                  <a:pt x="54115" y="4545"/>
                </a:lnTo>
                <a:lnTo>
                  <a:pt x="53221" y="2958"/>
                </a:lnTo>
                <a:lnTo>
                  <a:pt x="52626" y="947"/>
                </a:lnTo>
                <a:lnTo>
                  <a:pt x="53182" y="559"/>
                </a:lnTo>
                <a:lnTo>
                  <a:pt x="54504" y="1253"/>
                </a:lnTo>
                <a:lnTo>
                  <a:pt x="56338" y="2668"/>
                </a:lnTo>
                <a:lnTo>
                  <a:pt x="57561" y="2659"/>
                </a:lnTo>
                <a:lnTo>
                  <a:pt x="58376" y="1700"/>
                </a:lnTo>
                <a:lnTo>
                  <a:pt x="58919" y="109"/>
                </a:lnTo>
                <a:lnTo>
                  <a:pt x="59282" y="0"/>
                </a:lnTo>
                <a:lnTo>
                  <a:pt x="59523" y="880"/>
                </a:lnTo>
                <a:lnTo>
                  <a:pt x="59911" y="4586"/>
                </a:lnTo>
                <a:lnTo>
                  <a:pt x="58991" y="4890"/>
                </a:lnTo>
                <a:lnTo>
                  <a:pt x="55048" y="5318"/>
                </a:lnTo>
                <a:lnTo>
                  <a:pt x="57168" y="5418"/>
                </a:lnTo>
                <a:lnTo>
                  <a:pt x="57162" y="6397"/>
                </a:lnTo>
                <a:lnTo>
                  <a:pt x="52377" y="12872"/>
                </a:lnTo>
                <a:lnTo>
                  <a:pt x="49313" y="16078"/>
                </a:lnTo>
                <a:lnTo>
                  <a:pt x="47163" y="18266"/>
                </a:lnTo>
                <a:lnTo>
                  <a:pt x="45729" y="20678"/>
                </a:lnTo>
                <a:lnTo>
                  <a:pt x="42759" y="28622"/>
                </a:lnTo>
                <a:lnTo>
                  <a:pt x="38688" y="34191"/>
                </a:lnTo>
                <a:lnTo>
                  <a:pt x="37222" y="37009"/>
                </a:lnTo>
                <a:lnTo>
                  <a:pt x="34205" y="45526"/>
                </a:lnTo>
                <a:lnTo>
                  <a:pt x="30124" y="51228"/>
                </a:lnTo>
                <a:lnTo>
                  <a:pt x="28655" y="55035"/>
                </a:lnTo>
                <a:lnTo>
                  <a:pt x="27023" y="64345"/>
                </a:lnTo>
                <a:lnTo>
                  <a:pt x="23758" y="72292"/>
                </a:lnTo>
                <a:lnTo>
                  <a:pt x="20084" y="78999"/>
                </a:lnTo>
                <a:lnTo>
                  <a:pt x="17062" y="89083"/>
                </a:lnTo>
                <a:lnTo>
                  <a:pt x="12980" y="98527"/>
                </a:lnTo>
                <a:lnTo>
                  <a:pt x="10531" y="106534"/>
                </a:lnTo>
                <a:lnTo>
                  <a:pt x="8490" y="114221"/>
                </a:lnTo>
                <a:lnTo>
                  <a:pt x="4408" y="123987"/>
                </a:lnTo>
                <a:lnTo>
                  <a:pt x="1958" y="132137"/>
                </a:lnTo>
                <a:lnTo>
                  <a:pt x="869" y="139887"/>
                </a:lnTo>
                <a:lnTo>
                  <a:pt x="386" y="149682"/>
                </a:lnTo>
                <a:lnTo>
                  <a:pt x="114" y="161355"/>
                </a:lnTo>
                <a:lnTo>
                  <a:pt x="0" y="217340"/>
                </a:lnTo>
                <a:lnTo>
                  <a:pt x="952" y="221974"/>
                </a:lnTo>
                <a:lnTo>
                  <a:pt x="5891" y="233046"/>
                </a:lnTo>
                <a:lnTo>
                  <a:pt x="8729" y="243311"/>
                </a:lnTo>
                <a:lnTo>
                  <a:pt x="12770" y="252798"/>
                </a:lnTo>
                <a:lnTo>
                  <a:pt x="17740" y="260824"/>
                </a:lnTo>
                <a:lnTo>
                  <a:pt x="20399" y="264298"/>
                </a:lnTo>
                <a:lnTo>
                  <a:pt x="23354" y="270698"/>
                </a:lnTo>
                <a:lnTo>
                  <a:pt x="24141" y="273738"/>
                </a:lnTo>
                <a:lnTo>
                  <a:pt x="27556" y="279656"/>
                </a:lnTo>
                <a:lnTo>
                  <a:pt x="32250" y="285461"/>
                </a:lnTo>
                <a:lnTo>
                  <a:pt x="34834" y="288342"/>
                </a:lnTo>
                <a:lnTo>
                  <a:pt x="40247" y="294084"/>
                </a:lnTo>
                <a:lnTo>
                  <a:pt x="45827" y="299811"/>
                </a:lnTo>
                <a:lnTo>
                  <a:pt x="49600" y="302672"/>
                </a:lnTo>
                <a:lnTo>
                  <a:pt x="54022" y="305531"/>
                </a:lnTo>
                <a:lnTo>
                  <a:pt x="58874" y="308390"/>
                </a:lnTo>
                <a:lnTo>
                  <a:pt x="63062" y="310296"/>
                </a:lnTo>
                <a:lnTo>
                  <a:pt x="66806" y="311567"/>
                </a:lnTo>
                <a:lnTo>
                  <a:pt x="70254" y="312414"/>
                </a:lnTo>
                <a:lnTo>
                  <a:pt x="73506" y="313931"/>
                </a:lnTo>
                <a:lnTo>
                  <a:pt x="76626" y="315895"/>
                </a:lnTo>
                <a:lnTo>
                  <a:pt x="79659" y="318157"/>
                </a:lnTo>
                <a:lnTo>
                  <a:pt x="82633" y="319665"/>
                </a:lnTo>
                <a:lnTo>
                  <a:pt x="85568" y="320670"/>
                </a:lnTo>
                <a:lnTo>
                  <a:pt x="88478" y="321340"/>
                </a:lnTo>
                <a:lnTo>
                  <a:pt x="91369" y="321787"/>
                </a:lnTo>
                <a:lnTo>
                  <a:pt x="94250" y="322085"/>
                </a:lnTo>
                <a:lnTo>
                  <a:pt x="97124" y="322283"/>
                </a:lnTo>
                <a:lnTo>
                  <a:pt x="100944" y="323368"/>
                </a:lnTo>
                <a:lnTo>
                  <a:pt x="105396" y="325044"/>
                </a:lnTo>
                <a:lnTo>
                  <a:pt x="117126" y="330027"/>
                </a:lnTo>
                <a:lnTo>
                  <a:pt x="121271" y="330708"/>
                </a:lnTo>
                <a:lnTo>
                  <a:pt x="126287" y="331011"/>
                </a:lnTo>
                <a:lnTo>
                  <a:pt x="131692" y="331145"/>
                </a:lnTo>
                <a:lnTo>
                  <a:pt x="162877" y="3312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SMARTPenAnnotation965"/>
          <p:cNvSpPr/>
          <p:nvPr/>
        </p:nvSpPr>
        <p:spPr>
          <a:xfrm>
            <a:off x="8215312" y="1920239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25718"/>
                </a:moveTo>
                <a:lnTo>
                  <a:pt x="8220" y="25718"/>
                </a:lnTo>
                <a:lnTo>
                  <a:pt x="9289" y="24765"/>
                </a:lnTo>
                <a:lnTo>
                  <a:pt x="13019" y="21167"/>
                </a:lnTo>
                <a:lnTo>
                  <a:pt x="15347" y="19827"/>
                </a:lnTo>
                <a:lnTo>
                  <a:pt x="17852" y="18933"/>
                </a:lnTo>
                <a:lnTo>
                  <a:pt x="20474" y="18337"/>
                </a:lnTo>
                <a:lnTo>
                  <a:pt x="24126" y="17940"/>
                </a:lnTo>
                <a:lnTo>
                  <a:pt x="28466" y="17675"/>
                </a:lnTo>
                <a:lnTo>
                  <a:pt x="37417" y="17381"/>
                </a:lnTo>
                <a:lnTo>
                  <a:pt x="44569" y="17250"/>
                </a:lnTo>
                <a:lnTo>
                  <a:pt x="48764" y="16263"/>
                </a:lnTo>
                <a:lnTo>
                  <a:pt x="53464" y="14652"/>
                </a:lnTo>
                <a:lnTo>
                  <a:pt x="58503" y="12626"/>
                </a:lnTo>
                <a:lnTo>
                  <a:pt x="63767" y="11275"/>
                </a:lnTo>
                <a:lnTo>
                  <a:pt x="69182" y="10374"/>
                </a:lnTo>
                <a:lnTo>
                  <a:pt x="74695" y="9774"/>
                </a:lnTo>
                <a:lnTo>
                  <a:pt x="79325" y="9374"/>
                </a:lnTo>
                <a:lnTo>
                  <a:pt x="83363" y="9107"/>
                </a:lnTo>
                <a:lnTo>
                  <a:pt x="87008" y="8929"/>
                </a:lnTo>
                <a:lnTo>
                  <a:pt x="96138" y="8731"/>
                </a:lnTo>
                <a:lnTo>
                  <a:pt x="117522" y="8604"/>
                </a:lnTo>
                <a:lnTo>
                  <a:pt x="122162" y="7641"/>
                </a:lnTo>
                <a:lnTo>
                  <a:pt x="126209" y="6047"/>
                </a:lnTo>
                <a:lnTo>
                  <a:pt x="129859" y="4031"/>
                </a:lnTo>
                <a:lnTo>
                  <a:pt x="133245" y="2688"/>
                </a:lnTo>
                <a:lnTo>
                  <a:pt x="136456" y="1792"/>
                </a:lnTo>
                <a:lnTo>
                  <a:pt x="139548" y="1195"/>
                </a:lnTo>
                <a:lnTo>
                  <a:pt x="142562" y="797"/>
                </a:lnTo>
                <a:lnTo>
                  <a:pt x="145523" y="531"/>
                </a:lnTo>
                <a:lnTo>
                  <a:pt x="148450" y="354"/>
                </a:lnTo>
                <a:lnTo>
                  <a:pt x="154243" y="158"/>
                </a:lnTo>
                <a:lnTo>
                  <a:pt x="162693" y="2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SMARTPenAnnotation966"/>
          <p:cNvSpPr/>
          <p:nvPr/>
        </p:nvSpPr>
        <p:spPr>
          <a:xfrm>
            <a:off x="8412480" y="1808797"/>
            <a:ext cx="94298" cy="205741"/>
          </a:xfrm>
          <a:custGeom>
            <a:avLst/>
            <a:gdLst/>
            <a:ahLst/>
            <a:cxnLst/>
            <a:rect l="0" t="0" r="0" b="0"/>
            <a:pathLst>
              <a:path w="94298" h="205741">
                <a:moveTo>
                  <a:pt x="0" y="0"/>
                </a:moveTo>
                <a:lnTo>
                  <a:pt x="0" y="13019"/>
                </a:lnTo>
                <a:lnTo>
                  <a:pt x="952" y="15347"/>
                </a:lnTo>
                <a:lnTo>
                  <a:pt x="2539" y="17851"/>
                </a:lnTo>
                <a:lnTo>
                  <a:pt x="4551" y="20473"/>
                </a:lnTo>
                <a:lnTo>
                  <a:pt x="6785" y="25927"/>
                </a:lnTo>
                <a:lnTo>
                  <a:pt x="7778" y="31526"/>
                </a:lnTo>
                <a:lnTo>
                  <a:pt x="8219" y="37189"/>
                </a:lnTo>
                <a:lnTo>
                  <a:pt x="9289" y="40985"/>
                </a:lnTo>
                <a:lnTo>
                  <a:pt x="10956" y="45421"/>
                </a:lnTo>
                <a:lnTo>
                  <a:pt x="13018" y="50283"/>
                </a:lnTo>
                <a:lnTo>
                  <a:pt x="14394" y="54477"/>
                </a:lnTo>
                <a:lnTo>
                  <a:pt x="15311" y="58226"/>
                </a:lnTo>
                <a:lnTo>
                  <a:pt x="15922" y="61677"/>
                </a:lnTo>
                <a:lnTo>
                  <a:pt x="16329" y="65883"/>
                </a:lnTo>
                <a:lnTo>
                  <a:pt x="16601" y="70592"/>
                </a:lnTo>
                <a:lnTo>
                  <a:pt x="16903" y="79952"/>
                </a:lnTo>
                <a:lnTo>
                  <a:pt x="17038" y="87287"/>
                </a:lnTo>
                <a:lnTo>
                  <a:pt x="18026" y="90576"/>
                </a:lnTo>
                <a:lnTo>
                  <a:pt x="19637" y="93722"/>
                </a:lnTo>
                <a:lnTo>
                  <a:pt x="21663" y="96771"/>
                </a:lnTo>
                <a:lnTo>
                  <a:pt x="23967" y="100709"/>
                </a:lnTo>
                <a:lnTo>
                  <a:pt x="26456" y="105240"/>
                </a:lnTo>
                <a:lnTo>
                  <a:pt x="29067" y="110165"/>
                </a:lnTo>
                <a:lnTo>
                  <a:pt x="31761" y="114401"/>
                </a:lnTo>
                <a:lnTo>
                  <a:pt x="34509" y="118177"/>
                </a:lnTo>
                <a:lnTo>
                  <a:pt x="37293" y="121647"/>
                </a:lnTo>
                <a:lnTo>
                  <a:pt x="39149" y="124913"/>
                </a:lnTo>
                <a:lnTo>
                  <a:pt x="42714" y="135013"/>
                </a:lnTo>
                <a:lnTo>
                  <a:pt x="44669" y="139539"/>
                </a:lnTo>
                <a:lnTo>
                  <a:pt x="46924" y="144461"/>
                </a:lnTo>
                <a:lnTo>
                  <a:pt x="49381" y="148695"/>
                </a:lnTo>
                <a:lnTo>
                  <a:pt x="51970" y="152470"/>
                </a:lnTo>
                <a:lnTo>
                  <a:pt x="54648" y="155939"/>
                </a:lnTo>
                <a:lnTo>
                  <a:pt x="57388" y="159204"/>
                </a:lnTo>
                <a:lnTo>
                  <a:pt x="60166" y="162334"/>
                </a:lnTo>
                <a:lnTo>
                  <a:pt x="62970" y="165373"/>
                </a:lnTo>
                <a:lnTo>
                  <a:pt x="64839" y="168351"/>
                </a:lnTo>
                <a:lnTo>
                  <a:pt x="66917" y="174200"/>
                </a:lnTo>
                <a:lnTo>
                  <a:pt x="68424" y="177093"/>
                </a:lnTo>
                <a:lnTo>
                  <a:pt x="70382" y="179975"/>
                </a:lnTo>
                <a:lnTo>
                  <a:pt x="75815" y="186892"/>
                </a:lnTo>
                <a:lnTo>
                  <a:pt x="77213" y="188412"/>
                </a:lnTo>
                <a:lnTo>
                  <a:pt x="81306" y="192642"/>
                </a:lnTo>
                <a:lnTo>
                  <a:pt x="82780" y="195103"/>
                </a:lnTo>
                <a:lnTo>
                  <a:pt x="84416" y="200377"/>
                </a:lnTo>
                <a:lnTo>
                  <a:pt x="85716" y="205699"/>
                </a:lnTo>
                <a:lnTo>
                  <a:pt x="94297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SMARTPenAnnotation967"/>
          <p:cNvSpPr/>
          <p:nvPr/>
        </p:nvSpPr>
        <p:spPr>
          <a:xfrm>
            <a:off x="8498205" y="1748790"/>
            <a:ext cx="150571" cy="291466"/>
          </a:xfrm>
          <a:custGeom>
            <a:avLst/>
            <a:gdLst/>
            <a:ahLst/>
            <a:cxnLst/>
            <a:rect l="0" t="0" r="0" b="0"/>
            <a:pathLst>
              <a:path w="150571" h="291466">
                <a:moveTo>
                  <a:pt x="0" y="8572"/>
                </a:moveTo>
                <a:lnTo>
                  <a:pt x="0" y="353"/>
                </a:lnTo>
                <a:lnTo>
                  <a:pt x="4551" y="104"/>
                </a:lnTo>
                <a:lnTo>
                  <a:pt x="17067" y="6"/>
                </a:lnTo>
                <a:lnTo>
                  <a:pt x="28941" y="0"/>
                </a:lnTo>
                <a:lnTo>
                  <a:pt x="32629" y="953"/>
                </a:lnTo>
                <a:lnTo>
                  <a:pt x="36993" y="2540"/>
                </a:lnTo>
                <a:lnTo>
                  <a:pt x="41807" y="4551"/>
                </a:lnTo>
                <a:lnTo>
                  <a:pt x="45969" y="6844"/>
                </a:lnTo>
                <a:lnTo>
                  <a:pt x="49695" y="9325"/>
                </a:lnTo>
                <a:lnTo>
                  <a:pt x="53133" y="11931"/>
                </a:lnTo>
                <a:lnTo>
                  <a:pt x="57329" y="14622"/>
                </a:lnTo>
                <a:lnTo>
                  <a:pt x="62032" y="17368"/>
                </a:lnTo>
                <a:lnTo>
                  <a:pt x="67072" y="20151"/>
                </a:lnTo>
                <a:lnTo>
                  <a:pt x="71385" y="22959"/>
                </a:lnTo>
                <a:lnTo>
                  <a:pt x="75212" y="25783"/>
                </a:lnTo>
                <a:lnTo>
                  <a:pt x="78717" y="28619"/>
                </a:lnTo>
                <a:lnTo>
                  <a:pt x="82958" y="31461"/>
                </a:lnTo>
                <a:lnTo>
                  <a:pt x="87690" y="34309"/>
                </a:lnTo>
                <a:lnTo>
                  <a:pt x="92751" y="37160"/>
                </a:lnTo>
                <a:lnTo>
                  <a:pt x="96123" y="40013"/>
                </a:lnTo>
                <a:lnTo>
                  <a:pt x="98372" y="42868"/>
                </a:lnTo>
                <a:lnTo>
                  <a:pt x="99871" y="45723"/>
                </a:lnTo>
                <a:lnTo>
                  <a:pt x="102776" y="49532"/>
                </a:lnTo>
                <a:lnTo>
                  <a:pt x="106617" y="53976"/>
                </a:lnTo>
                <a:lnTo>
                  <a:pt x="115012" y="63042"/>
                </a:lnTo>
                <a:lnTo>
                  <a:pt x="121919" y="70246"/>
                </a:lnTo>
                <a:lnTo>
                  <a:pt x="125094" y="74453"/>
                </a:lnTo>
                <a:lnTo>
                  <a:pt x="128163" y="79163"/>
                </a:lnTo>
                <a:lnTo>
                  <a:pt x="131162" y="84207"/>
                </a:lnTo>
                <a:lnTo>
                  <a:pt x="134114" y="88523"/>
                </a:lnTo>
                <a:lnTo>
                  <a:pt x="137034" y="92353"/>
                </a:lnTo>
                <a:lnTo>
                  <a:pt x="139934" y="95858"/>
                </a:lnTo>
                <a:lnTo>
                  <a:pt x="141866" y="100100"/>
                </a:lnTo>
                <a:lnTo>
                  <a:pt x="143155" y="104833"/>
                </a:lnTo>
                <a:lnTo>
                  <a:pt x="144014" y="109894"/>
                </a:lnTo>
                <a:lnTo>
                  <a:pt x="144586" y="115172"/>
                </a:lnTo>
                <a:lnTo>
                  <a:pt x="144968" y="120597"/>
                </a:lnTo>
                <a:lnTo>
                  <a:pt x="145224" y="126118"/>
                </a:lnTo>
                <a:lnTo>
                  <a:pt x="146345" y="130751"/>
                </a:lnTo>
                <a:lnTo>
                  <a:pt x="150133" y="138439"/>
                </a:lnTo>
                <a:lnTo>
                  <a:pt x="150570" y="142775"/>
                </a:lnTo>
                <a:lnTo>
                  <a:pt x="149911" y="147570"/>
                </a:lnTo>
                <a:lnTo>
                  <a:pt x="148518" y="152673"/>
                </a:lnTo>
                <a:lnTo>
                  <a:pt x="147589" y="157979"/>
                </a:lnTo>
                <a:lnTo>
                  <a:pt x="146970" y="163422"/>
                </a:lnTo>
                <a:lnTo>
                  <a:pt x="146558" y="168955"/>
                </a:lnTo>
                <a:lnTo>
                  <a:pt x="145330" y="174549"/>
                </a:lnTo>
                <a:lnTo>
                  <a:pt x="143558" y="180183"/>
                </a:lnTo>
                <a:lnTo>
                  <a:pt x="141426" y="185845"/>
                </a:lnTo>
                <a:lnTo>
                  <a:pt x="139052" y="191524"/>
                </a:lnTo>
                <a:lnTo>
                  <a:pt x="136516" y="197215"/>
                </a:lnTo>
                <a:lnTo>
                  <a:pt x="131158" y="208618"/>
                </a:lnTo>
                <a:lnTo>
                  <a:pt x="117119" y="237175"/>
                </a:lnTo>
                <a:lnTo>
                  <a:pt x="114275" y="241936"/>
                </a:lnTo>
                <a:lnTo>
                  <a:pt x="111426" y="246063"/>
                </a:lnTo>
                <a:lnTo>
                  <a:pt x="108574" y="249767"/>
                </a:lnTo>
                <a:lnTo>
                  <a:pt x="105720" y="253189"/>
                </a:lnTo>
                <a:lnTo>
                  <a:pt x="102864" y="256422"/>
                </a:lnTo>
                <a:lnTo>
                  <a:pt x="97153" y="262555"/>
                </a:lnTo>
                <a:lnTo>
                  <a:pt x="85725" y="274254"/>
                </a:lnTo>
                <a:lnTo>
                  <a:pt x="82867" y="277133"/>
                </a:lnTo>
                <a:lnTo>
                  <a:pt x="80962" y="280005"/>
                </a:lnTo>
                <a:lnTo>
                  <a:pt x="78845" y="285736"/>
                </a:lnTo>
                <a:lnTo>
                  <a:pt x="77329" y="287646"/>
                </a:lnTo>
                <a:lnTo>
                  <a:pt x="75365" y="288919"/>
                </a:lnTo>
                <a:lnTo>
                  <a:pt x="68603" y="291456"/>
                </a:lnTo>
                <a:lnTo>
                  <a:pt x="68590" y="291461"/>
                </a:lnTo>
                <a:lnTo>
                  <a:pt x="60007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SMARTPenAnnotation968"/>
          <p:cNvSpPr/>
          <p:nvPr/>
        </p:nvSpPr>
        <p:spPr>
          <a:xfrm>
            <a:off x="5352097" y="2125980"/>
            <a:ext cx="3463291" cy="85726"/>
          </a:xfrm>
          <a:custGeom>
            <a:avLst/>
            <a:gdLst/>
            <a:ahLst/>
            <a:cxnLst/>
            <a:rect l="0" t="0" r="0" b="0"/>
            <a:pathLst>
              <a:path w="3463291" h="85726">
                <a:moveTo>
                  <a:pt x="0" y="85725"/>
                </a:moveTo>
                <a:lnTo>
                  <a:pt x="54295" y="85725"/>
                </a:lnTo>
                <a:lnTo>
                  <a:pt x="62549" y="83184"/>
                </a:lnTo>
                <a:lnTo>
                  <a:pt x="67417" y="81174"/>
                </a:lnTo>
                <a:lnTo>
                  <a:pt x="75366" y="78939"/>
                </a:lnTo>
                <a:lnTo>
                  <a:pt x="97096" y="77388"/>
                </a:lnTo>
                <a:lnTo>
                  <a:pt x="151563" y="77155"/>
                </a:lnTo>
                <a:lnTo>
                  <a:pt x="156287" y="76201"/>
                </a:lnTo>
                <a:lnTo>
                  <a:pt x="160389" y="74613"/>
                </a:lnTo>
                <a:lnTo>
                  <a:pt x="164075" y="72602"/>
                </a:lnTo>
                <a:lnTo>
                  <a:pt x="175793" y="70367"/>
                </a:lnTo>
                <a:lnTo>
                  <a:pt x="241650" y="68611"/>
                </a:lnTo>
                <a:lnTo>
                  <a:pt x="257895" y="66053"/>
                </a:lnTo>
                <a:lnTo>
                  <a:pt x="266227" y="64038"/>
                </a:lnTo>
                <a:lnTo>
                  <a:pt x="283106" y="64339"/>
                </a:lnTo>
                <a:lnTo>
                  <a:pt x="300132" y="66695"/>
                </a:lnTo>
                <a:lnTo>
                  <a:pt x="317225" y="67742"/>
                </a:lnTo>
                <a:lnTo>
                  <a:pt x="334346" y="65667"/>
                </a:lnTo>
                <a:lnTo>
                  <a:pt x="342913" y="63781"/>
                </a:lnTo>
                <a:lnTo>
                  <a:pt x="368621" y="61125"/>
                </a:lnTo>
                <a:lnTo>
                  <a:pt x="428625" y="59120"/>
                </a:lnTo>
                <a:lnTo>
                  <a:pt x="437198" y="57511"/>
                </a:lnTo>
                <a:lnTo>
                  <a:pt x="445770" y="55485"/>
                </a:lnTo>
                <a:lnTo>
                  <a:pt x="462915" y="53235"/>
                </a:lnTo>
                <a:lnTo>
                  <a:pt x="556021" y="51466"/>
                </a:lnTo>
                <a:lnTo>
                  <a:pt x="573828" y="48908"/>
                </a:lnTo>
                <a:lnTo>
                  <a:pt x="582577" y="46893"/>
                </a:lnTo>
                <a:lnTo>
                  <a:pt x="602458" y="44653"/>
                </a:lnTo>
                <a:lnTo>
                  <a:pt x="650695" y="42145"/>
                </a:lnTo>
                <a:lnTo>
                  <a:pt x="659539" y="40479"/>
                </a:lnTo>
                <a:lnTo>
                  <a:pt x="668293" y="38416"/>
                </a:lnTo>
                <a:lnTo>
                  <a:pt x="688179" y="36124"/>
                </a:lnTo>
                <a:lnTo>
                  <a:pt x="708765" y="34152"/>
                </a:lnTo>
                <a:lnTo>
                  <a:pt x="718255" y="32293"/>
                </a:lnTo>
                <a:lnTo>
                  <a:pt x="727439" y="30101"/>
                </a:lnTo>
                <a:lnTo>
                  <a:pt x="747803" y="27666"/>
                </a:lnTo>
                <a:lnTo>
                  <a:pt x="855591" y="25751"/>
                </a:lnTo>
                <a:lnTo>
                  <a:pt x="876198" y="23192"/>
                </a:lnTo>
                <a:lnTo>
                  <a:pt x="887027" y="21176"/>
                </a:lnTo>
                <a:lnTo>
                  <a:pt x="906679" y="18936"/>
                </a:lnTo>
                <a:lnTo>
                  <a:pt x="1009975" y="17176"/>
                </a:lnTo>
                <a:lnTo>
                  <a:pt x="1030538" y="14618"/>
                </a:lnTo>
                <a:lnTo>
                  <a:pt x="1041355" y="12603"/>
                </a:lnTo>
                <a:lnTo>
                  <a:pt x="1063535" y="10364"/>
                </a:lnTo>
                <a:lnTo>
                  <a:pt x="1164530" y="8603"/>
                </a:lnTo>
                <a:lnTo>
                  <a:pt x="1205779" y="7626"/>
                </a:lnTo>
                <a:lnTo>
                  <a:pt x="1215333" y="6036"/>
                </a:lnTo>
                <a:lnTo>
                  <a:pt x="1224559" y="4024"/>
                </a:lnTo>
                <a:lnTo>
                  <a:pt x="1244971" y="4328"/>
                </a:lnTo>
                <a:lnTo>
                  <a:pt x="1266743" y="6686"/>
                </a:lnTo>
                <a:lnTo>
                  <a:pt x="1373403" y="8539"/>
                </a:lnTo>
                <a:lnTo>
                  <a:pt x="1804662" y="8572"/>
                </a:lnTo>
                <a:lnTo>
                  <a:pt x="1824105" y="11112"/>
                </a:lnTo>
                <a:lnTo>
                  <a:pt x="1833289" y="13123"/>
                </a:lnTo>
                <a:lnTo>
                  <a:pt x="1851116" y="15357"/>
                </a:lnTo>
                <a:lnTo>
                  <a:pt x="1950146" y="17113"/>
                </a:lnTo>
                <a:lnTo>
                  <a:pt x="2015233" y="16190"/>
                </a:lnTo>
                <a:lnTo>
                  <a:pt x="2025479" y="14603"/>
                </a:lnTo>
                <a:lnTo>
                  <a:pt x="2036120" y="12593"/>
                </a:lnTo>
                <a:lnTo>
                  <a:pt x="2055562" y="10359"/>
                </a:lnTo>
                <a:lnTo>
                  <a:pt x="2155864" y="8603"/>
                </a:lnTo>
                <a:lnTo>
                  <a:pt x="2626405" y="8572"/>
                </a:lnTo>
                <a:lnTo>
                  <a:pt x="2649064" y="6032"/>
                </a:lnTo>
                <a:lnTo>
                  <a:pt x="2660440" y="4021"/>
                </a:lnTo>
                <a:lnTo>
                  <a:pt x="2680700" y="1787"/>
                </a:lnTo>
                <a:lnTo>
                  <a:pt x="2777648" y="46"/>
                </a:lnTo>
                <a:lnTo>
                  <a:pt x="2811827" y="2553"/>
                </a:lnTo>
                <a:lnTo>
                  <a:pt x="2834661" y="4944"/>
                </a:lnTo>
                <a:lnTo>
                  <a:pt x="2857510" y="2832"/>
                </a:lnTo>
                <a:lnTo>
                  <a:pt x="2937510" y="165"/>
                </a:lnTo>
                <a:lnTo>
                  <a:pt x="3303623" y="0"/>
                </a:lnTo>
                <a:lnTo>
                  <a:pt x="3323747" y="2540"/>
                </a:lnTo>
                <a:lnTo>
                  <a:pt x="3333114" y="4551"/>
                </a:lnTo>
                <a:lnTo>
                  <a:pt x="3351141" y="6785"/>
                </a:lnTo>
                <a:lnTo>
                  <a:pt x="3420239" y="8541"/>
                </a:lnTo>
                <a:lnTo>
                  <a:pt x="3430187" y="11098"/>
                </a:lnTo>
                <a:lnTo>
                  <a:pt x="3435506" y="13114"/>
                </a:lnTo>
                <a:lnTo>
                  <a:pt x="3443957" y="15353"/>
                </a:lnTo>
                <a:lnTo>
                  <a:pt x="346329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SMARTPenAnnotation969"/>
          <p:cNvSpPr/>
          <p:nvPr/>
        </p:nvSpPr>
        <p:spPr>
          <a:xfrm>
            <a:off x="6372238" y="2288860"/>
            <a:ext cx="231445" cy="210649"/>
          </a:xfrm>
          <a:custGeom>
            <a:avLst/>
            <a:gdLst/>
            <a:ahLst/>
            <a:cxnLst/>
            <a:rect l="0" t="0" r="0" b="0"/>
            <a:pathLst>
              <a:path w="231445" h="210649">
                <a:moveTo>
                  <a:pt x="25704" y="42860"/>
                </a:moveTo>
                <a:lnTo>
                  <a:pt x="25704" y="34640"/>
                </a:lnTo>
                <a:lnTo>
                  <a:pt x="31595" y="28465"/>
                </a:lnTo>
                <a:lnTo>
                  <a:pt x="41553" y="18441"/>
                </a:lnTo>
                <a:lnTo>
                  <a:pt x="47353" y="15179"/>
                </a:lnTo>
                <a:lnTo>
                  <a:pt x="51566" y="12976"/>
                </a:lnTo>
                <a:lnTo>
                  <a:pt x="58788" y="10528"/>
                </a:lnTo>
                <a:lnTo>
                  <a:pt x="62048" y="9875"/>
                </a:lnTo>
                <a:lnTo>
                  <a:pt x="66125" y="8487"/>
                </a:lnTo>
                <a:lnTo>
                  <a:pt x="70749" y="6610"/>
                </a:lnTo>
                <a:lnTo>
                  <a:pt x="75737" y="4406"/>
                </a:lnTo>
                <a:lnTo>
                  <a:pt x="80014" y="2936"/>
                </a:lnTo>
                <a:lnTo>
                  <a:pt x="83819" y="1956"/>
                </a:lnTo>
                <a:lnTo>
                  <a:pt x="90585" y="868"/>
                </a:lnTo>
                <a:lnTo>
                  <a:pt x="96768" y="384"/>
                </a:lnTo>
                <a:lnTo>
                  <a:pt x="102691" y="169"/>
                </a:lnTo>
                <a:lnTo>
                  <a:pt x="113920" y="48"/>
                </a:lnTo>
                <a:lnTo>
                  <a:pt x="139648" y="0"/>
                </a:lnTo>
                <a:lnTo>
                  <a:pt x="142624" y="951"/>
                </a:lnTo>
                <a:lnTo>
                  <a:pt x="148471" y="4549"/>
                </a:lnTo>
                <a:lnTo>
                  <a:pt x="154245" y="9322"/>
                </a:lnTo>
                <a:lnTo>
                  <a:pt x="159986" y="14619"/>
                </a:lnTo>
                <a:lnTo>
                  <a:pt x="168573" y="22956"/>
                </a:lnTo>
                <a:lnTo>
                  <a:pt x="174291" y="28616"/>
                </a:lnTo>
                <a:lnTo>
                  <a:pt x="176197" y="32411"/>
                </a:lnTo>
                <a:lnTo>
                  <a:pt x="177468" y="36847"/>
                </a:lnTo>
                <a:lnTo>
                  <a:pt x="178315" y="41708"/>
                </a:lnTo>
                <a:lnTo>
                  <a:pt x="179832" y="45902"/>
                </a:lnTo>
                <a:lnTo>
                  <a:pt x="181796" y="49650"/>
                </a:lnTo>
                <a:lnTo>
                  <a:pt x="184057" y="53102"/>
                </a:lnTo>
                <a:lnTo>
                  <a:pt x="184613" y="56355"/>
                </a:lnTo>
                <a:lnTo>
                  <a:pt x="184031" y="59477"/>
                </a:lnTo>
                <a:lnTo>
                  <a:pt x="182691" y="62510"/>
                </a:lnTo>
                <a:lnTo>
                  <a:pt x="181797" y="66437"/>
                </a:lnTo>
                <a:lnTo>
                  <a:pt x="181201" y="70961"/>
                </a:lnTo>
                <a:lnTo>
                  <a:pt x="180803" y="75881"/>
                </a:lnTo>
                <a:lnTo>
                  <a:pt x="179586" y="81066"/>
                </a:lnTo>
                <a:lnTo>
                  <a:pt x="177822" y="86428"/>
                </a:lnTo>
                <a:lnTo>
                  <a:pt x="175694" y="91908"/>
                </a:lnTo>
                <a:lnTo>
                  <a:pt x="174274" y="97466"/>
                </a:lnTo>
                <a:lnTo>
                  <a:pt x="173329" y="103076"/>
                </a:lnTo>
                <a:lnTo>
                  <a:pt x="172698" y="108722"/>
                </a:lnTo>
                <a:lnTo>
                  <a:pt x="171325" y="113437"/>
                </a:lnTo>
                <a:lnTo>
                  <a:pt x="169457" y="117534"/>
                </a:lnTo>
                <a:lnTo>
                  <a:pt x="167259" y="121218"/>
                </a:lnTo>
                <a:lnTo>
                  <a:pt x="164842" y="125578"/>
                </a:lnTo>
                <a:lnTo>
                  <a:pt x="159616" y="135503"/>
                </a:lnTo>
                <a:lnTo>
                  <a:pt x="156889" y="139865"/>
                </a:lnTo>
                <a:lnTo>
                  <a:pt x="154118" y="143725"/>
                </a:lnTo>
                <a:lnTo>
                  <a:pt x="151318" y="147250"/>
                </a:lnTo>
                <a:lnTo>
                  <a:pt x="147546" y="151506"/>
                </a:lnTo>
                <a:lnTo>
                  <a:pt x="138277" y="161314"/>
                </a:lnTo>
                <a:lnTo>
                  <a:pt x="117494" y="182489"/>
                </a:lnTo>
                <a:lnTo>
                  <a:pt x="113568" y="184523"/>
                </a:lnTo>
                <a:lnTo>
                  <a:pt x="109045" y="185880"/>
                </a:lnTo>
                <a:lnTo>
                  <a:pt x="104124" y="186784"/>
                </a:lnTo>
                <a:lnTo>
                  <a:pt x="99892" y="188339"/>
                </a:lnTo>
                <a:lnTo>
                  <a:pt x="96117" y="190328"/>
                </a:lnTo>
                <a:lnTo>
                  <a:pt x="92649" y="192607"/>
                </a:lnTo>
                <a:lnTo>
                  <a:pt x="90336" y="195079"/>
                </a:lnTo>
                <a:lnTo>
                  <a:pt x="88795" y="197679"/>
                </a:lnTo>
                <a:lnTo>
                  <a:pt x="87767" y="200365"/>
                </a:lnTo>
                <a:lnTo>
                  <a:pt x="85177" y="202156"/>
                </a:lnTo>
                <a:lnTo>
                  <a:pt x="81545" y="203350"/>
                </a:lnTo>
                <a:lnTo>
                  <a:pt x="77219" y="204145"/>
                </a:lnTo>
                <a:lnTo>
                  <a:pt x="73382" y="204676"/>
                </a:lnTo>
                <a:lnTo>
                  <a:pt x="66579" y="205265"/>
                </a:lnTo>
                <a:lnTo>
                  <a:pt x="60381" y="205528"/>
                </a:lnTo>
                <a:lnTo>
                  <a:pt x="57395" y="205597"/>
                </a:lnTo>
                <a:lnTo>
                  <a:pt x="54451" y="206596"/>
                </a:lnTo>
                <a:lnTo>
                  <a:pt x="48641" y="210246"/>
                </a:lnTo>
                <a:lnTo>
                  <a:pt x="45758" y="210648"/>
                </a:lnTo>
                <a:lnTo>
                  <a:pt x="42883" y="209964"/>
                </a:lnTo>
                <a:lnTo>
                  <a:pt x="37149" y="207616"/>
                </a:lnTo>
                <a:lnTo>
                  <a:pt x="31426" y="206572"/>
                </a:lnTo>
                <a:lnTo>
                  <a:pt x="27399" y="205985"/>
                </a:lnTo>
                <a:lnTo>
                  <a:pt x="21656" y="201260"/>
                </a:lnTo>
                <a:lnTo>
                  <a:pt x="19195" y="199894"/>
                </a:lnTo>
                <a:lnTo>
                  <a:pt x="13921" y="198378"/>
                </a:lnTo>
                <a:lnTo>
                  <a:pt x="8402" y="195164"/>
                </a:lnTo>
                <a:lnTo>
                  <a:pt x="1649" y="189890"/>
                </a:lnTo>
                <a:lnTo>
                  <a:pt x="1095" y="188505"/>
                </a:lnTo>
                <a:lnTo>
                  <a:pt x="206" y="181978"/>
                </a:lnTo>
                <a:lnTo>
                  <a:pt x="30" y="175856"/>
                </a:lnTo>
                <a:lnTo>
                  <a:pt x="0" y="168203"/>
                </a:lnTo>
                <a:lnTo>
                  <a:pt x="948" y="165474"/>
                </a:lnTo>
                <a:lnTo>
                  <a:pt x="4541" y="159902"/>
                </a:lnTo>
                <a:lnTo>
                  <a:pt x="6833" y="158035"/>
                </a:lnTo>
                <a:lnTo>
                  <a:pt x="9313" y="156791"/>
                </a:lnTo>
                <a:lnTo>
                  <a:pt x="11919" y="155961"/>
                </a:lnTo>
                <a:lnTo>
                  <a:pt x="17355" y="152500"/>
                </a:lnTo>
                <a:lnTo>
                  <a:pt x="20138" y="150243"/>
                </a:lnTo>
                <a:lnTo>
                  <a:pt x="22946" y="148739"/>
                </a:lnTo>
                <a:lnTo>
                  <a:pt x="28606" y="147067"/>
                </a:lnTo>
                <a:lnTo>
                  <a:pt x="34296" y="143784"/>
                </a:lnTo>
                <a:lnTo>
                  <a:pt x="37147" y="141575"/>
                </a:lnTo>
                <a:lnTo>
                  <a:pt x="40953" y="140102"/>
                </a:lnTo>
                <a:lnTo>
                  <a:pt x="45395" y="139121"/>
                </a:lnTo>
                <a:lnTo>
                  <a:pt x="50261" y="138466"/>
                </a:lnTo>
                <a:lnTo>
                  <a:pt x="54458" y="138030"/>
                </a:lnTo>
                <a:lnTo>
                  <a:pt x="61661" y="137545"/>
                </a:lnTo>
                <a:lnTo>
                  <a:pt x="70578" y="137329"/>
                </a:lnTo>
                <a:lnTo>
                  <a:pt x="101308" y="137167"/>
                </a:lnTo>
                <a:lnTo>
                  <a:pt x="105634" y="138116"/>
                </a:lnTo>
                <a:lnTo>
                  <a:pt x="109471" y="139702"/>
                </a:lnTo>
                <a:lnTo>
                  <a:pt x="116274" y="143050"/>
                </a:lnTo>
                <a:lnTo>
                  <a:pt x="122472" y="144539"/>
                </a:lnTo>
                <a:lnTo>
                  <a:pt x="126411" y="145888"/>
                </a:lnTo>
                <a:lnTo>
                  <a:pt x="130942" y="147740"/>
                </a:lnTo>
                <a:lnTo>
                  <a:pt x="135868" y="149928"/>
                </a:lnTo>
                <a:lnTo>
                  <a:pt x="140104" y="152338"/>
                </a:lnTo>
                <a:lnTo>
                  <a:pt x="143881" y="154898"/>
                </a:lnTo>
                <a:lnTo>
                  <a:pt x="147351" y="157557"/>
                </a:lnTo>
                <a:lnTo>
                  <a:pt x="151569" y="160282"/>
                </a:lnTo>
                <a:lnTo>
                  <a:pt x="156287" y="163051"/>
                </a:lnTo>
                <a:lnTo>
                  <a:pt x="161336" y="165850"/>
                </a:lnTo>
                <a:lnTo>
                  <a:pt x="165656" y="168668"/>
                </a:lnTo>
                <a:lnTo>
                  <a:pt x="169488" y="171499"/>
                </a:lnTo>
                <a:lnTo>
                  <a:pt x="172995" y="174339"/>
                </a:lnTo>
                <a:lnTo>
                  <a:pt x="179432" y="177495"/>
                </a:lnTo>
                <a:lnTo>
                  <a:pt x="182482" y="178337"/>
                </a:lnTo>
                <a:lnTo>
                  <a:pt x="188411" y="181812"/>
                </a:lnTo>
                <a:lnTo>
                  <a:pt x="191324" y="184072"/>
                </a:lnTo>
                <a:lnTo>
                  <a:pt x="197103" y="186583"/>
                </a:lnTo>
                <a:lnTo>
                  <a:pt x="199978" y="187253"/>
                </a:lnTo>
                <a:lnTo>
                  <a:pt x="201894" y="188652"/>
                </a:lnTo>
                <a:lnTo>
                  <a:pt x="203172" y="190537"/>
                </a:lnTo>
                <a:lnTo>
                  <a:pt x="204023" y="192746"/>
                </a:lnTo>
                <a:lnTo>
                  <a:pt x="205544" y="194219"/>
                </a:lnTo>
                <a:lnTo>
                  <a:pt x="207509" y="195201"/>
                </a:lnTo>
                <a:lnTo>
                  <a:pt x="212958" y="196777"/>
                </a:lnTo>
                <a:lnTo>
                  <a:pt x="219926" y="202979"/>
                </a:lnTo>
                <a:lnTo>
                  <a:pt x="221562" y="204511"/>
                </a:lnTo>
                <a:lnTo>
                  <a:pt x="224830" y="205192"/>
                </a:lnTo>
                <a:lnTo>
                  <a:pt x="231444" y="2057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SMARTPenAnnotation970"/>
          <p:cNvSpPr/>
          <p:nvPr/>
        </p:nvSpPr>
        <p:spPr>
          <a:xfrm>
            <a:off x="6663700" y="2194560"/>
            <a:ext cx="120006" cy="306950"/>
          </a:xfrm>
          <a:custGeom>
            <a:avLst/>
            <a:gdLst/>
            <a:ahLst/>
            <a:cxnLst/>
            <a:rect l="0" t="0" r="0" b="0"/>
            <a:pathLst>
              <a:path w="120006" h="306950">
                <a:moveTo>
                  <a:pt x="120005" y="0"/>
                </a:moveTo>
                <a:lnTo>
                  <a:pt x="115066" y="0"/>
                </a:lnTo>
                <a:lnTo>
                  <a:pt x="117175" y="0"/>
                </a:lnTo>
                <a:lnTo>
                  <a:pt x="111712" y="0"/>
                </a:lnTo>
                <a:lnTo>
                  <a:pt x="106965" y="4551"/>
                </a:lnTo>
                <a:lnTo>
                  <a:pt x="105596" y="6844"/>
                </a:lnTo>
                <a:lnTo>
                  <a:pt x="102717" y="14622"/>
                </a:lnTo>
                <a:lnTo>
                  <a:pt x="98669" y="20151"/>
                </a:lnTo>
                <a:lnTo>
                  <a:pt x="93695" y="25783"/>
                </a:lnTo>
                <a:lnTo>
                  <a:pt x="88308" y="31462"/>
                </a:lnTo>
                <a:lnTo>
                  <a:pt x="74249" y="45723"/>
                </a:lnTo>
                <a:lnTo>
                  <a:pt x="71404" y="49532"/>
                </a:lnTo>
                <a:lnTo>
                  <a:pt x="68554" y="53976"/>
                </a:lnTo>
                <a:lnTo>
                  <a:pt x="65702" y="58844"/>
                </a:lnTo>
                <a:lnTo>
                  <a:pt x="62848" y="63042"/>
                </a:lnTo>
                <a:lnTo>
                  <a:pt x="59993" y="66793"/>
                </a:lnTo>
                <a:lnTo>
                  <a:pt x="57137" y="70246"/>
                </a:lnTo>
                <a:lnTo>
                  <a:pt x="54279" y="74453"/>
                </a:lnTo>
                <a:lnTo>
                  <a:pt x="51424" y="79163"/>
                </a:lnTo>
                <a:lnTo>
                  <a:pt x="48566" y="84207"/>
                </a:lnTo>
                <a:lnTo>
                  <a:pt x="42851" y="94893"/>
                </a:lnTo>
                <a:lnTo>
                  <a:pt x="39994" y="100409"/>
                </a:lnTo>
                <a:lnTo>
                  <a:pt x="37137" y="105039"/>
                </a:lnTo>
                <a:lnTo>
                  <a:pt x="34280" y="109079"/>
                </a:lnTo>
                <a:lnTo>
                  <a:pt x="31422" y="112724"/>
                </a:lnTo>
                <a:lnTo>
                  <a:pt x="28565" y="117059"/>
                </a:lnTo>
                <a:lnTo>
                  <a:pt x="25707" y="121854"/>
                </a:lnTo>
                <a:lnTo>
                  <a:pt x="22850" y="126956"/>
                </a:lnTo>
                <a:lnTo>
                  <a:pt x="17134" y="137705"/>
                </a:lnTo>
                <a:lnTo>
                  <a:pt x="14277" y="143238"/>
                </a:lnTo>
                <a:lnTo>
                  <a:pt x="11102" y="151926"/>
                </a:lnTo>
                <a:lnTo>
                  <a:pt x="8738" y="159915"/>
                </a:lnTo>
                <a:lnTo>
                  <a:pt x="4513" y="169816"/>
                </a:lnTo>
                <a:lnTo>
                  <a:pt x="2000" y="178026"/>
                </a:lnTo>
                <a:lnTo>
                  <a:pt x="883" y="185802"/>
                </a:lnTo>
                <a:lnTo>
                  <a:pt x="387" y="195609"/>
                </a:lnTo>
                <a:lnTo>
                  <a:pt x="166" y="206317"/>
                </a:lnTo>
                <a:lnTo>
                  <a:pt x="0" y="238397"/>
                </a:lnTo>
                <a:lnTo>
                  <a:pt x="949" y="242751"/>
                </a:lnTo>
                <a:lnTo>
                  <a:pt x="4544" y="250129"/>
                </a:lnTo>
                <a:lnTo>
                  <a:pt x="9316" y="259123"/>
                </a:lnTo>
                <a:lnTo>
                  <a:pt x="13660" y="268518"/>
                </a:lnTo>
                <a:lnTo>
                  <a:pt x="15590" y="275869"/>
                </a:lnTo>
                <a:lnTo>
                  <a:pt x="18009" y="279162"/>
                </a:lnTo>
                <a:lnTo>
                  <a:pt x="21528" y="282310"/>
                </a:lnTo>
                <a:lnTo>
                  <a:pt x="25779" y="285362"/>
                </a:lnTo>
                <a:lnTo>
                  <a:pt x="29565" y="288348"/>
                </a:lnTo>
                <a:lnTo>
                  <a:pt x="33042" y="291292"/>
                </a:lnTo>
                <a:lnTo>
                  <a:pt x="36311" y="294207"/>
                </a:lnTo>
                <a:lnTo>
                  <a:pt x="39445" y="296150"/>
                </a:lnTo>
                <a:lnTo>
                  <a:pt x="42486" y="297446"/>
                </a:lnTo>
                <a:lnTo>
                  <a:pt x="45465" y="298310"/>
                </a:lnTo>
                <a:lnTo>
                  <a:pt x="49356" y="299838"/>
                </a:lnTo>
                <a:lnTo>
                  <a:pt x="53856" y="301809"/>
                </a:lnTo>
                <a:lnTo>
                  <a:pt x="58760" y="304076"/>
                </a:lnTo>
                <a:lnTo>
                  <a:pt x="62983" y="305587"/>
                </a:lnTo>
                <a:lnTo>
                  <a:pt x="66750" y="306595"/>
                </a:lnTo>
                <a:lnTo>
                  <a:pt x="68576" y="3069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SMARTPenAnnotation971"/>
          <p:cNvSpPr/>
          <p:nvPr/>
        </p:nvSpPr>
        <p:spPr>
          <a:xfrm>
            <a:off x="6843712" y="2511742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SMARTPenAnnotation972"/>
          <p:cNvSpPr/>
          <p:nvPr/>
        </p:nvSpPr>
        <p:spPr>
          <a:xfrm>
            <a:off x="6757987" y="2280399"/>
            <a:ext cx="282617" cy="214164"/>
          </a:xfrm>
          <a:custGeom>
            <a:avLst/>
            <a:gdLst/>
            <a:ahLst/>
            <a:cxnLst/>
            <a:rect l="0" t="0" r="0" b="0"/>
            <a:pathLst>
              <a:path w="282617" h="214164">
                <a:moveTo>
                  <a:pt x="0" y="34176"/>
                </a:moveTo>
                <a:lnTo>
                  <a:pt x="0" y="29625"/>
                </a:lnTo>
                <a:lnTo>
                  <a:pt x="953" y="28284"/>
                </a:lnTo>
                <a:lnTo>
                  <a:pt x="2540" y="27390"/>
                </a:lnTo>
                <a:lnTo>
                  <a:pt x="4551" y="26795"/>
                </a:lnTo>
                <a:lnTo>
                  <a:pt x="9326" y="23593"/>
                </a:lnTo>
                <a:lnTo>
                  <a:pt x="11932" y="21405"/>
                </a:lnTo>
                <a:lnTo>
                  <a:pt x="15574" y="19947"/>
                </a:lnTo>
                <a:lnTo>
                  <a:pt x="19908" y="18975"/>
                </a:lnTo>
                <a:lnTo>
                  <a:pt x="24702" y="18327"/>
                </a:lnTo>
                <a:lnTo>
                  <a:pt x="32569" y="15067"/>
                </a:lnTo>
                <a:lnTo>
                  <a:pt x="36000" y="12864"/>
                </a:lnTo>
                <a:lnTo>
                  <a:pt x="41146" y="11395"/>
                </a:lnTo>
                <a:lnTo>
                  <a:pt x="47433" y="10416"/>
                </a:lnTo>
                <a:lnTo>
                  <a:pt x="54482" y="9763"/>
                </a:lnTo>
                <a:lnTo>
                  <a:pt x="62039" y="8376"/>
                </a:lnTo>
                <a:lnTo>
                  <a:pt x="69934" y="6498"/>
                </a:lnTo>
                <a:lnTo>
                  <a:pt x="78056" y="4294"/>
                </a:lnTo>
                <a:lnTo>
                  <a:pt x="85375" y="2825"/>
                </a:lnTo>
                <a:lnTo>
                  <a:pt x="92159" y="1845"/>
                </a:lnTo>
                <a:lnTo>
                  <a:pt x="98587" y="1192"/>
                </a:lnTo>
                <a:lnTo>
                  <a:pt x="104777" y="756"/>
                </a:lnTo>
                <a:lnTo>
                  <a:pt x="110809" y="466"/>
                </a:lnTo>
                <a:lnTo>
                  <a:pt x="122591" y="144"/>
                </a:lnTo>
                <a:lnTo>
                  <a:pt x="134178" y="0"/>
                </a:lnTo>
                <a:lnTo>
                  <a:pt x="138982" y="915"/>
                </a:lnTo>
                <a:lnTo>
                  <a:pt x="146860" y="4470"/>
                </a:lnTo>
                <a:lnTo>
                  <a:pt x="153536" y="9226"/>
                </a:lnTo>
                <a:lnTo>
                  <a:pt x="156649" y="11827"/>
                </a:lnTo>
                <a:lnTo>
                  <a:pt x="159678" y="13562"/>
                </a:lnTo>
                <a:lnTo>
                  <a:pt x="165583" y="15489"/>
                </a:lnTo>
                <a:lnTo>
                  <a:pt x="167539" y="16955"/>
                </a:lnTo>
                <a:lnTo>
                  <a:pt x="168842" y="18885"/>
                </a:lnTo>
                <a:lnTo>
                  <a:pt x="169712" y="21125"/>
                </a:lnTo>
                <a:lnTo>
                  <a:pt x="170291" y="24522"/>
                </a:lnTo>
                <a:lnTo>
                  <a:pt x="170678" y="28693"/>
                </a:lnTo>
                <a:lnTo>
                  <a:pt x="170935" y="33378"/>
                </a:lnTo>
                <a:lnTo>
                  <a:pt x="170155" y="37454"/>
                </a:lnTo>
                <a:lnTo>
                  <a:pt x="168682" y="41124"/>
                </a:lnTo>
                <a:lnTo>
                  <a:pt x="164504" y="47741"/>
                </a:lnTo>
                <a:lnTo>
                  <a:pt x="159473" y="53857"/>
                </a:lnTo>
                <a:lnTo>
                  <a:pt x="154062" y="59750"/>
                </a:lnTo>
                <a:lnTo>
                  <a:pt x="145661" y="68423"/>
                </a:lnTo>
                <a:lnTo>
                  <a:pt x="134289" y="79887"/>
                </a:lnTo>
                <a:lnTo>
                  <a:pt x="131435" y="81795"/>
                </a:lnTo>
                <a:lnTo>
                  <a:pt x="125726" y="83915"/>
                </a:lnTo>
                <a:lnTo>
                  <a:pt x="123822" y="85432"/>
                </a:lnTo>
                <a:lnTo>
                  <a:pt x="122553" y="87397"/>
                </a:lnTo>
                <a:lnTo>
                  <a:pt x="120028" y="94148"/>
                </a:lnTo>
                <a:lnTo>
                  <a:pt x="124570" y="94173"/>
                </a:lnTo>
                <a:lnTo>
                  <a:pt x="126861" y="93224"/>
                </a:lnTo>
                <a:lnTo>
                  <a:pt x="131949" y="89629"/>
                </a:lnTo>
                <a:lnTo>
                  <a:pt x="135590" y="88290"/>
                </a:lnTo>
                <a:lnTo>
                  <a:pt x="139924" y="87396"/>
                </a:lnTo>
                <a:lnTo>
                  <a:pt x="144718" y="86801"/>
                </a:lnTo>
                <a:lnTo>
                  <a:pt x="149818" y="86404"/>
                </a:lnTo>
                <a:lnTo>
                  <a:pt x="155124" y="86140"/>
                </a:lnTo>
                <a:lnTo>
                  <a:pt x="160566" y="85963"/>
                </a:lnTo>
                <a:lnTo>
                  <a:pt x="166099" y="84893"/>
                </a:lnTo>
                <a:lnTo>
                  <a:pt x="171693" y="83228"/>
                </a:lnTo>
                <a:lnTo>
                  <a:pt x="177327" y="81164"/>
                </a:lnTo>
                <a:lnTo>
                  <a:pt x="183941" y="79789"/>
                </a:lnTo>
                <a:lnTo>
                  <a:pt x="191207" y="78872"/>
                </a:lnTo>
                <a:lnTo>
                  <a:pt x="198909" y="78261"/>
                </a:lnTo>
                <a:lnTo>
                  <a:pt x="205948" y="77853"/>
                </a:lnTo>
                <a:lnTo>
                  <a:pt x="218850" y="77400"/>
                </a:lnTo>
                <a:lnTo>
                  <a:pt x="241374" y="77146"/>
                </a:lnTo>
                <a:lnTo>
                  <a:pt x="247593" y="78062"/>
                </a:lnTo>
                <a:lnTo>
                  <a:pt x="252692" y="79626"/>
                </a:lnTo>
                <a:lnTo>
                  <a:pt x="261851" y="83903"/>
                </a:lnTo>
                <a:lnTo>
                  <a:pt x="279745" y="92641"/>
                </a:lnTo>
                <a:lnTo>
                  <a:pt x="280794" y="94108"/>
                </a:lnTo>
                <a:lnTo>
                  <a:pt x="281960" y="98277"/>
                </a:lnTo>
                <a:lnTo>
                  <a:pt x="282478" y="103305"/>
                </a:lnTo>
                <a:lnTo>
                  <a:pt x="282616" y="105979"/>
                </a:lnTo>
                <a:lnTo>
                  <a:pt x="281756" y="108715"/>
                </a:lnTo>
                <a:lnTo>
                  <a:pt x="278260" y="114294"/>
                </a:lnTo>
                <a:lnTo>
                  <a:pt x="273531" y="119949"/>
                </a:lnTo>
                <a:lnTo>
                  <a:pt x="268254" y="126589"/>
                </a:lnTo>
                <a:lnTo>
                  <a:pt x="265514" y="131027"/>
                </a:lnTo>
                <a:lnTo>
                  <a:pt x="262734" y="135891"/>
                </a:lnTo>
                <a:lnTo>
                  <a:pt x="259929" y="139133"/>
                </a:lnTo>
                <a:lnTo>
                  <a:pt x="257106" y="141295"/>
                </a:lnTo>
                <a:lnTo>
                  <a:pt x="254271" y="142736"/>
                </a:lnTo>
                <a:lnTo>
                  <a:pt x="246042" y="149417"/>
                </a:lnTo>
                <a:lnTo>
                  <a:pt x="241181" y="153866"/>
                </a:lnTo>
                <a:lnTo>
                  <a:pt x="236034" y="157784"/>
                </a:lnTo>
                <a:lnTo>
                  <a:pt x="230699" y="161349"/>
                </a:lnTo>
                <a:lnTo>
                  <a:pt x="225237" y="164678"/>
                </a:lnTo>
                <a:lnTo>
                  <a:pt x="219690" y="167850"/>
                </a:lnTo>
                <a:lnTo>
                  <a:pt x="208448" y="173914"/>
                </a:lnTo>
                <a:lnTo>
                  <a:pt x="180003" y="188444"/>
                </a:lnTo>
                <a:lnTo>
                  <a:pt x="174295" y="191314"/>
                </a:lnTo>
                <a:lnTo>
                  <a:pt x="169537" y="194179"/>
                </a:lnTo>
                <a:lnTo>
                  <a:pt x="161710" y="199903"/>
                </a:lnTo>
                <a:lnTo>
                  <a:pt x="157337" y="201811"/>
                </a:lnTo>
                <a:lnTo>
                  <a:pt x="152516" y="203082"/>
                </a:lnTo>
                <a:lnTo>
                  <a:pt x="147397" y="203930"/>
                </a:lnTo>
                <a:lnTo>
                  <a:pt x="143985" y="205448"/>
                </a:lnTo>
                <a:lnTo>
                  <a:pt x="141710" y="207412"/>
                </a:lnTo>
                <a:lnTo>
                  <a:pt x="140194" y="209674"/>
                </a:lnTo>
                <a:lnTo>
                  <a:pt x="138230" y="211182"/>
                </a:lnTo>
                <a:lnTo>
                  <a:pt x="135968" y="212187"/>
                </a:lnTo>
                <a:lnTo>
                  <a:pt x="128715" y="214163"/>
                </a:lnTo>
                <a:lnTo>
                  <a:pt x="128612" y="208300"/>
                </a:lnTo>
                <a:lnTo>
                  <a:pt x="128588" y="2056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SMARTPenAnnotation973"/>
          <p:cNvSpPr/>
          <p:nvPr/>
        </p:nvSpPr>
        <p:spPr>
          <a:xfrm>
            <a:off x="7058025" y="2237778"/>
            <a:ext cx="197016" cy="291110"/>
          </a:xfrm>
          <a:custGeom>
            <a:avLst/>
            <a:gdLst/>
            <a:ahLst/>
            <a:cxnLst/>
            <a:rect l="0" t="0" r="0" b="0"/>
            <a:pathLst>
              <a:path w="197016" h="291110">
                <a:moveTo>
                  <a:pt x="0" y="16789"/>
                </a:moveTo>
                <a:lnTo>
                  <a:pt x="0" y="9408"/>
                </a:lnTo>
                <a:lnTo>
                  <a:pt x="952" y="9011"/>
                </a:lnTo>
                <a:lnTo>
                  <a:pt x="6784" y="8374"/>
                </a:lnTo>
                <a:lnTo>
                  <a:pt x="7380" y="8321"/>
                </a:lnTo>
                <a:lnTo>
                  <a:pt x="12770" y="3697"/>
                </a:lnTo>
                <a:lnTo>
                  <a:pt x="16133" y="2346"/>
                </a:lnTo>
                <a:lnTo>
                  <a:pt x="20280" y="1445"/>
                </a:lnTo>
                <a:lnTo>
                  <a:pt x="24950" y="845"/>
                </a:lnTo>
                <a:lnTo>
                  <a:pt x="29016" y="445"/>
                </a:lnTo>
                <a:lnTo>
                  <a:pt x="32678" y="178"/>
                </a:lnTo>
                <a:lnTo>
                  <a:pt x="36073" y="0"/>
                </a:lnTo>
                <a:lnTo>
                  <a:pt x="41193" y="834"/>
                </a:lnTo>
                <a:lnTo>
                  <a:pt x="47465" y="2342"/>
                </a:lnTo>
                <a:lnTo>
                  <a:pt x="54502" y="4301"/>
                </a:lnTo>
                <a:lnTo>
                  <a:pt x="61100" y="5606"/>
                </a:lnTo>
                <a:lnTo>
                  <a:pt x="67403" y="6476"/>
                </a:lnTo>
                <a:lnTo>
                  <a:pt x="73511" y="7056"/>
                </a:lnTo>
                <a:lnTo>
                  <a:pt x="79487" y="8395"/>
                </a:lnTo>
                <a:lnTo>
                  <a:pt x="85376" y="10241"/>
                </a:lnTo>
                <a:lnTo>
                  <a:pt x="91207" y="12423"/>
                </a:lnTo>
                <a:lnTo>
                  <a:pt x="97000" y="14831"/>
                </a:lnTo>
                <a:lnTo>
                  <a:pt x="102766" y="17389"/>
                </a:lnTo>
                <a:lnTo>
                  <a:pt x="114254" y="22771"/>
                </a:lnTo>
                <a:lnTo>
                  <a:pt x="142868" y="36827"/>
                </a:lnTo>
                <a:lnTo>
                  <a:pt x="148586" y="40625"/>
                </a:lnTo>
                <a:lnTo>
                  <a:pt x="154302" y="45062"/>
                </a:lnTo>
                <a:lnTo>
                  <a:pt x="160018" y="49925"/>
                </a:lnTo>
                <a:lnTo>
                  <a:pt x="164781" y="55072"/>
                </a:lnTo>
                <a:lnTo>
                  <a:pt x="168909" y="60409"/>
                </a:lnTo>
                <a:lnTo>
                  <a:pt x="172614" y="65871"/>
                </a:lnTo>
                <a:lnTo>
                  <a:pt x="176035" y="71418"/>
                </a:lnTo>
                <a:lnTo>
                  <a:pt x="179270" y="77021"/>
                </a:lnTo>
                <a:lnTo>
                  <a:pt x="182378" y="82661"/>
                </a:lnTo>
                <a:lnTo>
                  <a:pt x="185403" y="89279"/>
                </a:lnTo>
                <a:lnTo>
                  <a:pt x="188372" y="96548"/>
                </a:lnTo>
                <a:lnTo>
                  <a:pt x="191303" y="104252"/>
                </a:lnTo>
                <a:lnTo>
                  <a:pt x="193258" y="111292"/>
                </a:lnTo>
                <a:lnTo>
                  <a:pt x="194560" y="117891"/>
                </a:lnTo>
                <a:lnTo>
                  <a:pt x="195429" y="124196"/>
                </a:lnTo>
                <a:lnTo>
                  <a:pt x="196008" y="130304"/>
                </a:lnTo>
                <a:lnTo>
                  <a:pt x="196394" y="136280"/>
                </a:lnTo>
                <a:lnTo>
                  <a:pt x="196652" y="142170"/>
                </a:lnTo>
                <a:lnTo>
                  <a:pt x="196939" y="156334"/>
                </a:lnTo>
                <a:lnTo>
                  <a:pt x="197015" y="164111"/>
                </a:lnTo>
                <a:lnTo>
                  <a:pt x="195160" y="171202"/>
                </a:lnTo>
                <a:lnTo>
                  <a:pt x="192020" y="177833"/>
                </a:lnTo>
                <a:lnTo>
                  <a:pt x="188021" y="184159"/>
                </a:lnTo>
                <a:lnTo>
                  <a:pt x="184402" y="190282"/>
                </a:lnTo>
                <a:lnTo>
                  <a:pt x="181037" y="196268"/>
                </a:lnTo>
                <a:lnTo>
                  <a:pt x="174758" y="208000"/>
                </a:lnTo>
                <a:lnTo>
                  <a:pt x="168792" y="219564"/>
                </a:lnTo>
                <a:lnTo>
                  <a:pt x="164916" y="225315"/>
                </a:lnTo>
                <a:lnTo>
                  <a:pt x="160426" y="231054"/>
                </a:lnTo>
                <a:lnTo>
                  <a:pt x="155528" y="236785"/>
                </a:lnTo>
                <a:lnTo>
                  <a:pt x="150358" y="241558"/>
                </a:lnTo>
                <a:lnTo>
                  <a:pt x="145006" y="245692"/>
                </a:lnTo>
                <a:lnTo>
                  <a:pt x="139533" y="249401"/>
                </a:lnTo>
                <a:lnTo>
                  <a:pt x="133980" y="252826"/>
                </a:lnTo>
                <a:lnTo>
                  <a:pt x="128372" y="256062"/>
                </a:lnTo>
                <a:lnTo>
                  <a:pt x="117061" y="262198"/>
                </a:lnTo>
                <a:lnTo>
                  <a:pt x="105685" y="268100"/>
                </a:lnTo>
                <a:lnTo>
                  <a:pt x="100936" y="271007"/>
                </a:lnTo>
                <a:lnTo>
                  <a:pt x="96818" y="273898"/>
                </a:lnTo>
                <a:lnTo>
                  <a:pt x="93121" y="276777"/>
                </a:lnTo>
                <a:lnTo>
                  <a:pt x="89703" y="278697"/>
                </a:lnTo>
                <a:lnTo>
                  <a:pt x="86472" y="279977"/>
                </a:lnTo>
                <a:lnTo>
                  <a:pt x="83365" y="280830"/>
                </a:lnTo>
                <a:lnTo>
                  <a:pt x="81294" y="282352"/>
                </a:lnTo>
                <a:lnTo>
                  <a:pt x="79913" y="284318"/>
                </a:lnTo>
                <a:lnTo>
                  <a:pt x="78993" y="286582"/>
                </a:lnTo>
                <a:lnTo>
                  <a:pt x="77427" y="288091"/>
                </a:lnTo>
                <a:lnTo>
                  <a:pt x="75431" y="289097"/>
                </a:lnTo>
                <a:lnTo>
                  <a:pt x="68580" y="2911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SMARTPenAnnotation974"/>
          <p:cNvSpPr/>
          <p:nvPr/>
        </p:nvSpPr>
        <p:spPr>
          <a:xfrm>
            <a:off x="4863465" y="3017520"/>
            <a:ext cx="231458" cy="25718"/>
          </a:xfrm>
          <a:custGeom>
            <a:avLst/>
            <a:gdLst/>
            <a:ahLst/>
            <a:cxnLst/>
            <a:rect l="0" t="0" r="0" b="0"/>
            <a:pathLst>
              <a:path w="231458" h="25718">
                <a:moveTo>
                  <a:pt x="0" y="25717"/>
                </a:moveTo>
                <a:lnTo>
                  <a:pt x="74695" y="25717"/>
                </a:lnTo>
                <a:lnTo>
                  <a:pt x="79324" y="24765"/>
                </a:lnTo>
                <a:lnTo>
                  <a:pt x="83363" y="23177"/>
                </a:lnTo>
                <a:lnTo>
                  <a:pt x="87008" y="21166"/>
                </a:lnTo>
                <a:lnTo>
                  <a:pt x="91342" y="19825"/>
                </a:lnTo>
                <a:lnTo>
                  <a:pt x="96137" y="18932"/>
                </a:lnTo>
                <a:lnTo>
                  <a:pt x="101239" y="18336"/>
                </a:lnTo>
                <a:lnTo>
                  <a:pt x="106545" y="17939"/>
                </a:lnTo>
                <a:lnTo>
                  <a:pt x="111987" y="17674"/>
                </a:lnTo>
                <a:lnTo>
                  <a:pt x="123115" y="17380"/>
                </a:lnTo>
                <a:lnTo>
                  <a:pt x="134410" y="17249"/>
                </a:lnTo>
                <a:lnTo>
                  <a:pt x="140089" y="16262"/>
                </a:lnTo>
                <a:lnTo>
                  <a:pt x="145780" y="14651"/>
                </a:lnTo>
                <a:lnTo>
                  <a:pt x="151479" y="12625"/>
                </a:lnTo>
                <a:lnTo>
                  <a:pt x="157183" y="11274"/>
                </a:lnTo>
                <a:lnTo>
                  <a:pt x="162891" y="10373"/>
                </a:lnTo>
                <a:lnTo>
                  <a:pt x="168601" y="9773"/>
                </a:lnTo>
                <a:lnTo>
                  <a:pt x="173361" y="9373"/>
                </a:lnTo>
                <a:lnTo>
                  <a:pt x="177486" y="9106"/>
                </a:lnTo>
                <a:lnTo>
                  <a:pt x="181189" y="8928"/>
                </a:lnTo>
                <a:lnTo>
                  <a:pt x="190383" y="8730"/>
                </a:lnTo>
                <a:lnTo>
                  <a:pt x="195502" y="8678"/>
                </a:lnTo>
                <a:lnTo>
                  <a:pt x="199867" y="7690"/>
                </a:lnTo>
                <a:lnTo>
                  <a:pt x="203730" y="6079"/>
                </a:lnTo>
                <a:lnTo>
                  <a:pt x="207257" y="4052"/>
                </a:lnTo>
                <a:lnTo>
                  <a:pt x="210561" y="2702"/>
                </a:lnTo>
                <a:lnTo>
                  <a:pt x="213716" y="1801"/>
                </a:lnTo>
                <a:lnTo>
                  <a:pt x="216773" y="1200"/>
                </a:lnTo>
                <a:lnTo>
                  <a:pt x="222708" y="533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SMARTPenAnnotation975"/>
          <p:cNvSpPr/>
          <p:nvPr/>
        </p:nvSpPr>
        <p:spPr>
          <a:xfrm>
            <a:off x="4906327" y="3120390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0" y="21166"/>
                </a:lnTo>
                <a:lnTo>
                  <a:pt x="953" y="19826"/>
                </a:lnTo>
                <a:lnTo>
                  <a:pt x="2540" y="18932"/>
                </a:lnTo>
                <a:lnTo>
                  <a:pt x="7381" y="17497"/>
                </a:lnTo>
                <a:lnTo>
                  <a:pt x="15181" y="17214"/>
                </a:lnTo>
                <a:lnTo>
                  <a:pt x="58500" y="17145"/>
                </a:lnTo>
                <a:lnTo>
                  <a:pt x="63765" y="16192"/>
                </a:lnTo>
                <a:lnTo>
                  <a:pt x="69180" y="14605"/>
                </a:lnTo>
                <a:lnTo>
                  <a:pt x="74696" y="12594"/>
                </a:lnTo>
                <a:lnTo>
                  <a:pt x="79324" y="11253"/>
                </a:lnTo>
                <a:lnTo>
                  <a:pt x="83363" y="10360"/>
                </a:lnTo>
                <a:lnTo>
                  <a:pt x="87008" y="9764"/>
                </a:lnTo>
                <a:lnTo>
                  <a:pt x="91343" y="9367"/>
                </a:lnTo>
                <a:lnTo>
                  <a:pt x="96138" y="9102"/>
                </a:lnTo>
                <a:lnTo>
                  <a:pt x="101240" y="8925"/>
                </a:lnTo>
                <a:lnTo>
                  <a:pt x="107498" y="7855"/>
                </a:lnTo>
                <a:lnTo>
                  <a:pt x="114528" y="6189"/>
                </a:lnTo>
                <a:lnTo>
                  <a:pt x="122072" y="4126"/>
                </a:lnTo>
                <a:lnTo>
                  <a:pt x="128054" y="2750"/>
                </a:lnTo>
                <a:lnTo>
                  <a:pt x="132994" y="1833"/>
                </a:lnTo>
                <a:lnTo>
                  <a:pt x="137241" y="1222"/>
                </a:lnTo>
                <a:lnTo>
                  <a:pt x="141976" y="815"/>
                </a:lnTo>
                <a:lnTo>
                  <a:pt x="147038" y="543"/>
                </a:lnTo>
                <a:lnTo>
                  <a:pt x="157743" y="241"/>
                </a:lnTo>
                <a:lnTo>
                  <a:pt x="200834" y="6"/>
                </a:lnTo>
                <a:lnTo>
                  <a:pt x="224156" y="0"/>
                </a:lnTo>
                <a:lnTo>
                  <a:pt x="227542" y="953"/>
                </a:lnTo>
                <a:lnTo>
                  <a:pt x="230752" y="2540"/>
                </a:lnTo>
                <a:lnTo>
                  <a:pt x="233845" y="4551"/>
                </a:lnTo>
                <a:lnTo>
                  <a:pt x="236859" y="5891"/>
                </a:lnTo>
                <a:lnTo>
                  <a:pt x="239821" y="6785"/>
                </a:lnTo>
                <a:lnTo>
                  <a:pt x="242748" y="7380"/>
                </a:lnTo>
                <a:lnTo>
                  <a:pt x="248541" y="8043"/>
                </a:lnTo>
                <a:lnTo>
                  <a:pt x="251419" y="8219"/>
                </a:lnTo>
                <a:lnTo>
                  <a:pt x="253338" y="9289"/>
                </a:lnTo>
                <a:lnTo>
                  <a:pt x="254617" y="10955"/>
                </a:lnTo>
                <a:lnTo>
                  <a:pt x="257175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SMARTPenAnnotation976"/>
          <p:cNvSpPr/>
          <p:nvPr/>
        </p:nvSpPr>
        <p:spPr>
          <a:xfrm>
            <a:off x="5283517" y="3009052"/>
            <a:ext cx="205741" cy="34186"/>
          </a:xfrm>
          <a:custGeom>
            <a:avLst/>
            <a:gdLst/>
            <a:ahLst/>
            <a:cxnLst/>
            <a:rect l="0" t="0" r="0" b="0"/>
            <a:pathLst>
              <a:path w="205741" h="34186">
                <a:moveTo>
                  <a:pt x="0" y="34185"/>
                </a:moveTo>
                <a:lnTo>
                  <a:pt x="7381" y="34185"/>
                </a:lnTo>
                <a:lnTo>
                  <a:pt x="8730" y="33233"/>
                </a:lnTo>
                <a:lnTo>
                  <a:pt x="10583" y="31645"/>
                </a:lnTo>
                <a:lnTo>
                  <a:pt x="12770" y="29634"/>
                </a:lnTo>
                <a:lnTo>
                  <a:pt x="15181" y="28293"/>
                </a:lnTo>
                <a:lnTo>
                  <a:pt x="17741" y="27400"/>
                </a:lnTo>
                <a:lnTo>
                  <a:pt x="20400" y="26804"/>
                </a:lnTo>
                <a:lnTo>
                  <a:pt x="24077" y="25455"/>
                </a:lnTo>
                <a:lnTo>
                  <a:pt x="28434" y="23602"/>
                </a:lnTo>
                <a:lnTo>
                  <a:pt x="33244" y="21415"/>
                </a:lnTo>
                <a:lnTo>
                  <a:pt x="37403" y="19956"/>
                </a:lnTo>
                <a:lnTo>
                  <a:pt x="41128" y="18984"/>
                </a:lnTo>
                <a:lnTo>
                  <a:pt x="44563" y="18336"/>
                </a:lnTo>
                <a:lnTo>
                  <a:pt x="48759" y="17904"/>
                </a:lnTo>
                <a:lnTo>
                  <a:pt x="53461" y="17616"/>
                </a:lnTo>
                <a:lnTo>
                  <a:pt x="58501" y="17424"/>
                </a:lnTo>
                <a:lnTo>
                  <a:pt x="63765" y="16344"/>
                </a:lnTo>
                <a:lnTo>
                  <a:pt x="69180" y="14671"/>
                </a:lnTo>
                <a:lnTo>
                  <a:pt x="74695" y="12603"/>
                </a:lnTo>
                <a:lnTo>
                  <a:pt x="80277" y="11224"/>
                </a:lnTo>
                <a:lnTo>
                  <a:pt x="85903" y="10306"/>
                </a:lnTo>
                <a:lnTo>
                  <a:pt x="91559" y="9693"/>
                </a:lnTo>
                <a:lnTo>
                  <a:pt x="96282" y="9285"/>
                </a:lnTo>
                <a:lnTo>
                  <a:pt x="100383" y="9012"/>
                </a:lnTo>
                <a:lnTo>
                  <a:pt x="104069" y="8831"/>
                </a:lnTo>
                <a:lnTo>
                  <a:pt x="113245" y="8629"/>
                </a:lnTo>
                <a:lnTo>
                  <a:pt x="118359" y="8575"/>
                </a:lnTo>
                <a:lnTo>
                  <a:pt x="123674" y="7587"/>
                </a:lnTo>
                <a:lnTo>
                  <a:pt x="129122" y="5975"/>
                </a:lnTo>
                <a:lnTo>
                  <a:pt x="134659" y="3949"/>
                </a:lnTo>
                <a:lnTo>
                  <a:pt x="139303" y="2598"/>
                </a:lnTo>
                <a:lnTo>
                  <a:pt x="143351" y="1697"/>
                </a:lnTo>
                <a:lnTo>
                  <a:pt x="147002" y="1096"/>
                </a:lnTo>
                <a:lnTo>
                  <a:pt x="151341" y="696"/>
                </a:lnTo>
                <a:lnTo>
                  <a:pt x="156139" y="429"/>
                </a:lnTo>
                <a:lnTo>
                  <a:pt x="165598" y="132"/>
                </a:lnTo>
                <a:lnTo>
                  <a:pt x="172976" y="0"/>
                </a:lnTo>
                <a:lnTo>
                  <a:pt x="176278" y="918"/>
                </a:lnTo>
                <a:lnTo>
                  <a:pt x="179431" y="2482"/>
                </a:lnTo>
                <a:lnTo>
                  <a:pt x="182486" y="4477"/>
                </a:lnTo>
                <a:lnTo>
                  <a:pt x="185475" y="5807"/>
                </a:lnTo>
                <a:lnTo>
                  <a:pt x="188420" y="6694"/>
                </a:lnTo>
                <a:lnTo>
                  <a:pt x="194232" y="7679"/>
                </a:lnTo>
                <a:lnTo>
                  <a:pt x="197116" y="7942"/>
                </a:lnTo>
                <a:lnTo>
                  <a:pt x="205740" y="8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SMARTPenAnnotation977"/>
          <p:cNvSpPr/>
          <p:nvPr/>
        </p:nvSpPr>
        <p:spPr>
          <a:xfrm>
            <a:off x="5557837" y="2931795"/>
            <a:ext cx="42864" cy="180023"/>
          </a:xfrm>
          <a:custGeom>
            <a:avLst/>
            <a:gdLst/>
            <a:ahLst/>
            <a:cxnLst/>
            <a:rect l="0" t="0" r="0" b="0"/>
            <a:pathLst>
              <a:path w="42864" h="180023">
                <a:moveTo>
                  <a:pt x="0" y="0"/>
                </a:moveTo>
                <a:lnTo>
                  <a:pt x="0" y="50274"/>
                </a:lnTo>
                <a:lnTo>
                  <a:pt x="953" y="54471"/>
                </a:lnTo>
                <a:lnTo>
                  <a:pt x="2540" y="58222"/>
                </a:lnTo>
                <a:lnTo>
                  <a:pt x="4551" y="61674"/>
                </a:lnTo>
                <a:lnTo>
                  <a:pt x="5892" y="64929"/>
                </a:lnTo>
                <a:lnTo>
                  <a:pt x="6785" y="68051"/>
                </a:lnTo>
                <a:lnTo>
                  <a:pt x="7381" y="71085"/>
                </a:lnTo>
                <a:lnTo>
                  <a:pt x="7778" y="75012"/>
                </a:lnTo>
                <a:lnTo>
                  <a:pt x="8043" y="79535"/>
                </a:lnTo>
                <a:lnTo>
                  <a:pt x="8219" y="84456"/>
                </a:lnTo>
                <a:lnTo>
                  <a:pt x="9290" y="88689"/>
                </a:lnTo>
                <a:lnTo>
                  <a:pt x="10956" y="92463"/>
                </a:lnTo>
                <a:lnTo>
                  <a:pt x="13019" y="95932"/>
                </a:lnTo>
                <a:lnTo>
                  <a:pt x="15347" y="100150"/>
                </a:lnTo>
                <a:lnTo>
                  <a:pt x="20473" y="109916"/>
                </a:lnTo>
                <a:lnTo>
                  <a:pt x="22221" y="114234"/>
                </a:lnTo>
                <a:lnTo>
                  <a:pt x="23387" y="118066"/>
                </a:lnTo>
                <a:lnTo>
                  <a:pt x="24164" y="121573"/>
                </a:lnTo>
                <a:lnTo>
                  <a:pt x="25634" y="124863"/>
                </a:lnTo>
                <a:lnTo>
                  <a:pt x="27567" y="128010"/>
                </a:lnTo>
                <a:lnTo>
                  <a:pt x="29808" y="131060"/>
                </a:lnTo>
                <a:lnTo>
                  <a:pt x="31302" y="134045"/>
                </a:lnTo>
                <a:lnTo>
                  <a:pt x="32298" y="136989"/>
                </a:lnTo>
                <a:lnTo>
                  <a:pt x="32962" y="139903"/>
                </a:lnTo>
                <a:lnTo>
                  <a:pt x="33405" y="142799"/>
                </a:lnTo>
                <a:lnTo>
                  <a:pt x="33700" y="145681"/>
                </a:lnTo>
                <a:lnTo>
                  <a:pt x="33896" y="148556"/>
                </a:lnTo>
                <a:lnTo>
                  <a:pt x="34980" y="151424"/>
                </a:lnTo>
                <a:lnTo>
                  <a:pt x="36655" y="154290"/>
                </a:lnTo>
                <a:lnTo>
                  <a:pt x="38724" y="157152"/>
                </a:lnTo>
                <a:lnTo>
                  <a:pt x="40103" y="160013"/>
                </a:lnTo>
                <a:lnTo>
                  <a:pt x="41023" y="162873"/>
                </a:lnTo>
                <a:lnTo>
                  <a:pt x="42499" y="169755"/>
                </a:lnTo>
                <a:lnTo>
                  <a:pt x="42701" y="173237"/>
                </a:lnTo>
                <a:lnTo>
                  <a:pt x="42863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SMARTPenAnnotation978"/>
          <p:cNvSpPr/>
          <p:nvPr/>
        </p:nvSpPr>
        <p:spPr>
          <a:xfrm>
            <a:off x="5686434" y="2931795"/>
            <a:ext cx="205582" cy="197130"/>
          </a:xfrm>
          <a:custGeom>
            <a:avLst/>
            <a:gdLst/>
            <a:ahLst/>
            <a:cxnLst/>
            <a:rect l="0" t="0" r="0" b="0"/>
            <a:pathLst>
              <a:path w="205582" h="197130">
                <a:moveTo>
                  <a:pt x="17136" y="0"/>
                </a:moveTo>
                <a:lnTo>
                  <a:pt x="9754" y="0"/>
                </a:lnTo>
                <a:lnTo>
                  <a:pt x="9357" y="952"/>
                </a:lnTo>
                <a:lnTo>
                  <a:pt x="8798" y="6844"/>
                </a:lnTo>
                <a:lnTo>
                  <a:pt x="8667" y="11931"/>
                </a:lnTo>
                <a:lnTo>
                  <a:pt x="7680" y="15574"/>
                </a:lnTo>
                <a:lnTo>
                  <a:pt x="6070" y="19908"/>
                </a:lnTo>
                <a:lnTo>
                  <a:pt x="4043" y="24702"/>
                </a:lnTo>
                <a:lnTo>
                  <a:pt x="2692" y="28850"/>
                </a:lnTo>
                <a:lnTo>
                  <a:pt x="1792" y="32568"/>
                </a:lnTo>
                <a:lnTo>
                  <a:pt x="1191" y="36000"/>
                </a:lnTo>
                <a:lnTo>
                  <a:pt x="791" y="39239"/>
                </a:lnTo>
                <a:lnTo>
                  <a:pt x="346" y="45380"/>
                </a:lnTo>
                <a:lnTo>
                  <a:pt x="149" y="53824"/>
                </a:lnTo>
                <a:lnTo>
                  <a:pt x="0" y="84199"/>
                </a:lnTo>
                <a:lnTo>
                  <a:pt x="949" y="88517"/>
                </a:lnTo>
                <a:lnTo>
                  <a:pt x="2535" y="92349"/>
                </a:lnTo>
                <a:lnTo>
                  <a:pt x="4544" y="95856"/>
                </a:lnTo>
                <a:lnTo>
                  <a:pt x="5884" y="100099"/>
                </a:lnTo>
                <a:lnTo>
                  <a:pt x="6777" y="104833"/>
                </a:lnTo>
                <a:lnTo>
                  <a:pt x="7373" y="109893"/>
                </a:lnTo>
                <a:lnTo>
                  <a:pt x="8722" y="114219"/>
                </a:lnTo>
                <a:lnTo>
                  <a:pt x="10574" y="118056"/>
                </a:lnTo>
                <a:lnTo>
                  <a:pt x="12761" y="121566"/>
                </a:lnTo>
                <a:lnTo>
                  <a:pt x="14219" y="124859"/>
                </a:lnTo>
                <a:lnTo>
                  <a:pt x="15192" y="128007"/>
                </a:lnTo>
                <a:lnTo>
                  <a:pt x="15840" y="131058"/>
                </a:lnTo>
                <a:lnTo>
                  <a:pt x="17224" y="134997"/>
                </a:lnTo>
                <a:lnTo>
                  <a:pt x="19100" y="139528"/>
                </a:lnTo>
                <a:lnTo>
                  <a:pt x="21302" y="144453"/>
                </a:lnTo>
                <a:lnTo>
                  <a:pt x="23724" y="148690"/>
                </a:lnTo>
                <a:lnTo>
                  <a:pt x="26290" y="152466"/>
                </a:lnTo>
                <a:lnTo>
                  <a:pt x="28953" y="155937"/>
                </a:lnTo>
                <a:lnTo>
                  <a:pt x="31682" y="159202"/>
                </a:lnTo>
                <a:lnTo>
                  <a:pt x="34453" y="162332"/>
                </a:lnTo>
                <a:lnTo>
                  <a:pt x="37253" y="165371"/>
                </a:lnTo>
                <a:lnTo>
                  <a:pt x="40072" y="169302"/>
                </a:lnTo>
                <a:lnTo>
                  <a:pt x="42904" y="173828"/>
                </a:lnTo>
                <a:lnTo>
                  <a:pt x="45745" y="178750"/>
                </a:lnTo>
                <a:lnTo>
                  <a:pt x="48591" y="182032"/>
                </a:lnTo>
                <a:lnTo>
                  <a:pt x="51441" y="184219"/>
                </a:lnTo>
                <a:lnTo>
                  <a:pt x="57147" y="187602"/>
                </a:lnTo>
                <a:lnTo>
                  <a:pt x="62858" y="192281"/>
                </a:lnTo>
                <a:lnTo>
                  <a:pt x="66667" y="193910"/>
                </a:lnTo>
                <a:lnTo>
                  <a:pt x="71112" y="194996"/>
                </a:lnTo>
                <a:lnTo>
                  <a:pt x="82831" y="196738"/>
                </a:lnTo>
                <a:lnTo>
                  <a:pt x="85697" y="196881"/>
                </a:lnTo>
                <a:lnTo>
                  <a:pt x="97881" y="197082"/>
                </a:lnTo>
                <a:lnTo>
                  <a:pt x="104775" y="197129"/>
                </a:lnTo>
                <a:lnTo>
                  <a:pt x="108899" y="196189"/>
                </a:lnTo>
                <a:lnTo>
                  <a:pt x="113554" y="194610"/>
                </a:lnTo>
                <a:lnTo>
                  <a:pt x="118562" y="192605"/>
                </a:lnTo>
                <a:lnTo>
                  <a:pt x="122853" y="190316"/>
                </a:lnTo>
                <a:lnTo>
                  <a:pt x="126666" y="187837"/>
                </a:lnTo>
                <a:lnTo>
                  <a:pt x="130161" y="185232"/>
                </a:lnTo>
                <a:lnTo>
                  <a:pt x="134396" y="181590"/>
                </a:lnTo>
                <a:lnTo>
                  <a:pt x="139124" y="177258"/>
                </a:lnTo>
                <a:lnTo>
                  <a:pt x="144182" y="172464"/>
                </a:lnTo>
                <a:lnTo>
                  <a:pt x="149458" y="168316"/>
                </a:lnTo>
                <a:lnTo>
                  <a:pt x="154880" y="164598"/>
                </a:lnTo>
                <a:lnTo>
                  <a:pt x="160400" y="161167"/>
                </a:lnTo>
                <a:lnTo>
                  <a:pt x="165033" y="156974"/>
                </a:lnTo>
                <a:lnTo>
                  <a:pt x="169074" y="152274"/>
                </a:lnTo>
                <a:lnTo>
                  <a:pt x="172720" y="147236"/>
                </a:lnTo>
                <a:lnTo>
                  <a:pt x="176104" y="141973"/>
                </a:lnTo>
                <a:lnTo>
                  <a:pt x="179312" y="136558"/>
                </a:lnTo>
                <a:lnTo>
                  <a:pt x="182403" y="131044"/>
                </a:lnTo>
                <a:lnTo>
                  <a:pt x="185416" y="126415"/>
                </a:lnTo>
                <a:lnTo>
                  <a:pt x="188378" y="122376"/>
                </a:lnTo>
                <a:lnTo>
                  <a:pt x="191305" y="118732"/>
                </a:lnTo>
                <a:lnTo>
                  <a:pt x="194208" y="114397"/>
                </a:lnTo>
                <a:lnTo>
                  <a:pt x="197097" y="109602"/>
                </a:lnTo>
                <a:lnTo>
                  <a:pt x="199974" y="104500"/>
                </a:lnTo>
                <a:lnTo>
                  <a:pt x="201893" y="99194"/>
                </a:lnTo>
                <a:lnTo>
                  <a:pt x="203172" y="93752"/>
                </a:lnTo>
                <a:lnTo>
                  <a:pt x="204025" y="88219"/>
                </a:lnTo>
                <a:lnTo>
                  <a:pt x="204594" y="83577"/>
                </a:lnTo>
                <a:lnTo>
                  <a:pt x="204973" y="79531"/>
                </a:lnTo>
                <a:lnTo>
                  <a:pt x="205225" y="75880"/>
                </a:lnTo>
                <a:lnTo>
                  <a:pt x="205393" y="72494"/>
                </a:lnTo>
                <a:lnTo>
                  <a:pt x="205581" y="66192"/>
                </a:lnTo>
                <a:lnTo>
                  <a:pt x="204678" y="63178"/>
                </a:lnTo>
                <a:lnTo>
                  <a:pt x="201136" y="57289"/>
                </a:lnTo>
                <a:lnTo>
                  <a:pt x="196386" y="51497"/>
                </a:lnTo>
                <a:lnTo>
                  <a:pt x="191100" y="45747"/>
                </a:lnTo>
                <a:lnTo>
                  <a:pt x="185575" y="40017"/>
                </a:lnTo>
                <a:lnTo>
                  <a:pt x="181817" y="37155"/>
                </a:lnTo>
                <a:lnTo>
                  <a:pt x="177405" y="34295"/>
                </a:lnTo>
                <a:lnTo>
                  <a:pt x="172560" y="31436"/>
                </a:lnTo>
                <a:lnTo>
                  <a:pt x="167424" y="29530"/>
                </a:lnTo>
                <a:lnTo>
                  <a:pt x="162095" y="28259"/>
                </a:lnTo>
                <a:lnTo>
                  <a:pt x="156638" y="27411"/>
                </a:lnTo>
                <a:lnTo>
                  <a:pt x="151095" y="26847"/>
                </a:lnTo>
                <a:lnTo>
                  <a:pt x="145494" y="26470"/>
                </a:lnTo>
                <a:lnTo>
                  <a:pt x="139856" y="26219"/>
                </a:lnTo>
                <a:lnTo>
                  <a:pt x="134191" y="25099"/>
                </a:lnTo>
                <a:lnTo>
                  <a:pt x="128511" y="23400"/>
                </a:lnTo>
                <a:lnTo>
                  <a:pt x="122818" y="21315"/>
                </a:lnTo>
                <a:lnTo>
                  <a:pt x="116166" y="19925"/>
                </a:lnTo>
                <a:lnTo>
                  <a:pt x="108873" y="18998"/>
                </a:lnTo>
                <a:lnTo>
                  <a:pt x="95056" y="17968"/>
                </a:lnTo>
                <a:lnTo>
                  <a:pt x="85739" y="17511"/>
                </a:lnTo>
                <a:lnTo>
                  <a:pt x="75884" y="17307"/>
                </a:lnTo>
                <a:lnTo>
                  <a:pt x="32741" y="17147"/>
                </a:lnTo>
                <a:lnTo>
                  <a:pt x="30397" y="18099"/>
                </a:lnTo>
                <a:lnTo>
                  <a:pt x="28834" y="19686"/>
                </a:lnTo>
                <a:lnTo>
                  <a:pt x="27792" y="21696"/>
                </a:lnTo>
                <a:lnTo>
                  <a:pt x="26145" y="23037"/>
                </a:lnTo>
                <a:lnTo>
                  <a:pt x="24094" y="23930"/>
                </a:lnTo>
                <a:lnTo>
                  <a:pt x="17136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SMARTPenAnnotation979"/>
          <p:cNvSpPr/>
          <p:nvPr/>
        </p:nvSpPr>
        <p:spPr>
          <a:xfrm>
            <a:off x="5986462" y="2931899"/>
            <a:ext cx="214314" cy="17041"/>
          </a:xfrm>
          <a:custGeom>
            <a:avLst/>
            <a:gdLst/>
            <a:ahLst/>
            <a:cxnLst/>
            <a:rect l="0" t="0" r="0" b="0"/>
            <a:pathLst>
              <a:path w="214314" h="17041">
                <a:moveTo>
                  <a:pt x="0" y="17040"/>
                </a:moveTo>
                <a:lnTo>
                  <a:pt x="12770" y="17040"/>
                </a:lnTo>
                <a:lnTo>
                  <a:pt x="16134" y="16088"/>
                </a:lnTo>
                <a:lnTo>
                  <a:pt x="20281" y="14501"/>
                </a:lnTo>
                <a:lnTo>
                  <a:pt x="24950" y="12490"/>
                </a:lnTo>
                <a:lnTo>
                  <a:pt x="29016" y="11149"/>
                </a:lnTo>
                <a:lnTo>
                  <a:pt x="32679" y="10255"/>
                </a:lnTo>
                <a:lnTo>
                  <a:pt x="36074" y="9660"/>
                </a:lnTo>
                <a:lnTo>
                  <a:pt x="40242" y="9263"/>
                </a:lnTo>
                <a:lnTo>
                  <a:pt x="44925" y="8998"/>
                </a:lnTo>
                <a:lnTo>
                  <a:pt x="55209" y="8704"/>
                </a:lnTo>
                <a:lnTo>
                  <a:pt x="100048" y="8477"/>
                </a:lnTo>
                <a:lnTo>
                  <a:pt x="105751" y="7522"/>
                </a:lnTo>
                <a:lnTo>
                  <a:pt x="111458" y="5932"/>
                </a:lnTo>
                <a:lnTo>
                  <a:pt x="117168" y="3920"/>
                </a:lnTo>
                <a:lnTo>
                  <a:pt x="122880" y="2578"/>
                </a:lnTo>
                <a:lnTo>
                  <a:pt x="128592" y="1684"/>
                </a:lnTo>
                <a:lnTo>
                  <a:pt x="134306" y="1088"/>
                </a:lnTo>
                <a:lnTo>
                  <a:pt x="140019" y="691"/>
                </a:lnTo>
                <a:lnTo>
                  <a:pt x="145734" y="426"/>
                </a:lnTo>
                <a:lnTo>
                  <a:pt x="160338" y="53"/>
                </a:lnTo>
                <a:lnTo>
                  <a:pt x="164042" y="0"/>
                </a:lnTo>
                <a:lnTo>
                  <a:pt x="167464" y="918"/>
                </a:lnTo>
                <a:lnTo>
                  <a:pt x="170698" y="2482"/>
                </a:lnTo>
                <a:lnTo>
                  <a:pt x="173806" y="4477"/>
                </a:lnTo>
                <a:lnTo>
                  <a:pt x="177783" y="5808"/>
                </a:lnTo>
                <a:lnTo>
                  <a:pt x="182340" y="6695"/>
                </a:lnTo>
                <a:lnTo>
                  <a:pt x="187282" y="7286"/>
                </a:lnTo>
                <a:lnTo>
                  <a:pt x="191530" y="7680"/>
                </a:lnTo>
                <a:lnTo>
                  <a:pt x="195314" y="7943"/>
                </a:lnTo>
                <a:lnTo>
                  <a:pt x="198789" y="8118"/>
                </a:lnTo>
                <a:lnTo>
                  <a:pt x="205191" y="8312"/>
                </a:lnTo>
                <a:lnTo>
                  <a:pt x="214313" y="8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SMARTPenAnnotation980"/>
          <p:cNvSpPr/>
          <p:nvPr/>
        </p:nvSpPr>
        <p:spPr>
          <a:xfrm>
            <a:off x="6089332" y="2871787"/>
            <a:ext cx="60009" cy="180024"/>
          </a:xfrm>
          <a:custGeom>
            <a:avLst/>
            <a:gdLst/>
            <a:ahLst/>
            <a:cxnLst/>
            <a:rect l="0" t="0" r="0" b="0"/>
            <a:pathLst>
              <a:path w="60009" h="180024">
                <a:moveTo>
                  <a:pt x="0" y="0"/>
                </a:moveTo>
                <a:lnTo>
                  <a:pt x="0" y="20151"/>
                </a:lnTo>
                <a:lnTo>
                  <a:pt x="953" y="22959"/>
                </a:lnTo>
                <a:lnTo>
                  <a:pt x="2540" y="25784"/>
                </a:lnTo>
                <a:lnTo>
                  <a:pt x="4551" y="28619"/>
                </a:lnTo>
                <a:lnTo>
                  <a:pt x="5892" y="32414"/>
                </a:lnTo>
                <a:lnTo>
                  <a:pt x="6785" y="36850"/>
                </a:lnTo>
                <a:lnTo>
                  <a:pt x="7381" y="41711"/>
                </a:lnTo>
                <a:lnTo>
                  <a:pt x="7778" y="45905"/>
                </a:lnTo>
                <a:lnTo>
                  <a:pt x="8043" y="49654"/>
                </a:lnTo>
                <a:lnTo>
                  <a:pt x="8219" y="53105"/>
                </a:lnTo>
                <a:lnTo>
                  <a:pt x="9290" y="56358"/>
                </a:lnTo>
                <a:lnTo>
                  <a:pt x="10956" y="59480"/>
                </a:lnTo>
                <a:lnTo>
                  <a:pt x="13019" y="62513"/>
                </a:lnTo>
                <a:lnTo>
                  <a:pt x="14395" y="66441"/>
                </a:lnTo>
                <a:lnTo>
                  <a:pt x="15311" y="70964"/>
                </a:lnTo>
                <a:lnTo>
                  <a:pt x="15923" y="75884"/>
                </a:lnTo>
                <a:lnTo>
                  <a:pt x="17283" y="80117"/>
                </a:lnTo>
                <a:lnTo>
                  <a:pt x="19142" y="83891"/>
                </a:lnTo>
                <a:lnTo>
                  <a:pt x="21333" y="87360"/>
                </a:lnTo>
                <a:lnTo>
                  <a:pt x="22795" y="91578"/>
                </a:lnTo>
                <a:lnTo>
                  <a:pt x="23769" y="96294"/>
                </a:lnTo>
                <a:lnTo>
                  <a:pt x="24419" y="101344"/>
                </a:lnTo>
                <a:lnTo>
                  <a:pt x="25804" y="105663"/>
                </a:lnTo>
                <a:lnTo>
                  <a:pt x="27680" y="109494"/>
                </a:lnTo>
                <a:lnTo>
                  <a:pt x="29884" y="113001"/>
                </a:lnTo>
                <a:lnTo>
                  <a:pt x="31352" y="117244"/>
                </a:lnTo>
                <a:lnTo>
                  <a:pt x="32331" y="121978"/>
                </a:lnTo>
                <a:lnTo>
                  <a:pt x="32984" y="127039"/>
                </a:lnTo>
                <a:lnTo>
                  <a:pt x="34372" y="131365"/>
                </a:lnTo>
                <a:lnTo>
                  <a:pt x="36250" y="135202"/>
                </a:lnTo>
                <a:lnTo>
                  <a:pt x="38454" y="138712"/>
                </a:lnTo>
                <a:lnTo>
                  <a:pt x="39924" y="142005"/>
                </a:lnTo>
                <a:lnTo>
                  <a:pt x="40903" y="145152"/>
                </a:lnTo>
                <a:lnTo>
                  <a:pt x="41556" y="148203"/>
                </a:lnTo>
                <a:lnTo>
                  <a:pt x="42944" y="151190"/>
                </a:lnTo>
                <a:lnTo>
                  <a:pt x="44822" y="154133"/>
                </a:lnTo>
                <a:lnTo>
                  <a:pt x="47026" y="157048"/>
                </a:lnTo>
                <a:lnTo>
                  <a:pt x="48496" y="159944"/>
                </a:lnTo>
                <a:lnTo>
                  <a:pt x="49475" y="162827"/>
                </a:lnTo>
                <a:lnTo>
                  <a:pt x="50129" y="165701"/>
                </a:lnTo>
                <a:lnTo>
                  <a:pt x="51517" y="167617"/>
                </a:lnTo>
                <a:lnTo>
                  <a:pt x="53394" y="168895"/>
                </a:lnTo>
                <a:lnTo>
                  <a:pt x="55599" y="169747"/>
                </a:lnTo>
                <a:lnTo>
                  <a:pt x="57069" y="171267"/>
                </a:lnTo>
                <a:lnTo>
                  <a:pt x="58048" y="173233"/>
                </a:lnTo>
                <a:lnTo>
                  <a:pt x="60008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SMARTPenAnnotation981"/>
          <p:cNvSpPr/>
          <p:nvPr/>
        </p:nvSpPr>
        <p:spPr>
          <a:xfrm>
            <a:off x="5986462" y="3094777"/>
            <a:ext cx="222886" cy="17041"/>
          </a:xfrm>
          <a:custGeom>
            <a:avLst/>
            <a:gdLst/>
            <a:ahLst/>
            <a:cxnLst/>
            <a:rect l="0" t="0" r="0" b="0"/>
            <a:pathLst>
              <a:path w="222886" h="17041">
                <a:moveTo>
                  <a:pt x="0" y="17040"/>
                </a:moveTo>
                <a:lnTo>
                  <a:pt x="20151" y="17040"/>
                </a:lnTo>
                <a:lnTo>
                  <a:pt x="22959" y="16087"/>
                </a:lnTo>
                <a:lnTo>
                  <a:pt x="25784" y="14500"/>
                </a:lnTo>
                <a:lnTo>
                  <a:pt x="28619" y="12489"/>
                </a:lnTo>
                <a:lnTo>
                  <a:pt x="31462" y="11149"/>
                </a:lnTo>
                <a:lnTo>
                  <a:pt x="34310" y="10255"/>
                </a:lnTo>
                <a:lnTo>
                  <a:pt x="37161" y="9659"/>
                </a:lnTo>
                <a:lnTo>
                  <a:pt x="40966" y="9262"/>
                </a:lnTo>
                <a:lnTo>
                  <a:pt x="45408" y="8997"/>
                </a:lnTo>
                <a:lnTo>
                  <a:pt x="54472" y="8703"/>
                </a:lnTo>
                <a:lnTo>
                  <a:pt x="65882" y="8537"/>
                </a:lnTo>
                <a:lnTo>
                  <a:pt x="111533" y="8470"/>
                </a:lnTo>
                <a:lnTo>
                  <a:pt x="116265" y="7517"/>
                </a:lnTo>
                <a:lnTo>
                  <a:pt x="121325" y="5929"/>
                </a:lnTo>
                <a:lnTo>
                  <a:pt x="126604" y="3918"/>
                </a:lnTo>
                <a:lnTo>
                  <a:pt x="132027" y="2577"/>
                </a:lnTo>
                <a:lnTo>
                  <a:pt x="137548" y="1683"/>
                </a:lnTo>
                <a:lnTo>
                  <a:pt x="143134" y="1087"/>
                </a:lnTo>
                <a:lnTo>
                  <a:pt x="148763" y="690"/>
                </a:lnTo>
                <a:lnTo>
                  <a:pt x="154420" y="425"/>
                </a:lnTo>
                <a:lnTo>
                  <a:pt x="165786" y="130"/>
                </a:lnTo>
                <a:lnTo>
                  <a:pt x="177188" y="0"/>
                </a:lnTo>
                <a:lnTo>
                  <a:pt x="182895" y="917"/>
                </a:lnTo>
                <a:lnTo>
                  <a:pt x="188606" y="2482"/>
                </a:lnTo>
                <a:lnTo>
                  <a:pt x="194317" y="4477"/>
                </a:lnTo>
                <a:lnTo>
                  <a:pt x="199077" y="5807"/>
                </a:lnTo>
                <a:lnTo>
                  <a:pt x="203203" y="6694"/>
                </a:lnTo>
                <a:lnTo>
                  <a:pt x="206906" y="7285"/>
                </a:lnTo>
                <a:lnTo>
                  <a:pt x="210327" y="7679"/>
                </a:lnTo>
                <a:lnTo>
                  <a:pt x="213561" y="7942"/>
                </a:lnTo>
                <a:lnTo>
                  <a:pt x="222885" y="8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SMARTPenAnnotation982"/>
          <p:cNvSpPr/>
          <p:nvPr/>
        </p:nvSpPr>
        <p:spPr>
          <a:xfrm>
            <a:off x="6286500" y="2726055"/>
            <a:ext cx="2400301" cy="384528"/>
          </a:xfrm>
          <a:custGeom>
            <a:avLst/>
            <a:gdLst/>
            <a:ahLst/>
            <a:cxnLst/>
            <a:rect l="0" t="0" r="0" b="0"/>
            <a:pathLst>
              <a:path w="2400301" h="384528">
                <a:moveTo>
                  <a:pt x="0" y="308609"/>
                </a:moveTo>
                <a:lnTo>
                  <a:pt x="0" y="321628"/>
                </a:lnTo>
                <a:lnTo>
                  <a:pt x="952" y="323956"/>
                </a:lnTo>
                <a:lnTo>
                  <a:pt x="6843" y="331783"/>
                </a:lnTo>
                <a:lnTo>
                  <a:pt x="17367" y="342962"/>
                </a:lnTo>
                <a:lnTo>
                  <a:pt x="45723" y="371476"/>
                </a:lnTo>
                <a:lnTo>
                  <a:pt x="48580" y="373380"/>
                </a:lnTo>
                <a:lnTo>
                  <a:pt x="54293" y="375497"/>
                </a:lnTo>
                <a:lnTo>
                  <a:pt x="66675" y="377808"/>
                </a:lnTo>
                <a:lnTo>
                  <a:pt x="83937" y="383909"/>
                </a:lnTo>
                <a:lnTo>
                  <a:pt x="87390" y="384527"/>
                </a:lnTo>
                <a:lnTo>
                  <a:pt x="90646" y="383986"/>
                </a:lnTo>
                <a:lnTo>
                  <a:pt x="102713" y="378814"/>
                </a:lnTo>
                <a:lnTo>
                  <a:pt x="109718" y="377510"/>
                </a:lnTo>
                <a:lnTo>
                  <a:pt x="115482" y="372734"/>
                </a:lnTo>
                <a:lnTo>
                  <a:pt x="116993" y="370409"/>
                </a:lnTo>
                <a:lnTo>
                  <a:pt x="118672" y="365286"/>
                </a:lnTo>
                <a:lnTo>
                  <a:pt x="119617" y="357047"/>
                </a:lnTo>
                <a:lnTo>
                  <a:pt x="120702" y="354236"/>
                </a:lnTo>
                <a:lnTo>
                  <a:pt x="124447" y="348573"/>
                </a:lnTo>
                <a:lnTo>
                  <a:pt x="126747" y="340341"/>
                </a:lnTo>
                <a:lnTo>
                  <a:pt x="127769" y="331285"/>
                </a:lnTo>
                <a:lnTo>
                  <a:pt x="128345" y="319879"/>
                </a:lnTo>
                <a:lnTo>
                  <a:pt x="128479" y="310126"/>
                </a:lnTo>
                <a:lnTo>
                  <a:pt x="125999" y="299441"/>
                </a:lnTo>
                <a:lnTo>
                  <a:pt x="122675" y="289295"/>
                </a:lnTo>
                <a:lnTo>
                  <a:pt x="121197" y="281610"/>
                </a:lnTo>
                <a:lnTo>
                  <a:pt x="118000" y="272480"/>
                </a:lnTo>
                <a:lnTo>
                  <a:pt x="114357" y="262072"/>
                </a:lnTo>
                <a:lnTo>
                  <a:pt x="112738" y="251096"/>
                </a:lnTo>
                <a:lnTo>
                  <a:pt x="109478" y="239868"/>
                </a:lnTo>
                <a:lnTo>
                  <a:pt x="104854" y="228528"/>
                </a:lnTo>
                <a:lnTo>
                  <a:pt x="99624" y="217138"/>
                </a:lnTo>
                <a:lnTo>
                  <a:pt x="94125" y="208265"/>
                </a:lnTo>
                <a:lnTo>
                  <a:pt x="88505" y="200195"/>
                </a:lnTo>
                <a:lnTo>
                  <a:pt x="82833" y="190258"/>
                </a:lnTo>
                <a:lnTo>
                  <a:pt x="79677" y="179491"/>
                </a:lnTo>
                <a:lnTo>
                  <a:pt x="77322" y="168356"/>
                </a:lnTo>
                <a:lnTo>
                  <a:pt x="73100" y="157057"/>
                </a:lnTo>
                <a:lnTo>
                  <a:pt x="68048" y="145685"/>
                </a:lnTo>
                <a:lnTo>
                  <a:pt x="63581" y="135234"/>
                </a:lnTo>
                <a:lnTo>
                  <a:pt x="61595" y="127414"/>
                </a:lnTo>
                <a:lnTo>
                  <a:pt x="58173" y="118223"/>
                </a:lnTo>
                <a:lnTo>
                  <a:pt x="53477" y="108741"/>
                </a:lnTo>
                <a:lnTo>
                  <a:pt x="46430" y="98048"/>
                </a:lnTo>
                <a:lnTo>
                  <a:pt x="44448" y="91836"/>
                </a:lnTo>
                <a:lnTo>
                  <a:pt x="43176" y="80088"/>
                </a:lnTo>
                <a:lnTo>
                  <a:pt x="42890" y="68763"/>
                </a:lnTo>
                <a:lnTo>
                  <a:pt x="42862" y="60042"/>
                </a:lnTo>
                <a:lnTo>
                  <a:pt x="47413" y="55467"/>
                </a:lnTo>
                <a:lnTo>
                  <a:pt x="49706" y="54123"/>
                </a:lnTo>
                <a:lnTo>
                  <a:pt x="54793" y="52629"/>
                </a:lnTo>
                <a:lnTo>
                  <a:pt x="128765" y="51436"/>
                </a:lnTo>
                <a:lnTo>
                  <a:pt x="223283" y="51434"/>
                </a:lnTo>
                <a:lnTo>
                  <a:pt x="237666" y="48895"/>
                </a:lnTo>
                <a:lnTo>
                  <a:pt x="251362" y="45543"/>
                </a:lnTo>
                <a:lnTo>
                  <a:pt x="266973" y="44054"/>
                </a:lnTo>
                <a:lnTo>
                  <a:pt x="283437" y="45932"/>
                </a:lnTo>
                <a:lnTo>
                  <a:pt x="311311" y="49804"/>
                </a:lnTo>
                <a:lnTo>
                  <a:pt x="376846" y="51339"/>
                </a:lnTo>
                <a:lnTo>
                  <a:pt x="995691" y="51434"/>
                </a:lnTo>
                <a:lnTo>
                  <a:pt x="1067779" y="44649"/>
                </a:lnTo>
                <a:lnTo>
                  <a:pt x="1135058" y="43098"/>
                </a:lnTo>
                <a:lnTo>
                  <a:pt x="1434070" y="42862"/>
                </a:lnTo>
                <a:lnTo>
                  <a:pt x="1500888" y="36077"/>
                </a:lnTo>
                <a:lnTo>
                  <a:pt x="1564873" y="34525"/>
                </a:lnTo>
                <a:lnTo>
                  <a:pt x="1634398" y="35263"/>
                </a:lnTo>
                <a:lnTo>
                  <a:pt x="1703062" y="42069"/>
                </a:lnTo>
                <a:lnTo>
                  <a:pt x="1777541" y="42793"/>
                </a:lnTo>
                <a:lnTo>
                  <a:pt x="2064632" y="42862"/>
                </a:lnTo>
                <a:lnTo>
                  <a:pt x="2124671" y="35481"/>
                </a:lnTo>
                <a:lnTo>
                  <a:pt x="2160011" y="39464"/>
                </a:lnTo>
                <a:lnTo>
                  <a:pt x="2231525" y="33509"/>
                </a:lnTo>
                <a:lnTo>
                  <a:pt x="2273675" y="26526"/>
                </a:lnTo>
                <a:lnTo>
                  <a:pt x="2308781" y="24836"/>
                </a:lnTo>
                <a:lnTo>
                  <a:pt x="2332874" y="18346"/>
                </a:lnTo>
                <a:lnTo>
                  <a:pt x="2347196" y="17500"/>
                </a:lnTo>
                <a:lnTo>
                  <a:pt x="2351562" y="16429"/>
                </a:lnTo>
                <a:lnTo>
                  <a:pt x="2363210" y="11323"/>
                </a:lnTo>
                <a:lnTo>
                  <a:pt x="2387996" y="7861"/>
                </a:lnTo>
                <a:lnTo>
                  <a:pt x="24003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SMARTPenAnnotation983"/>
          <p:cNvSpPr/>
          <p:nvPr/>
        </p:nvSpPr>
        <p:spPr>
          <a:xfrm>
            <a:off x="6569392" y="2888932"/>
            <a:ext cx="68581" cy="188596"/>
          </a:xfrm>
          <a:custGeom>
            <a:avLst/>
            <a:gdLst/>
            <a:ahLst/>
            <a:cxnLst/>
            <a:rect l="0" t="0" r="0" b="0"/>
            <a:pathLst>
              <a:path w="68581" h="18859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778" y="15181"/>
                </a:lnTo>
                <a:lnTo>
                  <a:pt x="8219" y="20400"/>
                </a:lnTo>
                <a:lnTo>
                  <a:pt x="8415" y="25894"/>
                </a:lnTo>
                <a:lnTo>
                  <a:pt x="8542" y="37182"/>
                </a:lnTo>
                <a:lnTo>
                  <a:pt x="9504" y="40028"/>
                </a:lnTo>
                <a:lnTo>
                  <a:pt x="11099" y="42878"/>
                </a:lnTo>
                <a:lnTo>
                  <a:pt x="13114" y="45730"/>
                </a:lnTo>
                <a:lnTo>
                  <a:pt x="14458" y="48585"/>
                </a:lnTo>
                <a:lnTo>
                  <a:pt x="15950" y="54296"/>
                </a:lnTo>
                <a:lnTo>
                  <a:pt x="16615" y="60009"/>
                </a:lnTo>
                <a:lnTo>
                  <a:pt x="16792" y="62866"/>
                </a:lnTo>
                <a:lnTo>
                  <a:pt x="17862" y="66676"/>
                </a:lnTo>
                <a:lnTo>
                  <a:pt x="19528" y="71121"/>
                </a:lnTo>
                <a:lnTo>
                  <a:pt x="21590" y="75989"/>
                </a:lnTo>
                <a:lnTo>
                  <a:pt x="22966" y="80187"/>
                </a:lnTo>
                <a:lnTo>
                  <a:pt x="23883" y="83938"/>
                </a:lnTo>
                <a:lnTo>
                  <a:pt x="24495" y="87391"/>
                </a:lnTo>
                <a:lnTo>
                  <a:pt x="25855" y="91598"/>
                </a:lnTo>
                <a:lnTo>
                  <a:pt x="27714" y="96308"/>
                </a:lnTo>
                <a:lnTo>
                  <a:pt x="29906" y="101353"/>
                </a:lnTo>
                <a:lnTo>
                  <a:pt x="31367" y="105668"/>
                </a:lnTo>
                <a:lnTo>
                  <a:pt x="32342" y="109498"/>
                </a:lnTo>
                <a:lnTo>
                  <a:pt x="32991" y="113004"/>
                </a:lnTo>
                <a:lnTo>
                  <a:pt x="34377" y="116293"/>
                </a:lnTo>
                <a:lnTo>
                  <a:pt x="36252" y="119439"/>
                </a:lnTo>
                <a:lnTo>
                  <a:pt x="38456" y="122489"/>
                </a:lnTo>
                <a:lnTo>
                  <a:pt x="39924" y="126427"/>
                </a:lnTo>
                <a:lnTo>
                  <a:pt x="40904" y="130957"/>
                </a:lnTo>
                <a:lnTo>
                  <a:pt x="41557" y="135882"/>
                </a:lnTo>
                <a:lnTo>
                  <a:pt x="42945" y="140118"/>
                </a:lnTo>
                <a:lnTo>
                  <a:pt x="44822" y="143895"/>
                </a:lnTo>
                <a:lnTo>
                  <a:pt x="47027" y="147365"/>
                </a:lnTo>
                <a:lnTo>
                  <a:pt x="48496" y="150631"/>
                </a:lnTo>
                <a:lnTo>
                  <a:pt x="49476" y="153760"/>
                </a:lnTo>
                <a:lnTo>
                  <a:pt x="51048" y="161077"/>
                </a:lnTo>
                <a:lnTo>
                  <a:pt x="52130" y="162629"/>
                </a:lnTo>
                <a:lnTo>
                  <a:pt x="53803" y="164617"/>
                </a:lnTo>
                <a:lnTo>
                  <a:pt x="55871" y="166895"/>
                </a:lnTo>
                <a:lnTo>
                  <a:pt x="57250" y="169366"/>
                </a:lnTo>
                <a:lnTo>
                  <a:pt x="58782" y="174651"/>
                </a:lnTo>
                <a:lnTo>
                  <a:pt x="59645" y="178431"/>
                </a:lnTo>
                <a:lnTo>
                  <a:pt x="60718" y="179914"/>
                </a:lnTo>
                <a:lnTo>
                  <a:pt x="62386" y="181855"/>
                </a:lnTo>
                <a:lnTo>
                  <a:pt x="68580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SMARTPenAnnotation984"/>
          <p:cNvSpPr/>
          <p:nvPr/>
        </p:nvSpPr>
        <p:spPr>
          <a:xfrm>
            <a:off x="6715134" y="2888963"/>
            <a:ext cx="167472" cy="179979"/>
          </a:xfrm>
          <a:custGeom>
            <a:avLst/>
            <a:gdLst/>
            <a:ahLst/>
            <a:cxnLst/>
            <a:rect l="0" t="0" r="0" b="0"/>
            <a:pathLst>
              <a:path w="167472" h="179979">
                <a:moveTo>
                  <a:pt x="17135" y="8542"/>
                </a:moveTo>
                <a:lnTo>
                  <a:pt x="17135" y="0"/>
                </a:lnTo>
                <a:lnTo>
                  <a:pt x="9754" y="7353"/>
                </a:lnTo>
                <a:lnTo>
                  <a:pt x="9092" y="10553"/>
                </a:lnTo>
                <a:lnTo>
                  <a:pt x="8798" y="15151"/>
                </a:lnTo>
                <a:lnTo>
                  <a:pt x="8667" y="20369"/>
                </a:lnTo>
                <a:lnTo>
                  <a:pt x="8594" y="28662"/>
                </a:lnTo>
                <a:lnTo>
                  <a:pt x="7631" y="31480"/>
                </a:lnTo>
                <a:lnTo>
                  <a:pt x="6037" y="34311"/>
                </a:lnTo>
                <a:lnTo>
                  <a:pt x="4021" y="37151"/>
                </a:lnTo>
                <a:lnTo>
                  <a:pt x="2678" y="40950"/>
                </a:lnTo>
                <a:lnTo>
                  <a:pt x="1782" y="45387"/>
                </a:lnTo>
                <a:lnTo>
                  <a:pt x="1185" y="50250"/>
                </a:lnTo>
                <a:lnTo>
                  <a:pt x="787" y="55397"/>
                </a:lnTo>
                <a:lnTo>
                  <a:pt x="521" y="60734"/>
                </a:lnTo>
                <a:lnTo>
                  <a:pt x="148" y="74806"/>
                </a:lnTo>
                <a:lnTo>
                  <a:pt x="0" y="108920"/>
                </a:lnTo>
                <a:lnTo>
                  <a:pt x="949" y="113561"/>
                </a:lnTo>
                <a:lnTo>
                  <a:pt x="2535" y="117607"/>
                </a:lnTo>
                <a:lnTo>
                  <a:pt x="4544" y="121257"/>
                </a:lnTo>
                <a:lnTo>
                  <a:pt x="11923" y="135495"/>
                </a:lnTo>
                <a:lnTo>
                  <a:pt x="13661" y="139850"/>
                </a:lnTo>
                <a:lnTo>
                  <a:pt x="14819" y="143705"/>
                </a:lnTo>
                <a:lnTo>
                  <a:pt x="15591" y="147228"/>
                </a:lnTo>
                <a:lnTo>
                  <a:pt x="17058" y="150529"/>
                </a:lnTo>
                <a:lnTo>
                  <a:pt x="18989" y="153683"/>
                </a:lnTo>
                <a:lnTo>
                  <a:pt x="21230" y="156737"/>
                </a:lnTo>
                <a:lnTo>
                  <a:pt x="23674" y="159726"/>
                </a:lnTo>
                <a:lnTo>
                  <a:pt x="26257" y="162671"/>
                </a:lnTo>
                <a:lnTo>
                  <a:pt x="28931" y="165587"/>
                </a:lnTo>
                <a:lnTo>
                  <a:pt x="34443" y="171367"/>
                </a:lnTo>
                <a:lnTo>
                  <a:pt x="37246" y="174242"/>
                </a:lnTo>
                <a:lnTo>
                  <a:pt x="40068" y="176158"/>
                </a:lnTo>
                <a:lnTo>
                  <a:pt x="42901" y="177436"/>
                </a:lnTo>
                <a:lnTo>
                  <a:pt x="45743" y="178288"/>
                </a:lnTo>
                <a:lnTo>
                  <a:pt x="49542" y="178856"/>
                </a:lnTo>
                <a:lnTo>
                  <a:pt x="53980" y="179234"/>
                </a:lnTo>
                <a:lnTo>
                  <a:pt x="63039" y="179655"/>
                </a:lnTo>
                <a:lnTo>
                  <a:pt x="70239" y="179842"/>
                </a:lnTo>
                <a:lnTo>
                  <a:pt x="93020" y="179978"/>
                </a:lnTo>
                <a:lnTo>
                  <a:pt x="97253" y="179030"/>
                </a:lnTo>
                <a:lnTo>
                  <a:pt x="101027" y="177446"/>
                </a:lnTo>
                <a:lnTo>
                  <a:pt x="104496" y="175437"/>
                </a:lnTo>
                <a:lnTo>
                  <a:pt x="113429" y="170665"/>
                </a:lnTo>
                <a:lnTo>
                  <a:pt x="118479" y="168059"/>
                </a:lnTo>
                <a:lnTo>
                  <a:pt x="122798" y="164416"/>
                </a:lnTo>
                <a:lnTo>
                  <a:pt x="126629" y="160083"/>
                </a:lnTo>
                <a:lnTo>
                  <a:pt x="130137" y="155289"/>
                </a:lnTo>
                <a:lnTo>
                  <a:pt x="133427" y="151141"/>
                </a:lnTo>
                <a:lnTo>
                  <a:pt x="136574" y="147423"/>
                </a:lnTo>
                <a:lnTo>
                  <a:pt x="139623" y="143992"/>
                </a:lnTo>
                <a:lnTo>
                  <a:pt x="142609" y="139799"/>
                </a:lnTo>
                <a:lnTo>
                  <a:pt x="145552" y="135099"/>
                </a:lnTo>
                <a:lnTo>
                  <a:pt x="148466" y="130061"/>
                </a:lnTo>
                <a:lnTo>
                  <a:pt x="151362" y="125749"/>
                </a:lnTo>
                <a:lnTo>
                  <a:pt x="154245" y="121923"/>
                </a:lnTo>
                <a:lnTo>
                  <a:pt x="157120" y="118419"/>
                </a:lnTo>
                <a:lnTo>
                  <a:pt x="159035" y="114178"/>
                </a:lnTo>
                <a:lnTo>
                  <a:pt x="160313" y="109446"/>
                </a:lnTo>
                <a:lnTo>
                  <a:pt x="161164" y="104386"/>
                </a:lnTo>
                <a:lnTo>
                  <a:pt x="162685" y="99108"/>
                </a:lnTo>
                <a:lnTo>
                  <a:pt x="164651" y="93684"/>
                </a:lnTo>
                <a:lnTo>
                  <a:pt x="166914" y="88164"/>
                </a:lnTo>
                <a:lnTo>
                  <a:pt x="167471" y="83530"/>
                </a:lnTo>
                <a:lnTo>
                  <a:pt x="166889" y="79489"/>
                </a:lnTo>
                <a:lnTo>
                  <a:pt x="165549" y="75843"/>
                </a:lnTo>
                <a:lnTo>
                  <a:pt x="164655" y="71506"/>
                </a:lnTo>
                <a:lnTo>
                  <a:pt x="164060" y="66711"/>
                </a:lnTo>
                <a:lnTo>
                  <a:pt x="163662" y="61609"/>
                </a:lnTo>
                <a:lnTo>
                  <a:pt x="162445" y="57255"/>
                </a:lnTo>
                <a:lnTo>
                  <a:pt x="160681" y="53399"/>
                </a:lnTo>
                <a:lnTo>
                  <a:pt x="158552" y="49877"/>
                </a:lnTo>
                <a:lnTo>
                  <a:pt x="157134" y="46576"/>
                </a:lnTo>
                <a:lnTo>
                  <a:pt x="156187" y="43423"/>
                </a:lnTo>
                <a:lnTo>
                  <a:pt x="155557" y="40368"/>
                </a:lnTo>
                <a:lnTo>
                  <a:pt x="154184" y="37379"/>
                </a:lnTo>
                <a:lnTo>
                  <a:pt x="152316" y="34434"/>
                </a:lnTo>
                <a:lnTo>
                  <a:pt x="150119" y="31518"/>
                </a:lnTo>
                <a:lnTo>
                  <a:pt x="146748" y="29574"/>
                </a:lnTo>
                <a:lnTo>
                  <a:pt x="142597" y="28279"/>
                </a:lnTo>
                <a:lnTo>
                  <a:pt x="137924" y="27414"/>
                </a:lnTo>
                <a:lnTo>
                  <a:pt x="134809" y="25886"/>
                </a:lnTo>
                <a:lnTo>
                  <a:pt x="132732" y="23915"/>
                </a:lnTo>
                <a:lnTo>
                  <a:pt x="131348" y="21648"/>
                </a:lnTo>
                <a:lnTo>
                  <a:pt x="128519" y="20136"/>
                </a:lnTo>
                <a:lnTo>
                  <a:pt x="124729" y="19129"/>
                </a:lnTo>
                <a:lnTo>
                  <a:pt x="120297" y="18457"/>
                </a:lnTo>
                <a:lnTo>
                  <a:pt x="116390" y="18010"/>
                </a:lnTo>
                <a:lnTo>
                  <a:pt x="112832" y="17711"/>
                </a:lnTo>
                <a:lnTo>
                  <a:pt x="109509" y="17512"/>
                </a:lnTo>
                <a:lnTo>
                  <a:pt x="100736" y="17291"/>
                </a:lnTo>
                <a:lnTo>
                  <a:pt x="52623" y="17115"/>
                </a:lnTo>
                <a:lnTo>
                  <a:pt x="49367" y="18067"/>
                </a:lnTo>
                <a:lnTo>
                  <a:pt x="47195" y="19655"/>
                </a:lnTo>
                <a:lnTo>
                  <a:pt x="42853" y="256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SMARTPenAnnotation985"/>
          <p:cNvSpPr/>
          <p:nvPr/>
        </p:nvSpPr>
        <p:spPr>
          <a:xfrm>
            <a:off x="6990646" y="2854642"/>
            <a:ext cx="204387" cy="205592"/>
          </a:xfrm>
          <a:custGeom>
            <a:avLst/>
            <a:gdLst/>
            <a:ahLst/>
            <a:cxnLst/>
            <a:rect l="0" t="0" r="0" b="0"/>
            <a:pathLst>
              <a:path w="204387" h="205592">
                <a:moveTo>
                  <a:pt x="33088" y="0"/>
                </a:moveTo>
                <a:lnTo>
                  <a:pt x="25708" y="7381"/>
                </a:lnTo>
                <a:lnTo>
                  <a:pt x="25046" y="10583"/>
                </a:lnTo>
                <a:lnTo>
                  <a:pt x="24752" y="15181"/>
                </a:lnTo>
                <a:lnTo>
                  <a:pt x="24621" y="20400"/>
                </a:lnTo>
                <a:lnTo>
                  <a:pt x="24547" y="28693"/>
                </a:lnTo>
                <a:lnTo>
                  <a:pt x="23584" y="31511"/>
                </a:lnTo>
                <a:lnTo>
                  <a:pt x="19974" y="37182"/>
                </a:lnTo>
                <a:lnTo>
                  <a:pt x="18631" y="40981"/>
                </a:lnTo>
                <a:lnTo>
                  <a:pt x="17735" y="45418"/>
                </a:lnTo>
                <a:lnTo>
                  <a:pt x="17138" y="50281"/>
                </a:lnTo>
                <a:lnTo>
                  <a:pt x="15787" y="54476"/>
                </a:lnTo>
                <a:lnTo>
                  <a:pt x="13934" y="58225"/>
                </a:lnTo>
                <a:lnTo>
                  <a:pt x="11747" y="61676"/>
                </a:lnTo>
                <a:lnTo>
                  <a:pt x="10288" y="65883"/>
                </a:lnTo>
                <a:lnTo>
                  <a:pt x="9316" y="70592"/>
                </a:lnTo>
                <a:lnTo>
                  <a:pt x="8667" y="75636"/>
                </a:lnTo>
                <a:lnTo>
                  <a:pt x="8236" y="80904"/>
                </a:lnTo>
                <a:lnTo>
                  <a:pt x="7947" y="86321"/>
                </a:lnTo>
                <a:lnTo>
                  <a:pt x="7627" y="97420"/>
                </a:lnTo>
                <a:lnTo>
                  <a:pt x="7485" y="108703"/>
                </a:lnTo>
                <a:lnTo>
                  <a:pt x="6495" y="113426"/>
                </a:lnTo>
                <a:lnTo>
                  <a:pt x="4882" y="117527"/>
                </a:lnTo>
                <a:lnTo>
                  <a:pt x="2854" y="121214"/>
                </a:lnTo>
                <a:lnTo>
                  <a:pt x="1503" y="125577"/>
                </a:lnTo>
                <a:lnTo>
                  <a:pt x="601" y="130391"/>
                </a:lnTo>
                <a:lnTo>
                  <a:pt x="0" y="135505"/>
                </a:lnTo>
                <a:lnTo>
                  <a:pt x="552" y="140819"/>
                </a:lnTo>
                <a:lnTo>
                  <a:pt x="1873" y="146267"/>
                </a:lnTo>
                <a:lnTo>
                  <a:pt x="3706" y="151804"/>
                </a:lnTo>
                <a:lnTo>
                  <a:pt x="4927" y="156447"/>
                </a:lnTo>
                <a:lnTo>
                  <a:pt x="5742" y="160496"/>
                </a:lnTo>
                <a:lnTo>
                  <a:pt x="6285" y="164147"/>
                </a:lnTo>
                <a:lnTo>
                  <a:pt x="7600" y="167534"/>
                </a:lnTo>
                <a:lnTo>
                  <a:pt x="11601" y="173837"/>
                </a:lnTo>
                <a:lnTo>
                  <a:pt x="14014" y="179814"/>
                </a:lnTo>
                <a:lnTo>
                  <a:pt x="14657" y="182741"/>
                </a:lnTo>
                <a:lnTo>
                  <a:pt x="17912" y="188533"/>
                </a:lnTo>
                <a:lnTo>
                  <a:pt x="22533" y="194282"/>
                </a:lnTo>
                <a:lnTo>
                  <a:pt x="27762" y="200013"/>
                </a:lnTo>
                <a:lnTo>
                  <a:pt x="30490" y="201922"/>
                </a:lnTo>
                <a:lnTo>
                  <a:pt x="36062" y="204043"/>
                </a:lnTo>
                <a:lnTo>
                  <a:pt x="41713" y="204986"/>
                </a:lnTo>
                <a:lnTo>
                  <a:pt x="44553" y="205237"/>
                </a:lnTo>
                <a:lnTo>
                  <a:pt x="48352" y="205405"/>
                </a:lnTo>
                <a:lnTo>
                  <a:pt x="57652" y="205591"/>
                </a:lnTo>
                <a:lnTo>
                  <a:pt x="61846" y="204688"/>
                </a:lnTo>
                <a:lnTo>
                  <a:pt x="65596" y="203134"/>
                </a:lnTo>
                <a:lnTo>
                  <a:pt x="69047" y="201145"/>
                </a:lnTo>
                <a:lnTo>
                  <a:pt x="74206" y="199819"/>
                </a:lnTo>
                <a:lnTo>
                  <a:pt x="80503" y="198935"/>
                </a:lnTo>
                <a:lnTo>
                  <a:pt x="87558" y="198346"/>
                </a:lnTo>
                <a:lnTo>
                  <a:pt x="93213" y="197001"/>
                </a:lnTo>
                <a:lnTo>
                  <a:pt x="97937" y="195151"/>
                </a:lnTo>
                <a:lnTo>
                  <a:pt x="102039" y="192966"/>
                </a:lnTo>
                <a:lnTo>
                  <a:pt x="107630" y="190557"/>
                </a:lnTo>
                <a:lnTo>
                  <a:pt x="114215" y="187998"/>
                </a:lnTo>
                <a:lnTo>
                  <a:pt x="121463" y="185339"/>
                </a:lnTo>
                <a:lnTo>
                  <a:pt x="128200" y="182615"/>
                </a:lnTo>
                <a:lnTo>
                  <a:pt x="134597" y="179846"/>
                </a:lnTo>
                <a:lnTo>
                  <a:pt x="140765" y="177047"/>
                </a:lnTo>
                <a:lnTo>
                  <a:pt x="145830" y="173276"/>
                </a:lnTo>
                <a:lnTo>
                  <a:pt x="150159" y="168858"/>
                </a:lnTo>
                <a:lnTo>
                  <a:pt x="153998" y="164007"/>
                </a:lnTo>
                <a:lnTo>
                  <a:pt x="158462" y="159820"/>
                </a:lnTo>
                <a:lnTo>
                  <a:pt x="163344" y="156077"/>
                </a:lnTo>
                <a:lnTo>
                  <a:pt x="168503" y="152629"/>
                </a:lnTo>
                <a:lnTo>
                  <a:pt x="172895" y="149378"/>
                </a:lnTo>
                <a:lnTo>
                  <a:pt x="176775" y="146258"/>
                </a:lnTo>
                <a:lnTo>
                  <a:pt x="180315" y="143225"/>
                </a:lnTo>
                <a:lnTo>
                  <a:pt x="183626" y="140251"/>
                </a:lnTo>
                <a:lnTo>
                  <a:pt x="189848" y="134406"/>
                </a:lnTo>
                <a:lnTo>
                  <a:pt x="198704" y="125761"/>
                </a:lnTo>
                <a:lnTo>
                  <a:pt x="200649" y="121941"/>
                </a:lnTo>
                <a:lnTo>
                  <a:pt x="201945" y="117489"/>
                </a:lnTo>
                <a:lnTo>
                  <a:pt x="202810" y="112616"/>
                </a:lnTo>
                <a:lnTo>
                  <a:pt x="203386" y="108415"/>
                </a:lnTo>
                <a:lnTo>
                  <a:pt x="203770" y="104662"/>
                </a:lnTo>
                <a:lnTo>
                  <a:pt x="204026" y="101207"/>
                </a:lnTo>
                <a:lnTo>
                  <a:pt x="204311" y="94828"/>
                </a:lnTo>
                <a:lnTo>
                  <a:pt x="204386" y="91794"/>
                </a:lnTo>
                <a:lnTo>
                  <a:pt x="203485" y="88819"/>
                </a:lnTo>
                <a:lnTo>
                  <a:pt x="199943" y="82973"/>
                </a:lnTo>
                <a:lnTo>
                  <a:pt x="197733" y="77199"/>
                </a:lnTo>
                <a:lnTo>
                  <a:pt x="197144" y="74326"/>
                </a:lnTo>
                <a:lnTo>
                  <a:pt x="194847" y="71458"/>
                </a:lnTo>
                <a:lnTo>
                  <a:pt x="191410" y="68594"/>
                </a:lnTo>
                <a:lnTo>
                  <a:pt x="187214" y="65732"/>
                </a:lnTo>
                <a:lnTo>
                  <a:pt x="183464" y="62871"/>
                </a:lnTo>
                <a:lnTo>
                  <a:pt x="180011" y="60012"/>
                </a:lnTo>
                <a:lnTo>
                  <a:pt x="176757" y="57153"/>
                </a:lnTo>
                <a:lnTo>
                  <a:pt x="172683" y="54294"/>
                </a:lnTo>
                <a:lnTo>
                  <a:pt x="168061" y="51436"/>
                </a:lnTo>
                <a:lnTo>
                  <a:pt x="163075" y="48578"/>
                </a:lnTo>
                <a:lnTo>
                  <a:pt x="158799" y="46673"/>
                </a:lnTo>
                <a:lnTo>
                  <a:pt x="154996" y="45403"/>
                </a:lnTo>
                <a:lnTo>
                  <a:pt x="151507" y="44556"/>
                </a:lnTo>
                <a:lnTo>
                  <a:pt x="147277" y="43039"/>
                </a:lnTo>
                <a:lnTo>
                  <a:pt x="142551" y="41075"/>
                </a:lnTo>
                <a:lnTo>
                  <a:pt x="137496" y="38814"/>
                </a:lnTo>
                <a:lnTo>
                  <a:pt x="132221" y="37306"/>
                </a:lnTo>
                <a:lnTo>
                  <a:pt x="126800" y="36301"/>
                </a:lnTo>
                <a:lnTo>
                  <a:pt x="121281" y="35630"/>
                </a:lnTo>
                <a:lnTo>
                  <a:pt x="116648" y="34231"/>
                </a:lnTo>
                <a:lnTo>
                  <a:pt x="112608" y="32346"/>
                </a:lnTo>
                <a:lnTo>
                  <a:pt x="108961" y="30136"/>
                </a:lnTo>
                <a:lnTo>
                  <a:pt x="104625" y="28663"/>
                </a:lnTo>
                <a:lnTo>
                  <a:pt x="99830" y="27682"/>
                </a:lnTo>
                <a:lnTo>
                  <a:pt x="94727" y="27027"/>
                </a:lnTo>
                <a:lnTo>
                  <a:pt x="89421" y="26590"/>
                </a:lnTo>
                <a:lnTo>
                  <a:pt x="83979" y="26299"/>
                </a:lnTo>
                <a:lnTo>
                  <a:pt x="69757" y="25890"/>
                </a:lnTo>
                <a:lnTo>
                  <a:pt x="56419" y="25752"/>
                </a:lnTo>
                <a:lnTo>
                  <a:pt x="52452" y="26693"/>
                </a:lnTo>
                <a:lnTo>
                  <a:pt x="47902" y="28273"/>
                </a:lnTo>
                <a:lnTo>
                  <a:pt x="33088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SMARTPenAnnotation986"/>
          <p:cNvSpPr/>
          <p:nvPr/>
        </p:nvSpPr>
        <p:spPr>
          <a:xfrm>
            <a:off x="7413151" y="2880712"/>
            <a:ext cx="56355" cy="179671"/>
          </a:xfrm>
          <a:custGeom>
            <a:avLst/>
            <a:gdLst/>
            <a:ahLst/>
            <a:cxnLst/>
            <a:rect l="0" t="0" r="0" b="0"/>
            <a:pathLst>
              <a:path w="56355" h="179671">
                <a:moveTo>
                  <a:pt x="13491" y="8220"/>
                </a:moveTo>
                <a:lnTo>
                  <a:pt x="5272" y="0"/>
                </a:lnTo>
                <a:lnTo>
                  <a:pt x="5023" y="4303"/>
                </a:lnTo>
                <a:lnTo>
                  <a:pt x="4036" y="5609"/>
                </a:lnTo>
                <a:lnTo>
                  <a:pt x="2425" y="6479"/>
                </a:lnTo>
                <a:lnTo>
                  <a:pt x="398" y="7059"/>
                </a:lnTo>
                <a:lnTo>
                  <a:pt x="0" y="7446"/>
                </a:lnTo>
                <a:lnTo>
                  <a:pt x="687" y="7704"/>
                </a:lnTo>
                <a:lnTo>
                  <a:pt x="2098" y="7876"/>
                </a:lnTo>
                <a:lnTo>
                  <a:pt x="3038" y="8943"/>
                </a:lnTo>
                <a:lnTo>
                  <a:pt x="3665" y="10607"/>
                </a:lnTo>
                <a:lnTo>
                  <a:pt x="4362" y="15949"/>
                </a:lnTo>
                <a:lnTo>
                  <a:pt x="4547" y="20040"/>
                </a:lnTo>
                <a:lnTo>
                  <a:pt x="4809" y="32360"/>
                </a:lnTo>
                <a:lnTo>
                  <a:pt x="4897" y="45056"/>
                </a:lnTo>
                <a:lnTo>
                  <a:pt x="5857" y="48970"/>
                </a:lnTo>
                <a:lnTo>
                  <a:pt x="7449" y="53484"/>
                </a:lnTo>
                <a:lnTo>
                  <a:pt x="9463" y="58399"/>
                </a:lnTo>
                <a:lnTo>
                  <a:pt x="10805" y="62627"/>
                </a:lnTo>
                <a:lnTo>
                  <a:pt x="11701" y="66399"/>
                </a:lnTo>
                <a:lnTo>
                  <a:pt x="12298" y="69866"/>
                </a:lnTo>
                <a:lnTo>
                  <a:pt x="12695" y="74082"/>
                </a:lnTo>
                <a:lnTo>
                  <a:pt x="12960" y="78798"/>
                </a:lnTo>
                <a:lnTo>
                  <a:pt x="13138" y="83847"/>
                </a:lnTo>
                <a:lnTo>
                  <a:pt x="14208" y="89118"/>
                </a:lnTo>
                <a:lnTo>
                  <a:pt x="15874" y="94537"/>
                </a:lnTo>
                <a:lnTo>
                  <a:pt x="17938" y="100055"/>
                </a:lnTo>
                <a:lnTo>
                  <a:pt x="20265" y="104686"/>
                </a:lnTo>
                <a:lnTo>
                  <a:pt x="22770" y="108726"/>
                </a:lnTo>
                <a:lnTo>
                  <a:pt x="25392" y="112371"/>
                </a:lnTo>
                <a:lnTo>
                  <a:pt x="27140" y="116707"/>
                </a:lnTo>
                <a:lnTo>
                  <a:pt x="28306" y="121502"/>
                </a:lnTo>
                <a:lnTo>
                  <a:pt x="29082" y="126604"/>
                </a:lnTo>
                <a:lnTo>
                  <a:pt x="30553" y="130958"/>
                </a:lnTo>
                <a:lnTo>
                  <a:pt x="32485" y="134813"/>
                </a:lnTo>
                <a:lnTo>
                  <a:pt x="34726" y="138335"/>
                </a:lnTo>
                <a:lnTo>
                  <a:pt x="36220" y="141636"/>
                </a:lnTo>
                <a:lnTo>
                  <a:pt x="37217" y="144789"/>
                </a:lnTo>
                <a:lnTo>
                  <a:pt x="37880" y="147843"/>
                </a:lnTo>
                <a:lnTo>
                  <a:pt x="39276" y="150832"/>
                </a:lnTo>
                <a:lnTo>
                  <a:pt x="41158" y="153777"/>
                </a:lnTo>
                <a:lnTo>
                  <a:pt x="43366" y="156693"/>
                </a:lnTo>
                <a:lnTo>
                  <a:pt x="44837" y="159590"/>
                </a:lnTo>
                <a:lnTo>
                  <a:pt x="45819" y="162473"/>
                </a:lnTo>
                <a:lnTo>
                  <a:pt x="46472" y="165348"/>
                </a:lnTo>
                <a:lnTo>
                  <a:pt x="47861" y="167264"/>
                </a:lnTo>
                <a:lnTo>
                  <a:pt x="49739" y="168542"/>
                </a:lnTo>
                <a:lnTo>
                  <a:pt x="51944" y="169394"/>
                </a:lnTo>
                <a:lnTo>
                  <a:pt x="53414" y="170914"/>
                </a:lnTo>
                <a:lnTo>
                  <a:pt x="54394" y="172880"/>
                </a:lnTo>
                <a:lnTo>
                  <a:pt x="56344" y="179635"/>
                </a:lnTo>
                <a:lnTo>
                  <a:pt x="56354" y="1796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SMARTPenAnnotation987"/>
          <p:cNvSpPr/>
          <p:nvPr/>
        </p:nvSpPr>
        <p:spPr>
          <a:xfrm>
            <a:off x="7340917" y="2957512"/>
            <a:ext cx="205741" cy="16784"/>
          </a:xfrm>
          <a:custGeom>
            <a:avLst/>
            <a:gdLst/>
            <a:ahLst/>
            <a:cxnLst/>
            <a:rect l="0" t="0" r="0" b="0"/>
            <a:pathLst>
              <a:path w="205741" h="16784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1" y="4551"/>
                </a:lnTo>
                <a:lnTo>
                  <a:pt x="14622" y="5892"/>
                </a:lnTo>
                <a:lnTo>
                  <a:pt x="17368" y="6785"/>
                </a:lnTo>
                <a:lnTo>
                  <a:pt x="20152" y="7381"/>
                </a:lnTo>
                <a:lnTo>
                  <a:pt x="23912" y="7778"/>
                </a:lnTo>
                <a:lnTo>
                  <a:pt x="28323" y="8043"/>
                </a:lnTo>
                <a:lnTo>
                  <a:pt x="33170" y="8220"/>
                </a:lnTo>
                <a:lnTo>
                  <a:pt x="37354" y="9290"/>
                </a:lnTo>
                <a:lnTo>
                  <a:pt x="41095" y="10956"/>
                </a:lnTo>
                <a:lnTo>
                  <a:pt x="44542" y="13019"/>
                </a:lnTo>
                <a:lnTo>
                  <a:pt x="47792" y="14394"/>
                </a:lnTo>
                <a:lnTo>
                  <a:pt x="50911" y="15311"/>
                </a:lnTo>
                <a:lnTo>
                  <a:pt x="53944" y="15922"/>
                </a:lnTo>
                <a:lnTo>
                  <a:pt x="57870" y="16330"/>
                </a:lnTo>
                <a:lnTo>
                  <a:pt x="62393" y="16602"/>
                </a:lnTo>
                <a:lnTo>
                  <a:pt x="67312" y="16783"/>
                </a:lnTo>
                <a:lnTo>
                  <a:pt x="71545" y="15951"/>
                </a:lnTo>
                <a:lnTo>
                  <a:pt x="75319" y="14444"/>
                </a:lnTo>
                <a:lnTo>
                  <a:pt x="78788" y="12487"/>
                </a:lnTo>
                <a:lnTo>
                  <a:pt x="83005" y="11182"/>
                </a:lnTo>
                <a:lnTo>
                  <a:pt x="87722" y="10312"/>
                </a:lnTo>
                <a:lnTo>
                  <a:pt x="92771" y="9732"/>
                </a:lnTo>
                <a:lnTo>
                  <a:pt x="98042" y="9346"/>
                </a:lnTo>
                <a:lnTo>
                  <a:pt x="103461" y="9088"/>
                </a:lnTo>
                <a:lnTo>
                  <a:pt x="108980" y="8916"/>
                </a:lnTo>
                <a:lnTo>
                  <a:pt x="114563" y="7849"/>
                </a:lnTo>
                <a:lnTo>
                  <a:pt x="120191" y="6185"/>
                </a:lnTo>
                <a:lnTo>
                  <a:pt x="125848" y="4124"/>
                </a:lnTo>
                <a:lnTo>
                  <a:pt x="131523" y="2749"/>
                </a:lnTo>
                <a:lnTo>
                  <a:pt x="137212" y="1833"/>
                </a:lnTo>
                <a:lnTo>
                  <a:pt x="142909" y="1222"/>
                </a:lnTo>
                <a:lnTo>
                  <a:pt x="148614" y="815"/>
                </a:lnTo>
                <a:lnTo>
                  <a:pt x="154320" y="543"/>
                </a:lnTo>
                <a:lnTo>
                  <a:pt x="165742" y="24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SMARTPenAnnotation988"/>
          <p:cNvSpPr/>
          <p:nvPr/>
        </p:nvSpPr>
        <p:spPr>
          <a:xfrm>
            <a:off x="7589519" y="2897505"/>
            <a:ext cx="34291" cy="171451"/>
          </a:xfrm>
          <a:custGeom>
            <a:avLst/>
            <a:gdLst/>
            <a:ahLst/>
            <a:cxnLst/>
            <a:rect l="0" t="0" r="0" b="0"/>
            <a:pathLst>
              <a:path w="34291" h="171451">
                <a:moveTo>
                  <a:pt x="0" y="0"/>
                </a:moveTo>
                <a:lnTo>
                  <a:pt x="0" y="11931"/>
                </a:lnTo>
                <a:lnTo>
                  <a:pt x="954" y="14622"/>
                </a:lnTo>
                <a:lnTo>
                  <a:pt x="2541" y="17368"/>
                </a:lnTo>
                <a:lnTo>
                  <a:pt x="4552" y="20151"/>
                </a:lnTo>
                <a:lnTo>
                  <a:pt x="5892" y="23911"/>
                </a:lnTo>
                <a:lnTo>
                  <a:pt x="6786" y="28323"/>
                </a:lnTo>
                <a:lnTo>
                  <a:pt x="7382" y="33170"/>
                </a:lnTo>
                <a:lnTo>
                  <a:pt x="7779" y="37353"/>
                </a:lnTo>
                <a:lnTo>
                  <a:pt x="8044" y="41094"/>
                </a:lnTo>
                <a:lnTo>
                  <a:pt x="8221" y="44541"/>
                </a:lnTo>
                <a:lnTo>
                  <a:pt x="8417" y="50911"/>
                </a:lnTo>
                <a:lnTo>
                  <a:pt x="8542" y="67312"/>
                </a:lnTo>
                <a:lnTo>
                  <a:pt x="9505" y="71545"/>
                </a:lnTo>
                <a:lnTo>
                  <a:pt x="11100" y="75319"/>
                </a:lnTo>
                <a:lnTo>
                  <a:pt x="13115" y="78787"/>
                </a:lnTo>
                <a:lnTo>
                  <a:pt x="14458" y="83005"/>
                </a:lnTo>
                <a:lnTo>
                  <a:pt x="15354" y="87721"/>
                </a:lnTo>
                <a:lnTo>
                  <a:pt x="15951" y="92771"/>
                </a:lnTo>
                <a:lnTo>
                  <a:pt x="17302" y="97089"/>
                </a:lnTo>
                <a:lnTo>
                  <a:pt x="19155" y="100921"/>
                </a:lnTo>
                <a:lnTo>
                  <a:pt x="21342" y="104428"/>
                </a:lnTo>
                <a:lnTo>
                  <a:pt x="22801" y="107719"/>
                </a:lnTo>
                <a:lnTo>
                  <a:pt x="23774" y="110865"/>
                </a:lnTo>
                <a:lnTo>
                  <a:pt x="24421" y="113915"/>
                </a:lnTo>
                <a:lnTo>
                  <a:pt x="24854" y="116901"/>
                </a:lnTo>
                <a:lnTo>
                  <a:pt x="25142" y="119843"/>
                </a:lnTo>
                <a:lnTo>
                  <a:pt x="25334" y="122758"/>
                </a:lnTo>
                <a:lnTo>
                  <a:pt x="25462" y="126606"/>
                </a:lnTo>
                <a:lnTo>
                  <a:pt x="25668" y="143930"/>
                </a:lnTo>
                <a:lnTo>
                  <a:pt x="25685" y="147388"/>
                </a:lnTo>
                <a:lnTo>
                  <a:pt x="26648" y="150646"/>
                </a:lnTo>
                <a:lnTo>
                  <a:pt x="28243" y="153771"/>
                </a:lnTo>
                <a:lnTo>
                  <a:pt x="33096" y="161078"/>
                </a:lnTo>
                <a:lnTo>
                  <a:pt x="33760" y="164617"/>
                </a:lnTo>
                <a:lnTo>
                  <a:pt x="3429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SMARTPenAnnotation989"/>
          <p:cNvSpPr/>
          <p:nvPr/>
        </p:nvSpPr>
        <p:spPr>
          <a:xfrm>
            <a:off x="7683817" y="2897539"/>
            <a:ext cx="274321" cy="153916"/>
          </a:xfrm>
          <a:custGeom>
            <a:avLst/>
            <a:gdLst/>
            <a:ahLst/>
            <a:cxnLst/>
            <a:rect l="0" t="0" r="0" b="0"/>
            <a:pathLst>
              <a:path w="274321" h="153916">
                <a:moveTo>
                  <a:pt x="0" y="34256"/>
                </a:moveTo>
                <a:lnTo>
                  <a:pt x="0" y="26875"/>
                </a:lnTo>
                <a:lnTo>
                  <a:pt x="2540" y="23673"/>
                </a:lnTo>
                <a:lnTo>
                  <a:pt x="4551" y="21485"/>
                </a:lnTo>
                <a:lnTo>
                  <a:pt x="6844" y="20027"/>
                </a:lnTo>
                <a:lnTo>
                  <a:pt x="14622" y="17022"/>
                </a:lnTo>
                <a:lnTo>
                  <a:pt x="20152" y="12944"/>
                </a:lnTo>
                <a:lnTo>
                  <a:pt x="22959" y="11475"/>
                </a:lnTo>
                <a:lnTo>
                  <a:pt x="28619" y="9844"/>
                </a:lnTo>
                <a:lnTo>
                  <a:pt x="36850" y="6578"/>
                </a:lnTo>
                <a:lnTo>
                  <a:pt x="41712" y="4374"/>
                </a:lnTo>
                <a:lnTo>
                  <a:pt x="49653" y="1925"/>
                </a:lnTo>
                <a:lnTo>
                  <a:pt x="57311" y="836"/>
                </a:lnTo>
                <a:lnTo>
                  <a:pt x="62020" y="546"/>
                </a:lnTo>
                <a:lnTo>
                  <a:pt x="71379" y="224"/>
                </a:lnTo>
                <a:lnTo>
                  <a:pt x="82003" y="42"/>
                </a:lnTo>
                <a:lnTo>
                  <a:pt x="88199" y="0"/>
                </a:lnTo>
                <a:lnTo>
                  <a:pt x="91185" y="941"/>
                </a:lnTo>
                <a:lnTo>
                  <a:pt x="97042" y="4527"/>
                </a:lnTo>
                <a:lnTo>
                  <a:pt x="101143" y="7349"/>
                </a:lnTo>
                <a:lnTo>
                  <a:pt x="101719" y="8698"/>
                </a:lnTo>
                <a:lnTo>
                  <a:pt x="102358" y="12737"/>
                </a:lnTo>
                <a:lnTo>
                  <a:pt x="102529" y="15147"/>
                </a:lnTo>
                <a:lnTo>
                  <a:pt x="102643" y="17707"/>
                </a:lnTo>
                <a:lnTo>
                  <a:pt x="102769" y="23091"/>
                </a:lnTo>
                <a:lnTo>
                  <a:pt x="102857" y="37148"/>
                </a:lnTo>
                <a:lnTo>
                  <a:pt x="101909" y="39994"/>
                </a:lnTo>
                <a:lnTo>
                  <a:pt x="100324" y="42843"/>
                </a:lnTo>
                <a:lnTo>
                  <a:pt x="98315" y="45696"/>
                </a:lnTo>
                <a:lnTo>
                  <a:pt x="96976" y="48550"/>
                </a:lnTo>
                <a:lnTo>
                  <a:pt x="96084" y="51405"/>
                </a:lnTo>
                <a:lnTo>
                  <a:pt x="95488" y="54261"/>
                </a:lnTo>
                <a:lnTo>
                  <a:pt x="94139" y="58070"/>
                </a:lnTo>
                <a:lnTo>
                  <a:pt x="92287" y="62514"/>
                </a:lnTo>
                <a:lnTo>
                  <a:pt x="90099" y="67382"/>
                </a:lnTo>
                <a:lnTo>
                  <a:pt x="87689" y="71580"/>
                </a:lnTo>
                <a:lnTo>
                  <a:pt x="85129" y="75331"/>
                </a:lnTo>
                <a:lnTo>
                  <a:pt x="82470" y="78784"/>
                </a:lnTo>
                <a:lnTo>
                  <a:pt x="79745" y="82039"/>
                </a:lnTo>
                <a:lnTo>
                  <a:pt x="76976" y="85161"/>
                </a:lnTo>
                <a:lnTo>
                  <a:pt x="71359" y="91170"/>
                </a:lnTo>
                <a:lnTo>
                  <a:pt x="65688" y="97016"/>
                </a:lnTo>
                <a:lnTo>
                  <a:pt x="63795" y="99908"/>
                </a:lnTo>
                <a:lnTo>
                  <a:pt x="62532" y="102789"/>
                </a:lnTo>
                <a:lnTo>
                  <a:pt x="61691" y="105662"/>
                </a:lnTo>
                <a:lnTo>
                  <a:pt x="60177" y="108530"/>
                </a:lnTo>
                <a:lnTo>
                  <a:pt x="58215" y="111394"/>
                </a:lnTo>
                <a:lnTo>
                  <a:pt x="55956" y="114257"/>
                </a:lnTo>
                <a:lnTo>
                  <a:pt x="53496" y="117117"/>
                </a:lnTo>
                <a:lnTo>
                  <a:pt x="50904" y="119977"/>
                </a:lnTo>
                <a:lnTo>
                  <a:pt x="48224" y="122835"/>
                </a:lnTo>
                <a:lnTo>
                  <a:pt x="46437" y="125694"/>
                </a:lnTo>
                <a:lnTo>
                  <a:pt x="45246" y="128552"/>
                </a:lnTo>
                <a:lnTo>
                  <a:pt x="43002" y="136624"/>
                </a:lnTo>
                <a:lnTo>
                  <a:pt x="42925" y="139443"/>
                </a:lnTo>
                <a:lnTo>
                  <a:pt x="42905" y="141528"/>
                </a:lnTo>
                <a:lnTo>
                  <a:pt x="43843" y="142918"/>
                </a:lnTo>
                <a:lnTo>
                  <a:pt x="45421" y="143845"/>
                </a:lnTo>
                <a:lnTo>
                  <a:pt x="50248" y="145332"/>
                </a:lnTo>
                <a:lnTo>
                  <a:pt x="55634" y="145590"/>
                </a:lnTo>
                <a:lnTo>
                  <a:pt x="57091" y="146578"/>
                </a:lnTo>
                <a:lnTo>
                  <a:pt x="58063" y="148190"/>
                </a:lnTo>
                <a:lnTo>
                  <a:pt x="58711" y="150217"/>
                </a:lnTo>
                <a:lnTo>
                  <a:pt x="60096" y="151568"/>
                </a:lnTo>
                <a:lnTo>
                  <a:pt x="61972" y="152469"/>
                </a:lnTo>
                <a:lnTo>
                  <a:pt x="66595" y="153470"/>
                </a:lnTo>
                <a:lnTo>
                  <a:pt x="71825" y="153915"/>
                </a:lnTo>
                <a:lnTo>
                  <a:pt x="79865" y="151573"/>
                </a:lnTo>
                <a:lnTo>
                  <a:pt x="84676" y="149614"/>
                </a:lnTo>
                <a:lnTo>
                  <a:pt x="92561" y="147439"/>
                </a:lnTo>
                <a:lnTo>
                  <a:pt x="100193" y="146472"/>
                </a:lnTo>
                <a:lnTo>
                  <a:pt x="104895" y="146214"/>
                </a:lnTo>
                <a:lnTo>
                  <a:pt x="115200" y="145927"/>
                </a:lnTo>
                <a:lnTo>
                  <a:pt x="126130" y="145800"/>
                </a:lnTo>
                <a:lnTo>
                  <a:pt x="131712" y="144814"/>
                </a:lnTo>
                <a:lnTo>
                  <a:pt x="137338" y="143203"/>
                </a:lnTo>
                <a:lnTo>
                  <a:pt x="142993" y="141177"/>
                </a:lnTo>
                <a:lnTo>
                  <a:pt x="148669" y="139827"/>
                </a:lnTo>
                <a:lnTo>
                  <a:pt x="154358" y="138927"/>
                </a:lnTo>
                <a:lnTo>
                  <a:pt x="160055" y="138326"/>
                </a:lnTo>
                <a:lnTo>
                  <a:pt x="165758" y="137926"/>
                </a:lnTo>
                <a:lnTo>
                  <a:pt x="171466" y="137659"/>
                </a:lnTo>
                <a:lnTo>
                  <a:pt x="182887" y="137363"/>
                </a:lnTo>
                <a:lnTo>
                  <a:pt x="274320" y="1371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SMARTPenAnnotation990"/>
          <p:cNvSpPr/>
          <p:nvPr/>
        </p:nvSpPr>
        <p:spPr>
          <a:xfrm>
            <a:off x="5472112" y="3223260"/>
            <a:ext cx="2640331" cy="77153"/>
          </a:xfrm>
          <a:custGeom>
            <a:avLst/>
            <a:gdLst/>
            <a:ahLst/>
            <a:cxnLst/>
            <a:rect l="0" t="0" r="0" b="0"/>
            <a:pathLst>
              <a:path w="2640331" h="77153">
                <a:moveTo>
                  <a:pt x="0" y="0"/>
                </a:moveTo>
                <a:lnTo>
                  <a:pt x="142878" y="0"/>
                </a:lnTo>
                <a:lnTo>
                  <a:pt x="148592" y="952"/>
                </a:lnTo>
                <a:lnTo>
                  <a:pt x="154306" y="2540"/>
                </a:lnTo>
                <a:lnTo>
                  <a:pt x="160021" y="4551"/>
                </a:lnTo>
                <a:lnTo>
                  <a:pt x="173990" y="6785"/>
                </a:lnTo>
                <a:lnTo>
                  <a:pt x="249838" y="8541"/>
                </a:lnTo>
                <a:lnTo>
                  <a:pt x="257999" y="9504"/>
                </a:lnTo>
                <a:lnTo>
                  <a:pt x="266297" y="11098"/>
                </a:lnTo>
                <a:lnTo>
                  <a:pt x="274686" y="13114"/>
                </a:lnTo>
                <a:lnTo>
                  <a:pt x="289088" y="15353"/>
                </a:lnTo>
                <a:lnTo>
                  <a:pt x="318406" y="16791"/>
                </a:lnTo>
                <a:lnTo>
                  <a:pt x="334872" y="14447"/>
                </a:lnTo>
                <a:lnTo>
                  <a:pt x="343263" y="12489"/>
                </a:lnTo>
                <a:lnTo>
                  <a:pt x="360206" y="10313"/>
                </a:lnTo>
                <a:lnTo>
                  <a:pt x="436409" y="8640"/>
                </a:lnTo>
                <a:lnTo>
                  <a:pt x="462681" y="9545"/>
                </a:lnTo>
                <a:lnTo>
                  <a:pt x="471332" y="11126"/>
                </a:lnTo>
                <a:lnTo>
                  <a:pt x="479956" y="13132"/>
                </a:lnTo>
                <a:lnTo>
                  <a:pt x="499699" y="15361"/>
                </a:lnTo>
                <a:lnTo>
                  <a:pt x="575073" y="17075"/>
                </a:lnTo>
                <a:lnTo>
                  <a:pt x="1804715" y="17145"/>
                </a:lnTo>
                <a:lnTo>
                  <a:pt x="1819411" y="18097"/>
                </a:lnTo>
                <a:lnTo>
                  <a:pt x="1833970" y="19685"/>
                </a:lnTo>
                <a:lnTo>
                  <a:pt x="1848440" y="21696"/>
                </a:lnTo>
                <a:lnTo>
                  <a:pt x="1879757" y="23930"/>
                </a:lnTo>
                <a:lnTo>
                  <a:pt x="1957525" y="25482"/>
                </a:lnTo>
                <a:lnTo>
                  <a:pt x="2006853" y="26600"/>
                </a:lnTo>
                <a:lnTo>
                  <a:pt x="2023702" y="28210"/>
                </a:lnTo>
                <a:lnTo>
                  <a:pt x="2040650" y="30237"/>
                </a:lnTo>
                <a:lnTo>
                  <a:pt x="2074721" y="32488"/>
                </a:lnTo>
                <a:lnTo>
                  <a:pt x="2154402" y="34052"/>
                </a:lnTo>
                <a:lnTo>
                  <a:pt x="2233228" y="34258"/>
                </a:lnTo>
                <a:lnTo>
                  <a:pt x="2247961" y="35221"/>
                </a:lnTo>
                <a:lnTo>
                  <a:pt x="2262546" y="36816"/>
                </a:lnTo>
                <a:lnTo>
                  <a:pt x="2277031" y="38831"/>
                </a:lnTo>
                <a:lnTo>
                  <a:pt x="2305827" y="41070"/>
                </a:lnTo>
                <a:lnTo>
                  <a:pt x="2333547" y="43018"/>
                </a:lnTo>
                <a:lnTo>
                  <a:pt x="2346273" y="44871"/>
                </a:lnTo>
                <a:lnTo>
                  <a:pt x="2358567" y="47059"/>
                </a:lnTo>
                <a:lnTo>
                  <a:pt x="2370573" y="48518"/>
                </a:lnTo>
                <a:lnTo>
                  <a:pt x="2414677" y="50859"/>
                </a:lnTo>
                <a:lnTo>
                  <a:pt x="2435265" y="52131"/>
                </a:lnTo>
                <a:lnTo>
                  <a:pt x="2447423" y="53804"/>
                </a:lnTo>
                <a:lnTo>
                  <a:pt x="2460289" y="55872"/>
                </a:lnTo>
                <a:lnTo>
                  <a:pt x="2482207" y="58169"/>
                </a:lnTo>
                <a:lnTo>
                  <a:pt x="2519560" y="59644"/>
                </a:lnTo>
                <a:lnTo>
                  <a:pt x="2528385" y="60718"/>
                </a:lnTo>
                <a:lnTo>
                  <a:pt x="2537125" y="62385"/>
                </a:lnTo>
                <a:lnTo>
                  <a:pt x="2545810" y="64450"/>
                </a:lnTo>
                <a:lnTo>
                  <a:pt x="2560538" y="66744"/>
                </a:lnTo>
                <a:lnTo>
                  <a:pt x="2585516" y="68217"/>
                </a:lnTo>
                <a:lnTo>
                  <a:pt x="2591405" y="69290"/>
                </a:lnTo>
                <a:lnTo>
                  <a:pt x="2597236" y="70959"/>
                </a:lnTo>
                <a:lnTo>
                  <a:pt x="2603029" y="73023"/>
                </a:lnTo>
                <a:lnTo>
                  <a:pt x="2612003" y="75317"/>
                </a:lnTo>
                <a:lnTo>
                  <a:pt x="2640330" y="771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SMARTPenAnnotation991"/>
          <p:cNvSpPr/>
          <p:nvPr/>
        </p:nvSpPr>
        <p:spPr>
          <a:xfrm>
            <a:off x="6569364" y="3334702"/>
            <a:ext cx="240055" cy="248603"/>
          </a:xfrm>
          <a:custGeom>
            <a:avLst/>
            <a:gdLst/>
            <a:ahLst/>
            <a:cxnLst/>
            <a:rect l="0" t="0" r="0" b="0"/>
            <a:pathLst>
              <a:path w="240055" h="248603">
                <a:moveTo>
                  <a:pt x="60036" y="0"/>
                </a:moveTo>
                <a:lnTo>
                  <a:pt x="52655" y="0"/>
                </a:lnTo>
                <a:lnTo>
                  <a:pt x="47265" y="4551"/>
                </a:lnTo>
                <a:lnTo>
                  <a:pt x="42295" y="9325"/>
                </a:lnTo>
                <a:lnTo>
                  <a:pt x="31343" y="20151"/>
                </a:lnTo>
                <a:lnTo>
                  <a:pt x="28525" y="23911"/>
                </a:lnTo>
                <a:lnTo>
                  <a:pt x="25693" y="28324"/>
                </a:lnTo>
                <a:lnTo>
                  <a:pt x="22853" y="33170"/>
                </a:lnTo>
                <a:lnTo>
                  <a:pt x="20007" y="37353"/>
                </a:lnTo>
                <a:lnTo>
                  <a:pt x="14305" y="44542"/>
                </a:lnTo>
                <a:lnTo>
                  <a:pt x="12404" y="48744"/>
                </a:lnTo>
                <a:lnTo>
                  <a:pt x="11136" y="53451"/>
                </a:lnTo>
                <a:lnTo>
                  <a:pt x="10291" y="58494"/>
                </a:lnTo>
                <a:lnTo>
                  <a:pt x="7822" y="62809"/>
                </a:lnTo>
                <a:lnTo>
                  <a:pt x="4272" y="66638"/>
                </a:lnTo>
                <a:lnTo>
                  <a:pt x="0" y="70142"/>
                </a:lnTo>
                <a:lnTo>
                  <a:pt x="2866" y="74384"/>
                </a:lnTo>
                <a:lnTo>
                  <a:pt x="10493" y="79117"/>
                </a:lnTo>
                <a:lnTo>
                  <a:pt x="21292" y="84177"/>
                </a:lnTo>
                <a:lnTo>
                  <a:pt x="28492" y="88503"/>
                </a:lnTo>
                <a:lnTo>
                  <a:pt x="33291" y="92339"/>
                </a:lnTo>
                <a:lnTo>
                  <a:pt x="36491" y="95850"/>
                </a:lnTo>
                <a:lnTo>
                  <a:pt x="37672" y="100095"/>
                </a:lnTo>
                <a:lnTo>
                  <a:pt x="37507" y="104830"/>
                </a:lnTo>
                <a:lnTo>
                  <a:pt x="36443" y="109892"/>
                </a:lnTo>
                <a:lnTo>
                  <a:pt x="35735" y="114218"/>
                </a:lnTo>
                <a:lnTo>
                  <a:pt x="34948" y="121566"/>
                </a:lnTo>
                <a:lnTo>
                  <a:pt x="34738" y="125812"/>
                </a:lnTo>
                <a:lnTo>
                  <a:pt x="34505" y="135609"/>
                </a:lnTo>
                <a:lnTo>
                  <a:pt x="34320" y="171399"/>
                </a:lnTo>
                <a:lnTo>
                  <a:pt x="34318" y="182870"/>
                </a:lnTo>
                <a:lnTo>
                  <a:pt x="35271" y="185731"/>
                </a:lnTo>
                <a:lnTo>
                  <a:pt x="38869" y="191450"/>
                </a:lnTo>
                <a:lnTo>
                  <a:pt x="41103" y="197166"/>
                </a:lnTo>
                <a:lnTo>
                  <a:pt x="41699" y="200024"/>
                </a:lnTo>
                <a:lnTo>
                  <a:pt x="44902" y="205740"/>
                </a:lnTo>
                <a:lnTo>
                  <a:pt x="47088" y="208598"/>
                </a:lnTo>
                <a:lnTo>
                  <a:pt x="49500" y="210502"/>
                </a:lnTo>
                <a:lnTo>
                  <a:pt x="52059" y="211773"/>
                </a:lnTo>
                <a:lnTo>
                  <a:pt x="54718" y="212619"/>
                </a:lnTo>
                <a:lnTo>
                  <a:pt x="60212" y="216100"/>
                </a:lnTo>
                <a:lnTo>
                  <a:pt x="65829" y="220822"/>
                </a:lnTo>
                <a:lnTo>
                  <a:pt x="71501" y="226096"/>
                </a:lnTo>
                <a:lnTo>
                  <a:pt x="74346" y="227883"/>
                </a:lnTo>
                <a:lnTo>
                  <a:pt x="80049" y="229869"/>
                </a:lnTo>
                <a:lnTo>
                  <a:pt x="85758" y="230752"/>
                </a:lnTo>
                <a:lnTo>
                  <a:pt x="88614" y="230987"/>
                </a:lnTo>
                <a:lnTo>
                  <a:pt x="92423" y="232096"/>
                </a:lnTo>
                <a:lnTo>
                  <a:pt x="96867" y="233789"/>
                </a:lnTo>
                <a:lnTo>
                  <a:pt x="101735" y="235869"/>
                </a:lnTo>
                <a:lnTo>
                  <a:pt x="105933" y="237256"/>
                </a:lnTo>
                <a:lnTo>
                  <a:pt x="113137" y="238797"/>
                </a:lnTo>
                <a:lnTo>
                  <a:pt x="117344" y="239208"/>
                </a:lnTo>
                <a:lnTo>
                  <a:pt x="122053" y="239482"/>
                </a:lnTo>
                <a:lnTo>
                  <a:pt x="132367" y="239787"/>
                </a:lnTo>
                <a:lnTo>
                  <a:pt x="155615" y="239998"/>
                </a:lnTo>
                <a:lnTo>
                  <a:pt x="159950" y="239056"/>
                </a:lnTo>
                <a:lnTo>
                  <a:pt x="164745" y="237476"/>
                </a:lnTo>
                <a:lnTo>
                  <a:pt x="169847" y="235470"/>
                </a:lnTo>
                <a:lnTo>
                  <a:pt x="174201" y="234132"/>
                </a:lnTo>
                <a:lnTo>
                  <a:pt x="181578" y="232646"/>
                </a:lnTo>
                <a:lnTo>
                  <a:pt x="188032" y="231986"/>
                </a:lnTo>
                <a:lnTo>
                  <a:pt x="191086" y="231810"/>
                </a:lnTo>
                <a:lnTo>
                  <a:pt x="194075" y="230740"/>
                </a:lnTo>
                <a:lnTo>
                  <a:pt x="199937" y="227011"/>
                </a:lnTo>
                <a:lnTo>
                  <a:pt x="205717" y="224719"/>
                </a:lnTo>
                <a:lnTo>
                  <a:pt x="208592" y="224107"/>
                </a:lnTo>
                <a:lnTo>
                  <a:pt x="214325" y="220889"/>
                </a:lnTo>
                <a:lnTo>
                  <a:pt x="220049" y="216283"/>
                </a:lnTo>
                <a:lnTo>
                  <a:pt x="225768" y="211061"/>
                </a:lnTo>
                <a:lnTo>
                  <a:pt x="234343" y="202766"/>
                </a:lnTo>
                <a:lnTo>
                  <a:pt x="236247" y="199947"/>
                </a:lnTo>
                <a:lnTo>
                  <a:pt x="238364" y="194276"/>
                </a:lnTo>
                <a:lnTo>
                  <a:pt x="239306" y="188580"/>
                </a:lnTo>
                <a:lnTo>
                  <a:pt x="239724" y="182873"/>
                </a:lnTo>
                <a:lnTo>
                  <a:pt x="240014" y="173142"/>
                </a:lnTo>
                <a:lnTo>
                  <a:pt x="240054" y="159667"/>
                </a:lnTo>
                <a:lnTo>
                  <a:pt x="239103" y="157880"/>
                </a:lnTo>
                <a:lnTo>
                  <a:pt x="237517" y="156688"/>
                </a:lnTo>
                <a:lnTo>
                  <a:pt x="235506" y="155894"/>
                </a:lnTo>
                <a:lnTo>
                  <a:pt x="234166" y="154412"/>
                </a:lnTo>
                <a:lnTo>
                  <a:pt x="233272" y="152471"/>
                </a:lnTo>
                <a:lnTo>
                  <a:pt x="232677" y="150225"/>
                </a:lnTo>
                <a:lnTo>
                  <a:pt x="230375" y="148728"/>
                </a:lnTo>
                <a:lnTo>
                  <a:pt x="226935" y="147729"/>
                </a:lnTo>
                <a:lnTo>
                  <a:pt x="222737" y="147064"/>
                </a:lnTo>
                <a:lnTo>
                  <a:pt x="215532" y="146324"/>
                </a:lnTo>
                <a:lnTo>
                  <a:pt x="209155" y="145996"/>
                </a:lnTo>
                <a:lnTo>
                  <a:pt x="203146" y="145849"/>
                </a:lnTo>
                <a:lnTo>
                  <a:pt x="185786" y="145743"/>
                </a:lnTo>
                <a:lnTo>
                  <a:pt x="181969" y="146692"/>
                </a:lnTo>
                <a:lnTo>
                  <a:pt x="177520" y="148277"/>
                </a:lnTo>
                <a:lnTo>
                  <a:pt x="172649" y="150286"/>
                </a:lnTo>
                <a:lnTo>
                  <a:pt x="168448" y="152578"/>
                </a:lnTo>
                <a:lnTo>
                  <a:pt x="161242" y="157665"/>
                </a:lnTo>
                <a:lnTo>
                  <a:pt x="154864" y="163101"/>
                </a:lnTo>
                <a:lnTo>
                  <a:pt x="151829" y="165884"/>
                </a:lnTo>
                <a:lnTo>
                  <a:pt x="148854" y="167740"/>
                </a:lnTo>
                <a:lnTo>
                  <a:pt x="143008" y="169801"/>
                </a:lnTo>
                <a:lnTo>
                  <a:pt x="137235" y="173257"/>
                </a:lnTo>
                <a:lnTo>
                  <a:pt x="134361" y="175512"/>
                </a:lnTo>
                <a:lnTo>
                  <a:pt x="128630" y="183098"/>
                </a:lnTo>
                <a:lnTo>
                  <a:pt x="125768" y="187788"/>
                </a:lnTo>
                <a:lnTo>
                  <a:pt x="122587" y="195539"/>
                </a:lnTo>
                <a:lnTo>
                  <a:pt x="121739" y="198939"/>
                </a:lnTo>
                <a:lnTo>
                  <a:pt x="118257" y="205258"/>
                </a:lnTo>
                <a:lnTo>
                  <a:pt x="113534" y="211241"/>
                </a:lnTo>
                <a:lnTo>
                  <a:pt x="108260" y="217075"/>
                </a:lnTo>
                <a:lnTo>
                  <a:pt x="106473" y="219964"/>
                </a:lnTo>
                <a:lnTo>
                  <a:pt x="103957" y="227629"/>
                </a:lnTo>
                <a:lnTo>
                  <a:pt x="103369" y="229756"/>
                </a:lnTo>
                <a:lnTo>
                  <a:pt x="102991" y="237013"/>
                </a:lnTo>
                <a:lnTo>
                  <a:pt x="102910" y="244184"/>
                </a:lnTo>
                <a:lnTo>
                  <a:pt x="103858" y="245656"/>
                </a:lnTo>
                <a:lnTo>
                  <a:pt x="105444" y="246639"/>
                </a:lnTo>
                <a:lnTo>
                  <a:pt x="111470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SMARTPenAnnotation992"/>
          <p:cNvSpPr/>
          <p:nvPr/>
        </p:nvSpPr>
        <p:spPr>
          <a:xfrm>
            <a:off x="4674870" y="4037647"/>
            <a:ext cx="325756" cy="8574"/>
          </a:xfrm>
          <a:custGeom>
            <a:avLst/>
            <a:gdLst/>
            <a:ahLst/>
            <a:cxnLst/>
            <a:rect l="0" t="0" r="0" b="0"/>
            <a:pathLst>
              <a:path w="325756" h="8574">
                <a:moveTo>
                  <a:pt x="0" y="8573"/>
                </a:moveTo>
                <a:lnTo>
                  <a:pt x="12770" y="8573"/>
                </a:lnTo>
                <a:lnTo>
                  <a:pt x="16133" y="7620"/>
                </a:lnTo>
                <a:lnTo>
                  <a:pt x="20280" y="6032"/>
                </a:lnTo>
                <a:lnTo>
                  <a:pt x="24950" y="4022"/>
                </a:lnTo>
                <a:lnTo>
                  <a:pt x="29968" y="2681"/>
                </a:lnTo>
                <a:lnTo>
                  <a:pt x="35219" y="1788"/>
                </a:lnTo>
                <a:lnTo>
                  <a:pt x="40624" y="1192"/>
                </a:lnTo>
                <a:lnTo>
                  <a:pt x="47085" y="795"/>
                </a:lnTo>
                <a:lnTo>
                  <a:pt x="61884" y="353"/>
                </a:lnTo>
                <a:lnTo>
                  <a:pt x="128660" y="14"/>
                </a:lnTo>
                <a:lnTo>
                  <a:pt x="214313" y="0"/>
                </a:lnTo>
                <a:lnTo>
                  <a:pt x="221933" y="953"/>
                </a:lnTo>
                <a:lnTo>
                  <a:pt x="228918" y="2540"/>
                </a:lnTo>
                <a:lnTo>
                  <a:pt x="235479" y="4551"/>
                </a:lnTo>
                <a:lnTo>
                  <a:pt x="242711" y="5892"/>
                </a:lnTo>
                <a:lnTo>
                  <a:pt x="250390" y="6785"/>
                </a:lnTo>
                <a:lnTo>
                  <a:pt x="264637" y="7778"/>
                </a:lnTo>
                <a:lnTo>
                  <a:pt x="274143" y="8219"/>
                </a:lnTo>
                <a:lnTo>
                  <a:pt x="284084" y="8416"/>
                </a:lnTo>
                <a:lnTo>
                  <a:pt x="325755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SMARTPenAnnotation993"/>
          <p:cNvSpPr/>
          <p:nvPr/>
        </p:nvSpPr>
        <p:spPr>
          <a:xfrm>
            <a:off x="4709159" y="4114801"/>
            <a:ext cx="265749" cy="17135"/>
          </a:xfrm>
          <a:custGeom>
            <a:avLst/>
            <a:gdLst/>
            <a:ahLst/>
            <a:cxnLst/>
            <a:rect l="0" t="0" r="0" b="0"/>
            <a:pathLst>
              <a:path w="265749" h="17135">
                <a:moveTo>
                  <a:pt x="0" y="8571"/>
                </a:moveTo>
                <a:lnTo>
                  <a:pt x="7382" y="15952"/>
                </a:lnTo>
                <a:lnTo>
                  <a:pt x="8731" y="16349"/>
                </a:lnTo>
                <a:lnTo>
                  <a:pt x="12771" y="16790"/>
                </a:lnTo>
                <a:lnTo>
                  <a:pt x="20281" y="16987"/>
                </a:lnTo>
                <a:lnTo>
                  <a:pt x="57334" y="17134"/>
                </a:lnTo>
                <a:lnTo>
                  <a:pt x="62035" y="16185"/>
                </a:lnTo>
                <a:lnTo>
                  <a:pt x="66122" y="14600"/>
                </a:lnTo>
                <a:lnTo>
                  <a:pt x="69799" y="12590"/>
                </a:lnTo>
                <a:lnTo>
                  <a:pt x="75108" y="11251"/>
                </a:lnTo>
                <a:lnTo>
                  <a:pt x="81505" y="10357"/>
                </a:lnTo>
                <a:lnTo>
                  <a:pt x="88627" y="9762"/>
                </a:lnTo>
                <a:lnTo>
                  <a:pt x="95279" y="9365"/>
                </a:lnTo>
                <a:lnTo>
                  <a:pt x="107752" y="8924"/>
                </a:lnTo>
                <a:lnTo>
                  <a:pt x="114698" y="7854"/>
                </a:lnTo>
                <a:lnTo>
                  <a:pt x="122185" y="6188"/>
                </a:lnTo>
                <a:lnTo>
                  <a:pt x="130035" y="4125"/>
                </a:lnTo>
                <a:lnTo>
                  <a:pt x="137173" y="2749"/>
                </a:lnTo>
                <a:lnTo>
                  <a:pt x="143836" y="1832"/>
                </a:lnTo>
                <a:lnTo>
                  <a:pt x="150183" y="1221"/>
                </a:lnTo>
                <a:lnTo>
                  <a:pt x="156320" y="814"/>
                </a:lnTo>
                <a:lnTo>
                  <a:pt x="162316" y="542"/>
                </a:lnTo>
                <a:lnTo>
                  <a:pt x="174058" y="240"/>
                </a:lnTo>
                <a:lnTo>
                  <a:pt x="249766" y="0"/>
                </a:lnTo>
                <a:lnTo>
                  <a:pt x="253188" y="952"/>
                </a:lnTo>
                <a:lnTo>
                  <a:pt x="256423" y="2539"/>
                </a:lnTo>
                <a:lnTo>
                  <a:pt x="265748" y="8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SMARTPenAnnotation994"/>
          <p:cNvSpPr/>
          <p:nvPr/>
        </p:nvSpPr>
        <p:spPr>
          <a:xfrm>
            <a:off x="5257800" y="4029075"/>
            <a:ext cx="214313" cy="8573"/>
          </a:xfrm>
          <a:custGeom>
            <a:avLst/>
            <a:gdLst/>
            <a:ahLst/>
            <a:cxnLst/>
            <a:rect l="0" t="0" r="0" b="0"/>
            <a:pathLst>
              <a:path w="214313" h="8573">
                <a:moveTo>
                  <a:pt x="0" y="8572"/>
                </a:moveTo>
                <a:lnTo>
                  <a:pt x="4550" y="8572"/>
                </a:lnTo>
                <a:lnTo>
                  <a:pt x="6843" y="7620"/>
                </a:lnTo>
                <a:lnTo>
                  <a:pt x="9325" y="6032"/>
                </a:lnTo>
                <a:lnTo>
                  <a:pt x="11931" y="4021"/>
                </a:lnTo>
                <a:lnTo>
                  <a:pt x="14621" y="2681"/>
                </a:lnTo>
                <a:lnTo>
                  <a:pt x="17367" y="1787"/>
                </a:lnTo>
                <a:lnTo>
                  <a:pt x="20151" y="1191"/>
                </a:lnTo>
                <a:lnTo>
                  <a:pt x="23911" y="794"/>
                </a:lnTo>
                <a:lnTo>
                  <a:pt x="28323" y="529"/>
                </a:lnTo>
                <a:lnTo>
                  <a:pt x="37353" y="235"/>
                </a:lnTo>
                <a:lnTo>
                  <a:pt x="48744" y="69"/>
                </a:lnTo>
                <a:lnTo>
                  <a:pt x="195606" y="0"/>
                </a:lnTo>
                <a:lnTo>
                  <a:pt x="199937" y="952"/>
                </a:lnTo>
                <a:lnTo>
                  <a:pt x="203776" y="2540"/>
                </a:lnTo>
                <a:lnTo>
                  <a:pt x="21431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SMARTPenAnnotation995"/>
          <p:cNvSpPr/>
          <p:nvPr/>
        </p:nvSpPr>
        <p:spPr>
          <a:xfrm>
            <a:off x="5540692" y="3951922"/>
            <a:ext cx="34291" cy="214314"/>
          </a:xfrm>
          <a:custGeom>
            <a:avLst/>
            <a:gdLst/>
            <a:ahLst/>
            <a:cxnLst/>
            <a:rect l="0" t="0" r="0" b="0"/>
            <a:pathLst>
              <a:path w="34291" h="214314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5891" y="23125"/>
                </a:lnTo>
                <a:lnTo>
                  <a:pt x="6785" y="25894"/>
                </a:lnTo>
                <a:lnTo>
                  <a:pt x="7778" y="31511"/>
                </a:lnTo>
                <a:lnTo>
                  <a:pt x="8219" y="37183"/>
                </a:lnTo>
                <a:lnTo>
                  <a:pt x="8416" y="45418"/>
                </a:lnTo>
                <a:lnTo>
                  <a:pt x="8468" y="50281"/>
                </a:lnTo>
                <a:lnTo>
                  <a:pt x="9455" y="55429"/>
                </a:lnTo>
                <a:lnTo>
                  <a:pt x="11066" y="60765"/>
                </a:lnTo>
                <a:lnTo>
                  <a:pt x="13093" y="66228"/>
                </a:lnTo>
                <a:lnTo>
                  <a:pt x="14444" y="71774"/>
                </a:lnTo>
                <a:lnTo>
                  <a:pt x="15344" y="77377"/>
                </a:lnTo>
                <a:lnTo>
                  <a:pt x="15945" y="83017"/>
                </a:lnTo>
                <a:lnTo>
                  <a:pt x="16344" y="87730"/>
                </a:lnTo>
                <a:lnTo>
                  <a:pt x="16611" y="91824"/>
                </a:lnTo>
                <a:lnTo>
                  <a:pt x="16789" y="95506"/>
                </a:lnTo>
                <a:lnTo>
                  <a:pt x="16987" y="104677"/>
                </a:lnTo>
                <a:lnTo>
                  <a:pt x="17136" y="142981"/>
                </a:lnTo>
                <a:lnTo>
                  <a:pt x="18091" y="147708"/>
                </a:lnTo>
                <a:lnTo>
                  <a:pt x="19681" y="151812"/>
                </a:lnTo>
                <a:lnTo>
                  <a:pt x="21694" y="155501"/>
                </a:lnTo>
                <a:lnTo>
                  <a:pt x="23035" y="159865"/>
                </a:lnTo>
                <a:lnTo>
                  <a:pt x="23929" y="164679"/>
                </a:lnTo>
                <a:lnTo>
                  <a:pt x="24525" y="169793"/>
                </a:lnTo>
                <a:lnTo>
                  <a:pt x="24923" y="174155"/>
                </a:lnTo>
                <a:lnTo>
                  <a:pt x="25188" y="178016"/>
                </a:lnTo>
                <a:lnTo>
                  <a:pt x="25364" y="181543"/>
                </a:lnTo>
                <a:lnTo>
                  <a:pt x="26435" y="183893"/>
                </a:lnTo>
                <a:lnTo>
                  <a:pt x="28101" y="185461"/>
                </a:lnTo>
                <a:lnTo>
                  <a:pt x="30164" y="186506"/>
                </a:lnTo>
                <a:lnTo>
                  <a:pt x="31539" y="188155"/>
                </a:lnTo>
                <a:lnTo>
                  <a:pt x="32456" y="190206"/>
                </a:lnTo>
                <a:lnTo>
                  <a:pt x="33475" y="195026"/>
                </a:lnTo>
                <a:lnTo>
                  <a:pt x="33928" y="200343"/>
                </a:lnTo>
                <a:lnTo>
                  <a:pt x="34129" y="205881"/>
                </a:lnTo>
                <a:lnTo>
                  <a:pt x="3429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SMARTPenAnnotation996"/>
          <p:cNvSpPr/>
          <p:nvPr/>
        </p:nvSpPr>
        <p:spPr>
          <a:xfrm>
            <a:off x="5686425" y="3960495"/>
            <a:ext cx="137116" cy="171407"/>
          </a:xfrm>
          <a:custGeom>
            <a:avLst/>
            <a:gdLst/>
            <a:ahLst/>
            <a:cxnLst/>
            <a:rect l="0" t="0" r="0" b="0"/>
            <a:pathLst>
              <a:path w="137116" h="171407">
                <a:moveTo>
                  <a:pt x="8572" y="8572"/>
                </a:moveTo>
                <a:lnTo>
                  <a:pt x="8572" y="3633"/>
                </a:lnTo>
                <a:lnTo>
                  <a:pt x="8572" y="20482"/>
                </a:lnTo>
                <a:lnTo>
                  <a:pt x="7620" y="23180"/>
                </a:lnTo>
                <a:lnTo>
                  <a:pt x="6032" y="25931"/>
                </a:lnTo>
                <a:lnTo>
                  <a:pt x="4021" y="28717"/>
                </a:lnTo>
                <a:lnTo>
                  <a:pt x="2680" y="32479"/>
                </a:lnTo>
                <a:lnTo>
                  <a:pt x="1787" y="36893"/>
                </a:lnTo>
                <a:lnTo>
                  <a:pt x="1191" y="41740"/>
                </a:lnTo>
                <a:lnTo>
                  <a:pt x="794" y="46877"/>
                </a:lnTo>
                <a:lnTo>
                  <a:pt x="529" y="52206"/>
                </a:lnTo>
                <a:lnTo>
                  <a:pt x="235" y="63207"/>
                </a:lnTo>
                <a:lnTo>
                  <a:pt x="0" y="131328"/>
                </a:lnTo>
                <a:lnTo>
                  <a:pt x="952" y="134224"/>
                </a:lnTo>
                <a:lnTo>
                  <a:pt x="2540" y="137107"/>
                </a:lnTo>
                <a:lnTo>
                  <a:pt x="4550" y="139983"/>
                </a:lnTo>
                <a:lnTo>
                  <a:pt x="5891" y="142851"/>
                </a:lnTo>
                <a:lnTo>
                  <a:pt x="6785" y="145717"/>
                </a:lnTo>
                <a:lnTo>
                  <a:pt x="7380" y="148579"/>
                </a:lnTo>
                <a:lnTo>
                  <a:pt x="8730" y="151440"/>
                </a:lnTo>
                <a:lnTo>
                  <a:pt x="10583" y="154300"/>
                </a:lnTo>
                <a:lnTo>
                  <a:pt x="12770" y="157159"/>
                </a:lnTo>
                <a:lnTo>
                  <a:pt x="15181" y="160018"/>
                </a:lnTo>
                <a:lnTo>
                  <a:pt x="17740" y="162876"/>
                </a:lnTo>
                <a:lnTo>
                  <a:pt x="20399" y="165734"/>
                </a:lnTo>
                <a:lnTo>
                  <a:pt x="24077" y="167639"/>
                </a:lnTo>
                <a:lnTo>
                  <a:pt x="28433" y="168909"/>
                </a:lnTo>
                <a:lnTo>
                  <a:pt x="33243" y="169756"/>
                </a:lnTo>
                <a:lnTo>
                  <a:pt x="37402" y="170321"/>
                </a:lnTo>
                <a:lnTo>
                  <a:pt x="41127" y="170697"/>
                </a:lnTo>
                <a:lnTo>
                  <a:pt x="44562" y="170948"/>
                </a:lnTo>
                <a:lnTo>
                  <a:pt x="47806" y="171115"/>
                </a:lnTo>
                <a:lnTo>
                  <a:pt x="53950" y="171301"/>
                </a:lnTo>
                <a:lnTo>
                  <a:pt x="62763" y="171406"/>
                </a:lnTo>
                <a:lnTo>
                  <a:pt x="65655" y="170468"/>
                </a:lnTo>
                <a:lnTo>
                  <a:pt x="68534" y="168890"/>
                </a:lnTo>
                <a:lnTo>
                  <a:pt x="71407" y="166886"/>
                </a:lnTo>
                <a:lnTo>
                  <a:pt x="74274" y="164597"/>
                </a:lnTo>
                <a:lnTo>
                  <a:pt x="77139" y="162119"/>
                </a:lnTo>
                <a:lnTo>
                  <a:pt x="80000" y="159514"/>
                </a:lnTo>
                <a:lnTo>
                  <a:pt x="83814" y="156825"/>
                </a:lnTo>
                <a:lnTo>
                  <a:pt x="88260" y="154080"/>
                </a:lnTo>
                <a:lnTo>
                  <a:pt x="93130" y="151297"/>
                </a:lnTo>
                <a:lnTo>
                  <a:pt x="97329" y="148490"/>
                </a:lnTo>
                <a:lnTo>
                  <a:pt x="101081" y="145665"/>
                </a:lnTo>
                <a:lnTo>
                  <a:pt x="104534" y="142830"/>
                </a:lnTo>
                <a:lnTo>
                  <a:pt x="107789" y="139035"/>
                </a:lnTo>
                <a:lnTo>
                  <a:pt x="110912" y="134600"/>
                </a:lnTo>
                <a:lnTo>
                  <a:pt x="113946" y="129738"/>
                </a:lnTo>
                <a:lnTo>
                  <a:pt x="116922" y="124592"/>
                </a:lnTo>
                <a:lnTo>
                  <a:pt x="122768" y="113794"/>
                </a:lnTo>
                <a:lnTo>
                  <a:pt x="125660" y="109200"/>
                </a:lnTo>
                <a:lnTo>
                  <a:pt x="128540" y="105185"/>
                </a:lnTo>
                <a:lnTo>
                  <a:pt x="131414" y="101555"/>
                </a:lnTo>
                <a:lnTo>
                  <a:pt x="133329" y="97231"/>
                </a:lnTo>
                <a:lnTo>
                  <a:pt x="134606" y="92443"/>
                </a:lnTo>
                <a:lnTo>
                  <a:pt x="135457" y="87346"/>
                </a:lnTo>
                <a:lnTo>
                  <a:pt x="136025" y="82043"/>
                </a:lnTo>
                <a:lnTo>
                  <a:pt x="136403" y="76603"/>
                </a:lnTo>
                <a:lnTo>
                  <a:pt x="136655" y="71071"/>
                </a:lnTo>
                <a:lnTo>
                  <a:pt x="136936" y="59844"/>
                </a:lnTo>
                <a:lnTo>
                  <a:pt x="137115" y="41666"/>
                </a:lnTo>
                <a:lnTo>
                  <a:pt x="136177" y="38255"/>
                </a:lnTo>
                <a:lnTo>
                  <a:pt x="134600" y="35028"/>
                </a:lnTo>
                <a:lnTo>
                  <a:pt x="132595" y="31925"/>
                </a:lnTo>
                <a:lnTo>
                  <a:pt x="130307" y="28903"/>
                </a:lnTo>
                <a:lnTo>
                  <a:pt x="127829" y="25936"/>
                </a:lnTo>
                <a:lnTo>
                  <a:pt x="125224" y="23006"/>
                </a:lnTo>
                <a:lnTo>
                  <a:pt x="119790" y="17209"/>
                </a:lnTo>
                <a:lnTo>
                  <a:pt x="117007" y="14330"/>
                </a:lnTo>
                <a:lnTo>
                  <a:pt x="113247" y="12411"/>
                </a:lnTo>
                <a:lnTo>
                  <a:pt x="108835" y="11131"/>
                </a:lnTo>
                <a:lnTo>
                  <a:pt x="103990" y="10278"/>
                </a:lnTo>
                <a:lnTo>
                  <a:pt x="99806" y="8757"/>
                </a:lnTo>
                <a:lnTo>
                  <a:pt x="96065" y="6791"/>
                </a:lnTo>
                <a:lnTo>
                  <a:pt x="92618" y="4527"/>
                </a:lnTo>
                <a:lnTo>
                  <a:pt x="89368" y="3018"/>
                </a:lnTo>
                <a:lnTo>
                  <a:pt x="86248" y="2011"/>
                </a:lnTo>
                <a:lnTo>
                  <a:pt x="83216" y="1341"/>
                </a:lnTo>
                <a:lnTo>
                  <a:pt x="79290" y="894"/>
                </a:lnTo>
                <a:lnTo>
                  <a:pt x="74767" y="596"/>
                </a:lnTo>
                <a:lnTo>
                  <a:pt x="65614" y="265"/>
                </a:lnTo>
                <a:lnTo>
                  <a:pt x="55107" y="78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6" name="SMARTPenAnnotation997"/>
          <p:cNvSpPr/>
          <p:nvPr/>
        </p:nvSpPr>
        <p:spPr>
          <a:xfrm>
            <a:off x="5943600" y="4003357"/>
            <a:ext cx="265748" cy="8573"/>
          </a:xfrm>
          <a:custGeom>
            <a:avLst/>
            <a:gdLst/>
            <a:ahLst/>
            <a:cxnLst/>
            <a:rect l="0" t="0" r="0" b="0"/>
            <a:pathLst>
              <a:path w="265748" h="8573">
                <a:moveTo>
                  <a:pt x="0" y="8572"/>
                </a:moveTo>
                <a:lnTo>
                  <a:pt x="41733" y="8572"/>
                </a:lnTo>
                <a:lnTo>
                  <a:pt x="45919" y="7620"/>
                </a:lnTo>
                <a:lnTo>
                  <a:pt x="49663" y="6033"/>
                </a:lnTo>
                <a:lnTo>
                  <a:pt x="53111" y="4022"/>
                </a:lnTo>
                <a:lnTo>
                  <a:pt x="58267" y="2681"/>
                </a:lnTo>
                <a:lnTo>
                  <a:pt x="64562" y="1788"/>
                </a:lnTo>
                <a:lnTo>
                  <a:pt x="71616" y="1192"/>
                </a:lnTo>
                <a:lnTo>
                  <a:pt x="78224" y="795"/>
                </a:lnTo>
                <a:lnTo>
                  <a:pt x="90646" y="353"/>
                </a:lnTo>
                <a:lnTo>
                  <a:pt x="114143" y="70"/>
                </a:lnTo>
                <a:lnTo>
                  <a:pt x="228600" y="0"/>
                </a:lnTo>
                <a:lnTo>
                  <a:pt x="234314" y="953"/>
                </a:lnTo>
                <a:lnTo>
                  <a:pt x="240029" y="2540"/>
                </a:lnTo>
                <a:lnTo>
                  <a:pt x="245745" y="4551"/>
                </a:lnTo>
                <a:lnTo>
                  <a:pt x="250507" y="5891"/>
                </a:lnTo>
                <a:lnTo>
                  <a:pt x="254635" y="6785"/>
                </a:lnTo>
                <a:lnTo>
                  <a:pt x="265747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SMARTPenAnnotation998"/>
          <p:cNvSpPr/>
          <p:nvPr/>
        </p:nvSpPr>
        <p:spPr>
          <a:xfrm>
            <a:off x="6063615" y="3917632"/>
            <a:ext cx="42863" cy="240031"/>
          </a:xfrm>
          <a:custGeom>
            <a:avLst/>
            <a:gdLst/>
            <a:ahLst/>
            <a:cxnLst/>
            <a:rect l="0" t="0" r="0" b="0"/>
            <a:pathLst>
              <a:path w="42863" h="240031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6843" y="23912"/>
                </a:lnTo>
                <a:lnTo>
                  <a:pt x="9324" y="28324"/>
                </a:lnTo>
                <a:lnTo>
                  <a:pt x="11931" y="33170"/>
                </a:lnTo>
                <a:lnTo>
                  <a:pt x="13669" y="39259"/>
                </a:lnTo>
                <a:lnTo>
                  <a:pt x="14828" y="46175"/>
                </a:lnTo>
                <a:lnTo>
                  <a:pt x="15600" y="53643"/>
                </a:lnTo>
                <a:lnTo>
                  <a:pt x="17067" y="60527"/>
                </a:lnTo>
                <a:lnTo>
                  <a:pt x="18998" y="67022"/>
                </a:lnTo>
                <a:lnTo>
                  <a:pt x="23683" y="80270"/>
                </a:lnTo>
                <a:lnTo>
                  <a:pt x="28941" y="95683"/>
                </a:lnTo>
                <a:lnTo>
                  <a:pt x="30724" y="102841"/>
                </a:lnTo>
                <a:lnTo>
                  <a:pt x="31912" y="109519"/>
                </a:lnTo>
                <a:lnTo>
                  <a:pt x="32705" y="115875"/>
                </a:lnTo>
                <a:lnTo>
                  <a:pt x="33233" y="122970"/>
                </a:lnTo>
                <a:lnTo>
                  <a:pt x="33585" y="130558"/>
                </a:lnTo>
                <a:lnTo>
                  <a:pt x="34081" y="152349"/>
                </a:lnTo>
                <a:lnTo>
                  <a:pt x="34248" y="176779"/>
                </a:lnTo>
                <a:lnTo>
                  <a:pt x="35215" y="182623"/>
                </a:lnTo>
                <a:lnTo>
                  <a:pt x="36811" y="188423"/>
                </a:lnTo>
                <a:lnTo>
                  <a:pt x="38828" y="194196"/>
                </a:lnTo>
                <a:lnTo>
                  <a:pt x="40173" y="198996"/>
                </a:lnTo>
                <a:lnTo>
                  <a:pt x="41069" y="203149"/>
                </a:lnTo>
                <a:lnTo>
                  <a:pt x="42065" y="210304"/>
                </a:lnTo>
                <a:lnTo>
                  <a:pt x="42508" y="216658"/>
                </a:lnTo>
                <a:lnTo>
                  <a:pt x="42704" y="222658"/>
                </a:lnTo>
                <a:lnTo>
                  <a:pt x="42842" y="231251"/>
                </a:lnTo>
                <a:lnTo>
                  <a:pt x="42862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SMARTPenAnnotation999"/>
          <p:cNvSpPr/>
          <p:nvPr/>
        </p:nvSpPr>
        <p:spPr>
          <a:xfrm>
            <a:off x="5917882" y="4141742"/>
            <a:ext cx="300039" cy="41638"/>
          </a:xfrm>
          <a:custGeom>
            <a:avLst/>
            <a:gdLst/>
            <a:ahLst/>
            <a:cxnLst/>
            <a:rect l="0" t="0" r="0" b="0"/>
            <a:pathLst>
              <a:path w="300039" h="41638">
                <a:moveTo>
                  <a:pt x="0" y="41637"/>
                </a:moveTo>
                <a:lnTo>
                  <a:pt x="0" y="37087"/>
                </a:lnTo>
                <a:lnTo>
                  <a:pt x="953" y="35746"/>
                </a:lnTo>
                <a:lnTo>
                  <a:pt x="2540" y="34853"/>
                </a:lnTo>
                <a:lnTo>
                  <a:pt x="6844" y="33860"/>
                </a:lnTo>
                <a:lnTo>
                  <a:pt x="14622" y="33300"/>
                </a:lnTo>
                <a:lnTo>
                  <a:pt x="20152" y="33170"/>
                </a:lnTo>
                <a:lnTo>
                  <a:pt x="23912" y="32183"/>
                </a:lnTo>
                <a:lnTo>
                  <a:pt x="28324" y="30572"/>
                </a:lnTo>
                <a:lnTo>
                  <a:pt x="33170" y="28546"/>
                </a:lnTo>
                <a:lnTo>
                  <a:pt x="38306" y="27195"/>
                </a:lnTo>
                <a:lnTo>
                  <a:pt x="43635" y="26294"/>
                </a:lnTo>
                <a:lnTo>
                  <a:pt x="49092" y="25693"/>
                </a:lnTo>
                <a:lnTo>
                  <a:pt x="54636" y="25293"/>
                </a:lnTo>
                <a:lnTo>
                  <a:pt x="60237" y="25026"/>
                </a:lnTo>
                <a:lnTo>
                  <a:pt x="65875" y="24849"/>
                </a:lnTo>
                <a:lnTo>
                  <a:pt x="72492" y="23777"/>
                </a:lnTo>
                <a:lnTo>
                  <a:pt x="79760" y="22111"/>
                </a:lnTo>
                <a:lnTo>
                  <a:pt x="87464" y="20047"/>
                </a:lnTo>
                <a:lnTo>
                  <a:pt x="94504" y="18671"/>
                </a:lnTo>
                <a:lnTo>
                  <a:pt x="101102" y="17754"/>
                </a:lnTo>
                <a:lnTo>
                  <a:pt x="107407" y="17143"/>
                </a:lnTo>
                <a:lnTo>
                  <a:pt x="113514" y="15783"/>
                </a:lnTo>
                <a:lnTo>
                  <a:pt x="119491" y="13924"/>
                </a:lnTo>
                <a:lnTo>
                  <a:pt x="125381" y="11731"/>
                </a:lnTo>
                <a:lnTo>
                  <a:pt x="132165" y="10270"/>
                </a:lnTo>
                <a:lnTo>
                  <a:pt x="139545" y="9296"/>
                </a:lnTo>
                <a:lnTo>
                  <a:pt x="147322" y="8646"/>
                </a:lnTo>
                <a:lnTo>
                  <a:pt x="154413" y="8213"/>
                </a:lnTo>
                <a:lnTo>
                  <a:pt x="167370" y="7733"/>
                </a:lnTo>
                <a:lnTo>
                  <a:pt x="174446" y="6652"/>
                </a:lnTo>
                <a:lnTo>
                  <a:pt x="182019" y="4979"/>
                </a:lnTo>
                <a:lnTo>
                  <a:pt x="189926" y="2911"/>
                </a:lnTo>
                <a:lnTo>
                  <a:pt x="197103" y="1532"/>
                </a:lnTo>
                <a:lnTo>
                  <a:pt x="203792" y="613"/>
                </a:lnTo>
                <a:lnTo>
                  <a:pt x="210156" y="0"/>
                </a:lnTo>
                <a:lnTo>
                  <a:pt x="216304" y="545"/>
                </a:lnTo>
                <a:lnTo>
                  <a:pt x="222308" y="1860"/>
                </a:lnTo>
                <a:lnTo>
                  <a:pt x="228215" y="3689"/>
                </a:lnTo>
                <a:lnTo>
                  <a:pt x="234058" y="4909"/>
                </a:lnTo>
                <a:lnTo>
                  <a:pt x="239859" y="5722"/>
                </a:lnTo>
                <a:lnTo>
                  <a:pt x="245631" y="6264"/>
                </a:lnTo>
                <a:lnTo>
                  <a:pt x="254585" y="6866"/>
                </a:lnTo>
                <a:lnTo>
                  <a:pt x="262691" y="7134"/>
                </a:lnTo>
                <a:lnTo>
                  <a:pt x="300038" y="73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SMARTPenAnnotation1000"/>
          <p:cNvSpPr/>
          <p:nvPr/>
        </p:nvSpPr>
        <p:spPr>
          <a:xfrm>
            <a:off x="6329362" y="3814937"/>
            <a:ext cx="1231088" cy="359483"/>
          </a:xfrm>
          <a:custGeom>
            <a:avLst/>
            <a:gdLst/>
            <a:ahLst/>
            <a:cxnLst/>
            <a:rect l="0" t="0" r="0" b="0"/>
            <a:pathLst>
              <a:path w="1231088" h="359483">
                <a:moveTo>
                  <a:pt x="0" y="239855"/>
                </a:moveTo>
                <a:lnTo>
                  <a:pt x="0" y="248075"/>
                </a:lnTo>
                <a:lnTo>
                  <a:pt x="4551" y="252874"/>
                </a:lnTo>
                <a:lnTo>
                  <a:pt x="6844" y="254249"/>
                </a:lnTo>
                <a:lnTo>
                  <a:pt x="14622" y="257138"/>
                </a:lnTo>
                <a:lnTo>
                  <a:pt x="23912" y="264555"/>
                </a:lnTo>
                <a:lnTo>
                  <a:pt x="33170" y="273375"/>
                </a:lnTo>
                <a:lnTo>
                  <a:pt x="38555" y="281106"/>
                </a:lnTo>
                <a:lnTo>
                  <a:pt x="39991" y="284501"/>
                </a:lnTo>
                <a:lnTo>
                  <a:pt x="42853" y="287716"/>
                </a:lnTo>
                <a:lnTo>
                  <a:pt x="55031" y="297745"/>
                </a:lnTo>
                <a:lnTo>
                  <a:pt x="61923" y="307176"/>
                </a:lnTo>
                <a:lnTo>
                  <a:pt x="70701" y="315178"/>
                </a:lnTo>
                <a:lnTo>
                  <a:pt x="83813" y="325038"/>
                </a:lnTo>
                <a:lnTo>
                  <a:pt x="93731" y="333992"/>
                </a:lnTo>
                <a:lnTo>
                  <a:pt x="96777" y="336903"/>
                </a:lnTo>
                <a:lnTo>
                  <a:pt x="99761" y="338844"/>
                </a:lnTo>
                <a:lnTo>
                  <a:pt x="108510" y="342528"/>
                </a:lnTo>
                <a:lnTo>
                  <a:pt x="117135" y="348276"/>
                </a:lnTo>
                <a:lnTo>
                  <a:pt x="122862" y="349955"/>
                </a:lnTo>
                <a:lnTo>
                  <a:pt x="124771" y="351355"/>
                </a:lnTo>
                <a:lnTo>
                  <a:pt x="126043" y="353241"/>
                </a:lnTo>
                <a:lnTo>
                  <a:pt x="128439" y="359482"/>
                </a:lnTo>
                <a:lnTo>
                  <a:pt x="128568" y="350494"/>
                </a:lnTo>
                <a:lnTo>
                  <a:pt x="128588" y="165603"/>
                </a:lnTo>
                <a:lnTo>
                  <a:pt x="127635" y="159873"/>
                </a:lnTo>
                <a:lnTo>
                  <a:pt x="126048" y="154149"/>
                </a:lnTo>
                <a:lnTo>
                  <a:pt x="124037" y="148428"/>
                </a:lnTo>
                <a:lnTo>
                  <a:pt x="122696" y="142709"/>
                </a:lnTo>
                <a:lnTo>
                  <a:pt x="121802" y="136991"/>
                </a:lnTo>
                <a:lnTo>
                  <a:pt x="120809" y="126510"/>
                </a:lnTo>
                <a:lnTo>
                  <a:pt x="120368" y="118677"/>
                </a:lnTo>
                <a:lnTo>
                  <a:pt x="120120" y="108912"/>
                </a:lnTo>
                <a:lnTo>
                  <a:pt x="120016" y="64388"/>
                </a:lnTo>
                <a:lnTo>
                  <a:pt x="120968" y="62870"/>
                </a:lnTo>
                <a:lnTo>
                  <a:pt x="122555" y="61857"/>
                </a:lnTo>
                <a:lnTo>
                  <a:pt x="127396" y="60233"/>
                </a:lnTo>
                <a:lnTo>
                  <a:pt x="132785" y="55400"/>
                </a:lnTo>
                <a:lnTo>
                  <a:pt x="135196" y="54021"/>
                </a:lnTo>
                <a:lnTo>
                  <a:pt x="140415" y="52487"/>
                </a:lnTo>
                <a:lnTo>
                  <a:pt x="157418" y="50550"/>
                </a:lnTo>
                <a:lnTo>
                  <a:pt x="170936" y="44523"/>
                </a:lnTo>
                <a:lnTo>
                  <a:pt x="182411" y="43232"/>
                </a:lnTo>
                <a:lnTo>
                  <a:pt x="233626" y="42694"/>
                </a:lnTo>
                <a:lnTo>
                  <a:pt x="475648" y="42688"/>
                </a:lnTo>
                <a:lnTo>
                  <a:pt x="523287" y="35307"/>
                </a:lnTo>
                <a:lnTo>
                  <a:pt x="568373" y="31732"/>
                </a:lnTo>
                <a:lnTo>
                  <a:pt x="607465" y="26765"/>
                </a:lnTo>
                <a:lnTo>
                  <a:pt x="651355" y="23164"/>
                </a:lnTo>
                <a:lnTo>
                  <a:pt x="679722" y="18805"/>
                </a:lnTo>
                <a:lnTo>
                  <a:pt x="728814" y="17212"/>
                </a:lnTo>
                <a:lnTo>
                  <a:pt x="772120" y="14478"/>
                </a:lnTo>
                <a:lnTo>
                  <a:pt x="817362" y="9598"/>
                </a:lnTo>
                <a:lnTo>
                  <a:pt x="862988" y="7682"/>
                </a:lnTo>
                <a:lnTo>
                  <a:pt x="908689" y="1659"/>
                </a:lnTo>
                <a:lnTo>
                  <a:pt x="958957" y="187"/>
                </a:lnTo>
                <a:lnTo>
                  <a:pt x="12310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SMARTPenAnnotation1001"/>
          <p:cNvSpPr/>
          <p:nvPr/>
        </p:nvSpPr>
        <p:spPr>
          <a:xfrm>
            <a:off x="8052434" y="382333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SMARTPenAnnotation1002"/>
          <p:cNvSpPr/>
          <p:nvPr/>
        </p:nvSpPr>
        <p:spPr>
          <a:xfrm>
            <a:off x="6757987" y="3951922"/>
            <a:ext cx="42864" cy="214314"/>
          </a:xfrm>
          <a:custGeom>
            <a:avLst/>
            <a:gdLst/>
            <a:ahLst/>
            <a:cxnLst/>
            <a:rect l="0" t="0" r="0" b="0"/>
            <a:pathLst>
              <a:path w="42864" h="21431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779" y="6844"/>
                </a:lnTo>
                <a:lnTo>
                  <a:pt x="8220" y="11932"/>
                </a:lnTo>
                <a:lnTo>
                  <a:pt x="8416" y="17368"/>
                </a:lnTo>
                <a:lnTo>
                  <a:pt x="8541" y="28619"/>
                </a:lnTo>
                <a:lnTo>
                  <a:pt x="9504" y="32415"/>
                </a:lnTo>
                <a:lnTo>
                  <a:pt x="11099" y="36850"/>
                </a:lnTo>
                <a:lnTo>
                  <a:pt x="13114" y="41712"/>
                </a:lnTo>
                <a:lnTo>
                  <a:pt x="14458" y="45905"/>
                </a:lnTo>
                <a:lnTo>
                  <a:pt x="15353" y="49653"/>
                </a:lnTo>
                <a:lnTo>
                  <a:pt x="15950" y="53105"/>
                </a:lnTo>
                <a:lnTo>
                  <a:pt x="17301" y="57311"/>
                </a:lnTo>
                <a:lnTo>
                  <a:pt x="19154" y="62020"/>
                </a:lnTo>
                <a:lnTo>
                  <a:pt x="21342" y="67064"/>
                </a:lnTo>
                <a:lnTo>
                  <a:pt x="22800" y="72332"/>
                </a:lnTo>
                <a:lnTo>
                  <a:pt x="23773" y="77749"/>
                </a:lnTo>
                <a:lnTo>
                  <a:pt x="24421" y="83265"/>
                </a:lnTo>
                <a:lnTo>
                  <a:pt x="24854" y="88848"/>
                </a:lnTo>
                <a:lnTo>
                  <a:pt x="25141" y="94474"/>
                </a:lnTo>
                <a:lnTo>
                  <a:pt x="25462" y="105806"/>
                </a:lnTo>
                <a:lnTo>
                  <a:pt x="25684" y="134313"/>
                </a:lnTo>
                <a:lnTo>
                  <a:pt x="26647" y="139072"/>
                </a:lnTo>
                <a:lnTo>
                  <a:pt x="28242" y="143197"/>
                </a:lnTo>
                <a:lnTo>
                  <a:pt x="30259" y="146900"/>
                </a:lnTo>
                <a:lnTo>
                  <a:pt x="31602" y="151273"/>
                </a:lnTo>
                <a:lnTo>
                  <a:pt x="32499" y="156094"/>
                </a:lnTo>
                <a:lnTo>
                  <a:pt x="33096" y="161212"/>
                </a:lnTo>
                <a:lnTo>
                  <a:pt x="33493" y="165578"/>
                </a:lnTo>
                <a:lnTo>
                  <a:pt x="33759" y="169440"/>
                </a:lnTo>
                <a:lnTo>
                  <a:pt x="33936" y="172968"/>
                </a:lnTo>
                <a:lnTo>
                  <a:pt x="34133" y="179427"/>
                </a:lnTo>
                <a:lnTo>
                  <a:pt x="34259" y="191335"/>
                </a:lnTo>
                <a:lnTo>
                  <a:pt x="35222" y="194232"/>
                </a:lnTo>
                <a:lnTo>
                  <a:pt x="36816" y="197115"/>
                </a:lnTo>
                <a:lnTo>
                  <a:pt x="41668" y="204037"/>
                </a:lnTo>
                <a:lnTo>
                  <a:pt x="42332" y="207523"/>
                </a:lnTo>
                <a:lnTo>
                  <a:pt x="42863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SMARTPenAnnotation1003"/>
          <p:cNvSpPr/>
          <p:nvPr/>
        </p:nvSpPr>
        <p:spPr>
          <a:xfrm>
            <a:off x="6895147" y="3977640"/>
            <a:ext cx="51436" cy="197168"/>
          </a:xfrm>
          <a:custGeom>
            <a:avLst/>
            <a:gdLst/>
            <a:ahLst/>
            <a:cxnLst/>
            <a:rect l="0" t="0" r="0" b="0"/>
            <a:pathLst>
              <a:path w="51436" h="197168">
                <a:moveTo>
                  <a:pt x="0" y="0"/>
                </a:moveTo>
                <a:lnTo>
                  <a:pt x="8219" y="0"/>
                </a:lnTo>
                <a:lnTo>
                  <a:pt x="8468" y="4550"/>
                </a:lnTo>
                <a:lnTo>
                  <a:pt x="9455" y="6843"/>
                </a:lnTo>
                <a:lnTo>
                  <a:pt x="11066" y="9325"/>
                </a:lnTo>
                <a:lnTo>
                  <a:pt x="13093" y="11931"/>
                </a:lnTo>
                <a:lnTo>
                  <a:pt x="14444" y="14622"/>
                </a:lnTo>
                <a:lnTo>
                  <a:pt x="15945" y="20150"/>
                </a:lnTo>
                <a:lnTo>
                  <a:pt x="16611" y="25783"/>
                </a:lnTo>
                <a:lnTo>
                  <a:pt x="16790" y="28618"/>
                </a:lnTo>
                <a:lnTo>
                  <a:pt x="17860" y="32414"/>
                </a:lnTo>
                <a:lnTo>
                  <a:pt x="19527" y="36849"/>
                </a:lnTo>
                <a:lnTo>
                  <a:pt x="21591" y="41711"/>
                </a:lnTo>
                <a:lnTo>
                  <a:pt x="22967" y="45905"/>
                </a:lnTo>
                <a:lnTo>
                  <a:pt x="23884" y="49653"/>
                </a:lnTo>
                <a:lnTo>
                  <a:pt x="24494" y="53104"/>
                </a:lnTo>
                <a:lnTo>
                  <a:pt x="24902" y="57310"/>
                </a:lnTo>
                <a:lnTo>
                  <a:pt x="25174" y="62019"/>
                </a:lnTo>
                <a:lnTo>
                  <a:pt x="25477" y="72331"/>
                </a:lnTo>
                <a:lnTo>
                  <a:pt x="25708" y="112641"/>
                </a:lnTo>
                <a:lnTo>
                  <a:pt x="26664" y="117004"/>
                </a:lnTo>
                <a:lnTo>
                  <a:pt x="28254" y="121817"/>
                </a:lnTo>
                <a:lnTo>
                  <a:pt x="30265" y="126931"/>
                </a:lnTo>
                <a:lnTo>
                  <a:pt x="31607" y="131294"/>
                </a:lnTo>
                <a:lnTo>
                  <a:pt x="32502" y="135154"/>
                </a:lnTo>
                <a:lnTo>
                  <a:pt x="33098" y="138680"/>
                </a:lnTo>
                <a:lnTo>
                  <a:pt x="33495" y="142936"/>
                </a:lnTo>
                <a:lnTo>
                  <a:pt x="33760" y="147678"/>
                </a:lnTo>
                <a:lnTo>
                  <a:pt x="34054" y="157074"/>
                </a:lnTo>
                <a:lnTo>
                  <a:pt x="34243" y="170868"/>
                </a:lnTo>
                <a:lnTo>
                  <a:pt x="34259" y="173919"/>
                </a:lnTo>
                <a:lnTo>
                  <a:pt x="35222" y="176906"/>
                </a:lnTo>
                <a:lnTo>
                  <a:pt x="36816" y="179850"/>
                </a:lnTo>
                <a:lnTo>
                  <a:pt x="38832" y="182764"/>
                </a:lnTo>
                <a:lnTo>
                  <a:pt x="40175" y="185660"/>
                </a:lnTo>
                <a:lnTo>
                  <a:pt x="41668" y="191418"/>
                </a:lnTo>
                <a:lnTo>
                  <a:pt x="43019" y="193334"/>
                </a:lnTo>
                <a:lnTo>
                  <a:pt x="44872" y="194612"/>
                </a:lnTo>
                <a:lnTo>
                  <a:pt x="51435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SMARTPenAnnotation1004"/>
          <p:cNvSpPr/>
          <p:nvPr/>
        </p:nvSpPr>
        <p:spPr>
          <a:xfrm>
            <a:off x="7023734" y="3969077"/>
            <a:ext cx="317184" cy="179983"/>
          </a:xfrm>
          <a:custGeom>
            <a:avLst/>
            <a:gdLst/>
            <a:ahLst/>
            <a:cxnLst/>
            <a:rect l="0" t="0" r="0" b="0"/>
            <a:pathLst>
              <a:path w="317184" h="179983">
                <a:moveTo>
                  <a:pt x="0" y="51425"/>
                </a:moveTo>
                <a:lnTo>
                  <a:pt x="0" y="38407"/>
                </a:lnTo>
                <a:lnTo>
                  <a:pt x="953" y="37031"/>
                </a:lnTo>
                <a:lnTo>
                  <a:pt x="2541" y="36114"/>
                </a:lnTo>
                <a:lnTo>
                  <a:pt x="4551" y="35502"/>
                </a:lnTo>
                <a:lnTo>
                  <a:pt x="5892" y="34143"/>
                </a:lnTo>
                <a:lnTo>
                  <a:pt x="6786" y="32283"/>
                </a:lnTo>
                <a:lnTo>
                  <a:pt x="7381" y="30092"/>
                </a:lnTo>
                <a:lnTo>
                  <a:pt x="8732" y="28630"/>
                </a:lnTo>
                <a:lnTo>
                  <a:pt x="10583" y="27656"/>
                </a:lnTo>
                <a:lnTo>
                  <a:pt x="12772" y="27006"/>
                </a:lnTo>
                <a:lnTo>
                  <a:pt x="17741" y="23745"/>
                </a:lnTo>
                <a:lnTo>
                  <a:pt x="20401" y="21542"/>
                </a:lnTo>
                <a:lnTo>
                  <a:pt x="23125" y="20073"/>
                </a:lnTo>
                <a:lnTo>
                  <a:pt x="31512" y="17053"/>
                </a:lnTo>
                <a:lnTo>
                  <a:pt x="40029" y="11502"/>
                </a:lnTo>
                <a:lnTo>
                  <a:pt x="49538" y="8481"/>
                </a:lnTo>
                <a:lnTo>
                  <a:pt x="58847" y="4399"/>
                </a:lnTo>
                <a:lnTo>
                  <a:pt x="66795" y="1949"/>
                </a:lnTo>
                <a:lnTo>
                  <a:pt x="74454" y="861"/>
                </a:lnTo>
                <a:lnTo>
                  <a:pt x="84208" y="377"/>
                </a:lnTo>
                <a:lnTo>
                  <a:pt x="95860" y="105"/>
                </a:lnTo>
                <a:lnTo>
                  <a:pt x="114187" y="0"/>
                </a:lnTo>
                <a:lnTo>
                  <a:pt x="117082" y="950"/>
                </a:lnTo>
                <a:lnTo>
                  <a:pt x="122839" y="4544"/>
                </a:lnTo>
                <a:lnTo>
                  <a:pt x="128573" y="9316"/>
                </a:lnTo>
                <a:lnTo>
                  <a:pt x="131436" y="11923"/>
                </a:lnTo>
                <a:lnTo>
                  <a:pt x="133344" y="14613"/>
                </a:lnTo>
                <a:lnTo>
                  <a:pt x="135465" y="20141"/>
                </a:lnTo>
                <a:lnTo>
                  <a:pt x="136030" y="22949"/>
                </a:lnTo>
                <a:lnTo>
                  <a:pt x="136407" y="25774"/>
                </a:lnTo>
                <a:lnTo>
                  <a:pt x="136658" y="28609"/>
                </a:lnTo>
                <a:lnTo>
                  <a:pt x="136825" y="31452"/>
                </a:lnTo>
                <a:lnTo>
                  <a:pt x="137012" y="37151"/>
                </a:lnTo>
                <a:lnTo>
                  <a:pt x="137117" y="50265"/>
                </a:lnTo>
                <a:lnTo>
                  <a:pt x="136179" y="55414"/>
                </a:lnTo>
                <a:lnTo>
                  <a:pt x="134601" y="60752"/>
                </a:lnTo>
                <a:lnTo>
                  <a:pt x="132596" y="66216"/>
                </a:lnTo>
                <a:lnTo>
                  <a:pt x="130308" y="71763"/>
                </a:lnTo>
                <a:lnTo>
                  <a:pt x="127830" y="77366"/>
                </a:lnTo>
                <a:lnTo>
                  <a:pt x="125225" y="83007"/>
                </a:lnTo>
                <a:lnTo>
                  <a:pt x="123489" y="87719"/>
                </a:lnTo>
                <a:lnTo>
                  <a:pt x="122331" y="91814"/>
                </a:lnTo>
                <a:lnTo>
                  <a:pt x="121559" y="95496"/>
                </a:lnTo>
                <a:lnTo>
                  <a:pt x="120092" y="99856"/>
                </a:lnTo>
                <a:lnTo>
                  <a:pt x="118161" y="104667"/>
                </a:lnTo>
                <a:lnTo>
                  <a:pt x="115922" y="109780"/>
                </a:lnTo>
                <a:lnTo>
                  <a:pt x="113477" y="114141"/>
                </a:lnTo>
                <a:lnTo>
                  <a:pt x="110894" y="118001"/>
                </a:lnTo>
                <a:lnTo>
                  <a:pt x="108220" y="121526"/>
                </a:lnTo>
                <a:lnTo>
                  <a:pt x="105484" y="125782"/>
                </a:lnTo>
                <a:lnTo>
                  <a:pt x="102708" y="130524"/>
                </a:lnTo>
                <a:lnTo>
                  <a:pt x="99904" y="135590"/>
                </a:lnTo>
                <a:lnTo>
                  <a:pt x="98036" y="139920"/>
                </a:lnTo>
                <a:lnTo>
                  <a:pt x="96790" y="143759"/>
                </a:lnTo>
                <a:lnTo>
                  <a:pt x="95960" y="147271"/>
                </a:lnTo>
                <a:lnTo>
                  <a:pt x="94453" y="149613"/>
                </a:lnTo>
                <a:lnTo>
                  <a:pt x="92496" y="151173"/>
                </a:lnTo>
                <a:lnTo>
                  <a:pt x="90239" y="152214"/>
                </a:lnTo>
                <a:lnTo>
                  <a:pt x="85192" y="155910"/>
                </a:lnTo>
                <a:lnTo>
                  <a:pt x="82512" y="158229"/>
                </a:lnTo>
                <a:lnTo>
                  <a:pt x="80726" y="160728"/>
                </a:lnTo>
                <a:lnTo>
                  <a:pt x="78741" y="166044"/>
                </a:lnTo>
                <a:lnTo>
                  <a:pt x="77157" y="171428"/>
                </a:lnTo>
                <a:lnTo>
                  <a:pt x="77154" y="175987"/>
                </a:lnTo>
                <a:lnTo>
                  <a:pt x="78106" y="177329"/>
                </a:lnTo>
                <a:lnTo>
                  <a:pt x="79694" y="178224"/>
                </a:lnTo>
                <a:lnTo>
                  <a:pt x="83998" y="179217"/>
                </a:lnTo>
                <a:lnTo>
                  <a:pt x="91775" y="179777"/>
                </a:lnTo>
                <a:lnTo>
                  <a:pt x="100112" y="179943"/>
                </a:lnTo>
                <a:lnTo>
                  <a:pt x="105772" y="179982"/>
                </a:lnTo>
                <a:lnTo>
                  <a:pt x="108615" y="179039"/>
                </a:lnTo>
                <a:lnTo>
                  <a:pt x="117167" y="174115"/>
                </a:lnTo>
                <a:lnTo>
                  <a:pt x="122877" y="172629"/>
                </a:lnTo>
                <a:lnTo>
                  <a:pt x="131130" y="171969"/>
                </a:lnTo>
                <a:lnTo>
                  <a:pt x="135998" y="171792"/>
                </a:lnTo>
                <a:lnTo>
                  <a:pt x="141148" y="170723"/>
                </a:lnTo>
                <a:lnTo>
                  <a:pt x="146487" y="169057"/>
                </a:lnTo>
                <a:lnTo>
                  <a:pt x="151951" y="166993"/>
                </a:lnTo>
                <a:lnTo>
                  <a:pt x="157498" y="165618"/>
                </a:lnTo>
                <a:lnTo>
                  <a:pt x="163101" y="164702"/>
                </a:lnTo>
                <a:lnTo>
                  <a:pt x="168742" y="164090"/>
                </a:lnTo>
                <a:lnTo>
                  <a:pt x="174408" y="163683"/>
                </a:lnTo>
                <a:lnTo>
                  <a:pt x="180089" y="163411"/>
                </a:lnTo>
                <a:lnTo>
                  <a:pt x="191482" y="163109"/>
                </a:lnTo>
                <a:lnTo>
                  <a:pt x="295118" y="162868"/>
                </a:lnTo>
                <a:lnTo>
                  <a:pt x="297710" y="163820"/>
                </a:lnTo>
                <a:lnTo>
                  <a:pt x="305910" y="168759"/>
                </a:lnTo>
                <a:lnTo>
                  <a:pt x="314674" y="170910"/>
                </a:lnTo>
                <a:lnTo>
                  <a:pt x="317183" y="1714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SMARTPenAnnotation1005"/>
          <p:cNvSpPr/>
          <p:nvPr/>
        </p:nvSpPr>
        <p:spPr>
          <a:xfrm>
            <a:off x="5266372" y="4269105"/>
            <a:ext cx="2125981" cy="34291"/>
          </a:xfrm>
          <a:custGeom>
            <a:avLst/>
            <a:gdLst/>
            <a:ahLst/>
            <a:cxnLst/>
            <a:rect l="0" t="0" r="0" b="0"/>
            <a:pathLst>
              <a:path w="2125981" h="34291">
                <a:moveTo>
                  <a:pt x="0" y="34290"/>
                </a:moveTo>
                <a:lnTo>
                  <a:pt x="42062" y="34290"/>
                </a:lnTo>
                <a:lnTo>
                  <a:pt x="46139" y="33337"/>
                </a:lnTo>
                <a:lnTo>
                  <a:pt x="49809" y="31749"/>
                </a:lnTo>
                <a:lnTo>
                  <a:pt x="53209" y="29739"/>
                </a:lnTo>
                <a:lnTo>
                  <a:pt x="57380" y="28398"/>
                </a:lnTo>
                <a:lnTo>
                  <a:pt x="62066" y="27505"/>
                </a:lnTo>
                <a:lnTo>
                  <a:pt x="72352" y="26512"/>
                </a:lnTo>
                <a:lnTo>
                  <a:pt x="83274" y="26070"/>
                </a:lnTo>
                <a:lnTo>
                  <a:pt x="88854" y="25000"/>
                </a:lnTo>
                <a:lnTo>
                  <a:pt x="94479" y="23334"/>
                </a:lnTo>
                <a:lnTo>
                  <a:pt x="100133" y="21271"/>
                </a:lnTo>
                <a:lnTo>
                  <a:pt x="104855" y="19895"/>
                </a:lnTo>
                <a:lnTo>
                  <a:pt x="108956" y="18978"/>
                </a:lnTo>
                <a:lnTo>
                  <a:pt x="117958" y="17960"/>
                </a:lnTo>
                <a:lnTo>
                  <a:pt x="182453" y="17159"/>
                </a:lnTo>
                <a:lnTo>
                  <a:pt x="217314" y="16194"/>
                </a:lnTo>
                <a:lnTo>
                  <a:pt x="224886" y="14606"/>
                </a:lnTo>
                <a:lnTo>
                  <a:pt x="232791" y="12595"/>
                </a:lnTo>
                <a:lnTo>
                  <a:pt x="240920" y="11254"/>
                </a:lnTo>
                <a:lnTo>
                  <a:pt x="249195" y="10360"/>
                </a:lnTo>
                <a:lnTo>
                  <a:pt x="265058" y="9367"/>
                </a:lnTo>
                <a:lnTo>
                  <a:pt x="326119" y="8603"/>
                </a:lnTo>
                <a:lnTo>
                  <a:pt x="578525" y="8572"/>
                </a:lnTo>
                <a:lnTo>
                  <a:pt x="589518" y="7620"/>
                </a:lnTo>
                <a:lnTo>
                  <a:pt x="600657" y="6032"/>
                </a:lnTo>
                <a:lnTo>
                  <a:pt x="611893" y="4021"/>
                </a:lnTo>
                <a:lnTo>
                  <a:pt x="631997" y="4327"/>
                </a:lnTo>
                <a:lnTo>
                  <a:pt x="641359" y="5742"/>
                </a:lnTo>
                <a:lnTo>
                  <a:pt x="651410" y="6685"/>
                </a:lnTo>
                <a:lnTo>
                  <a:pt x="672738" y="7733"/>
                </a:lnTo>
                <a:lnTo>
                  <a:pt x="735650" y="8499"/>
                </a:lnTo>
                <a:lnTo>
                  <a:pt x="745703" y="7571"/>
                </a:lnTo>
                <a:lnTo>
                  <a:pt x="756215" y="5999"/>
                </a:lnTo>
                <a:lnTo>
                  <a:pt x="767034" y="4000"/>
                </a:lnTo>
                <a:lnTo>
                  <a:pt x="778056" y="2666"/>
                </a:lnTo>
                <a:lnTo>
                  <a:pt x="789214" y="1778"/>
                </a:lnTo>
                <a:lnTo>
                  <a:pt x="810819" y="790"/>
                </a:lnTo>
                <a:lnTo>
                  <a:pt x="840001" y="1186"/>
                </a:lnTo>
                <a:lnTo>
                  <a:pt x="850513" y="2696"/>
                </a:lnTo>
                <a:lnTo>
                  <a:pt x="861331" y="4655"/>
                </a:lnTo>
                <a:lnTo>
                  <a:pt x="872353" y="5960"/>
                </a:lnTo>
                <a:lnTo>
                  <a:pt x="883511" y="6831"/>
                </a:lnTo>
                <a:lnTo>
                  <a:pt x="906069" y="7798"/>
                </a:lnTo>
                <a:lnTo>
                  <a:pt x="963009" y="8470"/>
                </a:lnTo>
                <a:lnTo>
                  <a:pt x="1008704" y="7600"/>
                </a:lnTo>
                <a:lnTo>
                  <a:pt x="1020132" y="6019"/>
                </a:lnTo>
                <a:lnTo>
                  <a:pt x="1031561" y="4012"/>
                </a:lnTo>
                <a:lnTo>
                  <a:pt x="1054419" y="4323"/>
                </a:lnTo>
                <a:lnTo>
                  <a:pt x="1065848" y="5739"/>
                </a:lnTo>
                <a:lnTo>
                  <a:pt x="1077278" y="6684"/>
                </a:lnTo>
                <a:lnTo>
                  <a:pt x="1100138" y="7733"/>
                </a:lnTo>
                <a:lnTo>
                  <a:pt x="1161337" y="8498"/>
                </a:lnTo>
                <a:lnTo>
                  <a:pt x="1365886" y="8572"/>
                </a:lnTo>
                <a:lnTo>
                  <a:pt x="1377316" y="7620"/>
                </a:lnTo>
                <a:lnTo>
                  <a:pt x="1388745" y="6032"/>
                </a:lnTo>
                <a:lnTo>
                  <a:pt x="1400176" y="4021"/>
                </a:lnTo>
                <a:lnTo>
                  <a:pt x="1411605" y="2681"/>
                </a:lnTo>
                <a:lnTo>
                  <a:pt x="1423035" y="1787"/>
                </a:lnTo>
                <a:lnTo>
                  <a:pt x="1445895" y="794"/>
                </a:lnTo>
                <a:lnTo>
                  <a:pt x="1508584" y="70"/>
                </a:lnTo>
                <a:lnTo>
                  <a:pt x="1665931" y="0"/>
                </a:lnTo>
                <a:lnTo>
                  <a:pt x="1677359" y="952"/>
                </a:lnTo>
                <a:lnTo>
                  <a:pt x="1688787" y="2540"/>
                </a:lnTo>
                <a:lnTo>
                  <a:pt x="1700215" y="4551"/>
                </a:lnTo>
                <a:lnTo>
                  <a:pt x="1710692" y="5891"/>
                </a:lnTo>
                <a:lnTo>
                  <a:pt x="1720534" y="6785"/>
                </a:lnTo>
                <a:lnTo>
                  <a:pt x="1739090" y="7778"/>
                </a:lnTo>
                <a:lnTo>
                  <a:pt x="1797445" y="8502"/>
                </a:lnTo>
                <a:lnTo>
                  <a:pt x="1826071" y="9504"/>
                </a:lnTo>
                <a:lnTo>
                  <a:pt x="1836506" y="11098"/>
                </a:lnTo>
                <a:lnTo>
                  <a:pt x="1847272" y="13114"/>
                </a:lnTo>
                <a:lnTo>
                  <a:pt x="1857307" y="14457"/>
                </a:lnTo>
                <a:lnTo>
                  <a:pt x="1866855" y="15353"/>
                </a:lnTo>
                <a:lnTo>
                  <a:pt x="1885083" y="16348"/>
                </a:lnTo>
                <a:lnTo>
                  <a:pt x="1945907" y="17098"/>
                </a:lnTo>
                <a:lnTo>
                  <a:pt x="2024301" y="17144"/>
                </a:lnTo>
                <a:lnTo>
                  <a:pt x="2031524" y="18097"/>
                </a:lnTo>
                <a:lnTo>
                  <a:pt x="2038244" y="19684"/>
                </a:lnTo>
                <a:lnTo>
                  <a:pt x="2044629" y="21695"/>
                </a:lnTo>
                <a:lnTo>
                  <a:pt x="2050791" y="23036"/>
                </a:lnTo>
                <a:lnTo>
                  <a:pt x="2056804" y="23930"/>
                </a:lnTo>
                <a:lnTo>
                  <a:pt x="2067613" y="24923"/>
                </a:lnTo>
                <a:lnTo>
                  <a:pt x="2098939" y="25686"/>
                </a:lnTo>
                <a:lnTo>
                  <a:pt x="2102237" y="26649"/>
                </a:lnTo>
                <a:lnTo>
                  <a:pt x="2104437" y="28243"/>
                </a:lnTo>
                <a:lnTo>
                  <a:pt x="2105903" y="30259"/>
                </a:lnTo>
                <a:lnTo>
                  <a:pt x="2107833" y="31603"/>
                </a:lnTo>
                <a:lnTo>
                  <a:pt x="2110072" y="32498"/>
                </a:lnTo>
                <a:lnTo>
                  <a:pt x="2115958" y="33936"/>
                </a:lnTo>
                <a:lnTo>
                  <a:pt x="2125980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SMARTPenAnnotation1006"/>
          <p:cNvSpPr/>
          <p:nvPr/>
        </p:nvSpPr>
        <p:spPr>
          <a:xfrm>
            <a:off x="5935036" y="4389120"/>
            <a:ext cx="218974" cy="300038"/>
          </a:xfrm>
          <a:custGeom>
            <a:avLst/>
            <a:gdLst/>
            <a:ahLst/>
            <a:cxnLst/>
            <a:rect l="0" t="0" r="0" b="0"/>
            <a:pathLst>
              <a:path w="218974" h="300038">
                <a:moveTo>
                  <a:pt x="94289" y="0"/>
                </a:moveTo>
                <a:lnTo>
                  <a:pt x="72955" y="0"/>
                </a:lnTo>
                <a:lnTo>
                  <a:pt x="71494" y="952"/>
                </a:lnTo>
                <a:lnTo>
                  <a:pt x="70519" y="2540"/>
                </a:lnTo>
                <a:lnTo>
                  <a:pt x="69869" y="4550"/>
                </a:lnTo>
                <a:lnTo>
                  <a:pt x="66608" y="9325"/>
                </a:lnTo>
                <a:lnTo>
                  <a:pt x="61983" y="14622"/>
                </a:lnTo>
                <a:lnTo>
                  <a:pt x="56754" y="20151"/>
                </a:lnTo>
                <a:lnTo>
                  <a:pt x="54978" y="22959"/>
                </a:lnTo>
                <a:lnTo>
                  <a:pt x="51526" y="31462"/>
                </a:lnTo>
                <a:lnTo>
                  <a:pt x="44894" y="40013"/>
                </a:lnTo>
                <a:lnTo>
                  <a:pt x="39633" y="45724"/>
                </a:lnTo>
                <a:lnTo>
                  <a:pt x="34120" y="53977"/>
                </a:lnTo>
                <a:lnTo>
                  <a:pt x="28494" y="63042"/>
                </a:lnTo>
                <a:lnTo>
                  <a:pt x="22819" y="70246"/>
                </a:lnTo>
                <a:lnTo>
                  <a:pt x="17122" y="76622"/>
                </a:lnTo>
                <a:lnTo>
                  <a:pt x="14269" y="79657"/>
                </a:lnTo>
                <a:lnTo>
                  <a:pt x="12367" y="82632"/>
                </a:lnTo>
                <a:lnTo>
                  <a:pt x="10254" y="88478"/>
                </a:lnTo>
                <a:lnTo>
                  <a:pt x="9065" y="97123"/>
                </a:lnTo>
                <a:lnTo>
                  <a:pt x="6246" y="105396"/>
                </a:lnTo>
                <a:lnTo>
                  <a:pt x="2771" y="114470"/>
                </a:lnTo>
                <a:lnTo>
                  <a:pt x="1227" y="121678"/>
                </a:lnTo>
                <a:lnTo>
                  <a:pt x="540" y="128056"/>
                </a:lnTo>
                <a:lnTo>
                  <a:pt x="235" y="135018"/>
                </a:lnTo>
                <a:lnTo>
                  <a:pt x="23" y="155940"/>
                </a:lnTo>
                <a:lnTo>
                  <a:pt x="0" y="169923"/>
                </a:lnTo>
                <a:lnTo>
                  <a:pt x="950" y="174242"/>
                </a:lnTo>
                <a:lnTo>
                  <a:pt x="4545" y="181581"/>
                </a:lnTo>
                <a:lnTo>
                  <a:pt x="7373" y="186517"/>
                </a:lnTo>
                <a:lnTo>
                  <a:pt x="12762" y="192530"/>
                </a:lnTo>
                <a:lnTo>
                  <a:pt x="14220" y="195028"/>
                </a:lnTo>
                <a:lnTo>
                  <a:pt x="17225" y="203095"/>
                </a:lnTo>
                <a:lnTo>
                  <a:pt x="23724" y="211518"/>
                </a:lnTo>
                <a:lnTo>
                  <a:pt x="28954" y="217198"/>
                </a:lnTo>
                <a:lnTo>
                  <a:pt x="31682" y="219093"/>
                </a:lnTo>
                <a:lnTo>
                  <a:pt x="37254" y="221199"/>
                </a:lnTo>
                <a:lnTo>
                  <a:pt x="41025" y="222714"/>
                </a:lnTo>
                <a:lnTo>
                  <a:pt x="45445" y="224675"/>
                </a:lnTo>
                <a:lnTo>
                  <a:pt x="50296" y="226936"/>
                </a:lnTo>
                <a:lnTo>
                  <a:pt x="54483" y="228443"/>
                </a:lnTo>
                <a:lnTo>
                  <a:pt x="58226" y="229448"/>
                </a:lnTo>
                <a:lnTo>
                  <a:pt x="61674" y="230118"/>
                </a:lnTo>
                <a:lnTo>
                  <a:pt x="65879" y="230564"/>
                </a:lnTo>
                <a:lnTo>
                  <a:pt x="70586" y="230862"/>
                </a:lnTo>
                <a:lnTo>
                  <a:pt x="75629" y="231061"/>
                </a:lnTo>
                <a:lnTo>
                  <a:pt x="79944" y="232145"/>
                </a:lnTo>
                <a:lnTo>
                  <a:pt x="83773" y="233821"/>
                </a:lnTo>
                <a:lnTo>
                  <a:pt x="87278" y="235890"/>
                </a:lnTo>
                <a:lnTo>
                  <a:pt x="90567" y="236318"/>
                </a:lnTo>
                <a:lnTo>
                  <a:pt x="93713" y="235650"/>
                </a:lnTo>
                <a:lnTo>
                  <a:pt x="96762" y="234252"/>
                </a:lnTo>
                <a:lnTo>
                  <a:pt x="100700" y="233321"/>
                </a:lnTo>
                <a:lnTo>
                  <a:pt x="105231" y="232699"/>
                </a:lnTo>
                <a:lnTo>
                  <a:pt x="110156" y="232285"/>
                </a:lnTo>
                <a:lnTo>
                  <a:pt x="114392" y="232009"/>
                </a:lnTo>
                <a:lnTo>
                  <a:pt x="121638" y="231702"/>
                </a:lnTo>
                <a:lnTo>
                  <a:pt x="124904" y="230668"/>
                </a:lnTo>
                <a:lnTo>
                  <a:pt x="131073" y="226979"/>
                </a:lnTo>
                <a:lnTo>
                  <a:pt x="135004" y="224661"/>
                </a:lnTo>
                <a:lnTo>
                  <a:pt x="139530" y="222164"/>
                </a:lnTo>
                <a:lnTo>
                  <a:pt x="144452" y="219547"/>
                </a:lnTo>
                <a:lnTo>
                  <a:pt x="148686" y="216849"/>
                </a:lnTo>
                <a:lnTo>
                  <a:pt x="152461" y="214099"/>
                </a:lnTo>
                <a:lnTo>
                  <a:pt x="155930" y="211312"/>
                </a:lnTo>
                <a:lnTo>
                  <a:pt x="160148" y="208502"/>
                </a:lnTo>
                <a:lnTo>
                  <a:pt x="164864" y="205676"/>
                </a:lnTo>
                <a:lnTo>
                  <a:pt x="177021" y="198848"/>
                </a:lnTo>
                <a:lnTo>
                  <a:pt x="188229" y="193114"/>
                </a:lnTo>
                <a:lnTo>
                  <a:pt x="192157" y="190655"/>
                </a:lnTo>
                <a:lnTo>
                  <a:pt x="195730" y="188064"/>
                </a:lnTo>
                <a:lnTo>
                  <a:pt x="199064" y="185383"/>
                </a:lnTo>
                <a:lnTo>
                  <a:pt x="201286" y="182643"/>
                </a:lnTo>
                <a:lnTo>
                  <a:pt x="202768" y="179865"/>
                </a:lnTo>
                <a:lnTo>
                  <a:pt x="203756" y="177060"/>
                </a:lnTo>
                <a:lnTo>
                  <a:pt x="205367" y="175190"/>
                </a:lnTo>
                <a:lnTo>
                  <a:pt x="207393" y="173943"/>
                </a:lnTo>
                <a:lnTo>
                  <a:pt x="209697" y="173112"/>
                </a:lnTo>
                <a:lnTo>
                  <a:pt x="211232" y="171605"/>
                </a:lnTo>
                <a:lnTo>
                  <a:pt x="212256" y="169649"/>
                </a:lnTo>
                <a:lnTo>
                  <a:pt x="212939" y="167391"/>
                </a:lnTo>
                <a:lnTo>
                  <a:pt x="216237" y="162344"/>
                </a:lnTo>
                <a:lnTo>
                  <a:pt x="218450" y="159664"/>
                </a:lnTo>
                <a:lnTo>
                  <a:pt x="218973" y="157878"/>
                </a:lnTo>
                <a:lnTo>
                  <a:pt x="218369" y="156687"/>
                </a:lnTo>
                <a:lnTo>
                  <a:pt x="217014" y="155892"/>
                </a:lnTo>
                <a:lnTo>
                  <a:pt x="216110" y="154411"/>
                </a:lnTo>
                <a:lnTo>
                  <a:pt x="215107" y="150225"/>
                </a:lnTo>
                <a:lnTo>
                  <a:pt x="212120" y="145188"/>
                </a:lnTo>
                <a:lnTo>
                  <a:pt x="209991" y="142512"/>
                </a:lnTo>
                <a:lnTo>
                  <a:pt x="207618" y="140728"/>
                </a:lnTo>
                <a:lnTo>
                  <a:pt x="202442" y="138745"/>
                </a:lnTo>
                <a:lnTo>
                  <a:pt x="198724" y="137630"/>
                </a:lnTo>
                <a:lnTo>
                  <a:pt x="193072" y="137299"/>
                </a:lnTo>
                <a:lnTo>
                  <a:pt x="182628" y="137187"/>
                </a:lnTo>
                <a:lnTo>
                  <a:pt x="160002" y="137161"/>
                </a:lnTo>
                <a:lnTo>
                  <a:pt x="156195" y="138113"/>
                </a:lnTo>
                <a:lnTo>
                  <a:pt x="151752" y="139700"/>
                </a:lnTo>
                <a:lnTo>
                  <a:pt x="146885" y="141711"/>
                </a:lnTo>
                <a:lnTo>
                  <a:pt x="142688" y="143052"/>
                </a:lnTo>
                <a:lnTo>
                  <a:pt x="138937" y="143945"/>
                </a:lnTo>
                <a:lnTo>
                  <a:pt x="135484" y="144541"/>
                </a:lnTo>
                <a:lnTo>
                  <a:pt x="129108" y="147742"/>
                </a:lnTo>
                <a:lnTo>
                  <a:pt x="123099" y="152341"/>
                </a:lnTo>
                <a:lnTo>
                  <a:pt x="117253" y="157560"/>
                </a:lnTo>
                <a:lnTo>
                  <a:pt x="111480" y="163054"/>
                </a:lnTo>
                <a:lnTo>
                  <a:pt x="100013" y="174342"/>
                </a:lnTo>
                <a:lnTo>
                  <a:pt x="94293" y="182578"/>
                </a:lnTo>
                <a:lnTo>
                  <a:pt x="88575" y="191636"/>
                </a:lnTo>
                <a:lnTo>
                  <a:pt x="82860" y="198836"/>
                </a:lnTo>
                <a:lnTo>
                  <a:pt x="77144" y="207751"/>
                </a:lnTo>
                <a:lnTo>
                  <a:pt x="74286" y="212796"/>
                </a:lnTo>
                <a:lnTo>
                  <a:pt x="68571" y="223481"/>
                </a:lnTo>
                <a:lnTo>
                  <a:pt x="65714" y="228997"/>
                </a:lnTo>
                <a:lnTo>
                  <a:pt x="59998" y="237666"/>
                </a:lnTo>
                <a:lnTo>
                  <a:pt x="54283" y="245647"/>
                </a:lnTo>
                <a:lnTo>
                  <a:pt x="51426" y="250442"/>
                </a:lnTo>
                <a:lnTo>
                  <a:pt x="48569" y="255544"/>
                </a:lnTo>
                <a:lnTo>
                  <a:pt x="46664" y="260850"/>
                </a:lnTo>
                <a:lnTo>
                  <a:pt x="45394" y="266292"/>
                </a:lnTo>
                <a:lnTo>
                  <a:pt x="44547" y="271825"/>
                </a:lnTo>
                <a:lnTo>
                  <a:pt x="43606" y="280513"/>
                </a:lnTo>
                <a:lnTo>
                  <a:pt x="43188" y="287550"/>
                </a:lnTo>
                <a:lnTo>
                  <a:pt x="42897" y="298205"/>
                </a:lnTo>
                <a:lnTo>
                  <a:pt x="43836" y="298815"/>
                </a:lnTo>
                <a:lnTo>
                  <a:pt x="45413" y="299223"/>
                </a:lnTo>
                <a:lnTo>
                  <a:pt x="51426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SMARTPenAnnotation1007"/>
          <p:cNvSpPr/>
          <p:nvPr/>
        </p:nvSpPr>
        <p:spPr>
          <a:xfrm>
            <a:off x="2343150" y="4011929"/>
            <a:ext cx="1002983" cy="540068"/>
          </a:xfrm>
          <a:custGeom>
            <a:avLst/>
            <a:gdLst/>
            <a:ahLst/>
            <a:cxnLst/>
            <a:rect l="0" t="0" r="0" b="0"/>
            <a:pathLst>
              <a:path w="1002983" h="540068">
                <a:moveTo>
                  <a:pt x="0" y="291466"/>
                </a:moveTo>
                <a:lnTo>
                  <a:pt x="0" y="307066"/>
                </a:lnTo>
                <a:lnTo>
                  <a:pt x="5891" y="321041"/>
                </a:lnTo>
                <a:lnTo>
                  <a:pt x="7778" y="330920"/>
                </a:lnTo>
                <a:lnTo>
                  <a:pt x="8219" y="336941"/>
                </a:lnTo>
                <a:lnTo>
                  <a:pt x="13018" y="350237"/>
                </a:lnTo>
                <a:lnTo>
                  <a:pt x="20473" y="366241"/>
                </a:lnTo>
                <a:lnTo>
                  <a:pt x="28714" y="383048"/>
                </a:lnTo>
                <a:lnTo>
                  <a:pt x="31812" y="394399"/>
                </a:lnTo>
                <a:lnTo>
                  <a:pt x="34141" y="405793"/>
                </a:lnTo>
                <a:lnTo>
                  <a:pt x="38351" y="417208"/>
                </a:lnTo>
                <a:lnTo>
                  <a:pt x="43397" y="428631"/>
                </a:lnTo>
                <a:lnTo>
                  <a:pt x="51593" y="445772"/>
                </a:lnTo>
                <a:lnTo>
                  <a:pt x="62896" y="468631"/>
                </a:lnTo>
                <a:lnTo>
                  <a:pt x="66053" y="477521"/>
                </a:lnTo>
                <a:lnTo>
                  <a:pt x="68409" y="485599"/>
                </a:lnTo>
                <a:lnTo>
                  <a:pt x="75091" y="499905"/>
                </a:lnTo>
                <a:lnTo>
                  <a:pt x="85882" y="513755"/>
                </a:lnTo>
                <a:lnTo>
                  <a:pt x="100033" y="528560"/>
                </a:lnTo>
                <a:lnTo>
                  <a:pt x="105736" y="534318"/>
                </a:lnTo>
                <a:lnTo>
                  <a:pt x="108591" y="536235"/>
                </a:lnTo>
                <a:lnTo>
                  <a:pt x="119970" y="540055"/>
                </a:lnTo>
                <a:lnTo>
                  <a:pt x="127392" y="540067"/>
                </a:lnTo>
                <a:lnTo>
                  <a:pt x="127790" y="539115"/>
                </a:lnTo>
                <a:lnTo>
                  <a:pt x="128482" y="528136"/>
                </a:lnTo>
                <a:lnTo>
                  <a:pt x="128586" y="465725"/>
                </a:lnTo>
                <a:lnTo>
                  <a:pt x="131127" y="451782"/>
                </a:lnTo>
                <a:lnTo>
                  <a:pt x="134478" y="437013"/>
                </a:lnTo>
                <a:lnTo>
                  <a:pt x="135968" y="424098"/>
                </a:lnTo>
                <a:lnTo>
                  <a:pt x="136630" y="409468"/>
                </a:lnTo>
                <a:lnTo>
                  <a:pt x="137002" y="385167"/>
                </a:lnTo>
                <a:lnTo>
                  <a:pt x="138042" y="369305"/>
                </a:lnTo>
                <a:lnTo>
                  <a:pt x="141679" y="355906"/>
                </a:lnTo>
                <a:lnTo>
                  <a:pt x="143931" y="341061"/>
                </a:lnTo>
                <a:lnTo>
                  <a:pt x="145884" y="324938"/>
                </a:lnTo>
                <a:lnTo>
                  <a:pt x="149927" y="308247"/>
                </a:lnTo>
                <a:lnTo>
                  <a:pt x="152359" y="293844"/>
                </a:lnTo>
                <a:lnTo>
                  <a:pt x="154392" y="280140"/>
                </a:lnTo>
                <a:lnTo>
                  <a:pt x="158471" y="264525"/>
                </a:lnTo>
                <a:lnTo>
                  <a:pt x="160919" y="248059"/>
                </a:lnTo>
                <a:lnTo>
                  <a:pt x="162959" y="232169"/>
                </a:lnTo>
                <a:lnTo>
                  <a:pt x="168511" y="213465"/>
                </a:lnTo>
                <a:lnTo>
                  <a:pt x="171531" y="200515"/>
                </a:lnTo>
                <a:lnTo>
                  <a:pt x="177083" y="185989"/>
                </a:lnTo>
                <a:lnTo>
                  <a:pt x="178716" y="178547"/>
                </a:lnTo>
                <a:lnTo>
                  <a:pt x="181981" y="172065"/>
                </a:lnTo>
                <a:lnTo>
                  <a:pt x="191839" y="155591"/>
                </a:lnTo>
                <a:lnTo>
                  <a:pt x="194567" y="152305"/>
                </a:lnTo>
                <a:lnTo>
                  <a:pt x="197339" y="150115"/>
                </a:lnTo>
                <a:lnTo>
                  <a:pt x="202958" y="146728"/>
                </a:lnTo>
                <a:lnTo>
                  <a:pt x="216867" y="136793"/>
                </a:lnTo>
                <a:lnTo>
                  <a:pt x="229674" y="128479"/>
                </a:lnTo>
                <a:lnTo>
                  <a:pt x="242041" y="119983"/>
                </a:lnTo>
                <a:lnTo>
                  <a:pt x="269822" y="104772"/>
                </a:lnTo>
                <a:lnTo>
                  <a:pt x="291719" y="91263"/>
                </a:lnTo>
                <a:lnTo>
                  <a:pt x="322554" y="74649"/>
                </a:lnTo>
                <a:lnTo>
                  <a:pt x="344491" y="65828"/>
                </a:lnTo>
                <a:lnTo>
                  <a:pt x="369089" y="61732"/>
                </a:lnTo>
                <a:lnTo>
                  <a:pt x="399025" y="55968"/>
                </a:lnTo>
                <a:lnTo>
                  <a:pt x="427474" y="48228"/>
                </a:lnTo>
                <a:lnTo>
                  <a:pt x="458552" y="39901"/>
                </a:lnTo>
                <a:lnTo>
                  <a:pt x="480661" y="36785"/>
                </a:lnTo>
                <a:lnTo>
                  <a:pt x="503187" y="34446"/>
                </a:lnTo>
                <a:lnTo>
                  <a:pt x="525898" y="30232"/>
                </a:lnTo>
                <a:lnTo>
                  <a:pt x="548692" y="25185"/>
                </a:lnTo>
                <a:lnTo>
                  <a:pt x="594370" y="14183"/>
                </a:lnTo>
                <a:lnTo>
                  <a:pt x="617224" y="11066"/>
                </a:lnTo>
                <a:lnTo>
                  <a:pt x="640081" y="9681"/>
                </a:lnTo>
                <a:lnTo>
                  <a:pt x="662940" y="9066"/>
                </a:lnTo>
                <a:lnTo>
                  <a:pt x="688340" y="6252"/>
                </a:lnTo>
                <a:lnTo>
                  <a:pt x="714551" y="2779"/>
                </a:lnTo>
                <a:lnTo>
                  <a:pt x="738900" y="1236"/>
                </a:lnTo>
                <a:lnTo>
                  <a:pt x="762423" y="550"/>
                </a:lnTo>
                <a:lnTo>
                  <a:pt x="838380" y="33"/>
                </a:lnTo>
                <a:lnTo>
                  <a:pt x="100298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" name="SMARTPenAnnotation1008"/>
          <p:cNvSpPr/>
          <p:nvPr/>
        </p:nvSpPr>
        <p:spPr>
          <a:xfrm>
            <a:off x="2686050" y="4209097"/>
            <a:ext cx="8573" cy="240031"/>
          </a:xfrm>
          <a:custGeom>
            <a:avLst/>
            <a:gdLst/>
            <a:ahLst/>
            <a:cxnLst/>
            <a:rect l="0" t="0" r="0" b="0"/>
            <a:pathLst>
              <a:path w="8573" h="240031">
                <a:moveTo>
                  <a:pt x="0" y="0"/>
                </a:moveTo>
                <a:lnTo>
                  <a:pt x="0" y="15849"/>
                </a:lnTo>
                <a:lnTo>
                  <a:pt x="952" y="18186"/>
                </a:lnTo>
                <a:lnTo>
                  <a:pt x="2539" y="21649"/>
                </a:lnTo>
                <a:lnTo>
                  <a:pt x="4550" y="25863"/>
                </a:lnTo>
                <a:lnTo>
                  <a:pt x="5891" y="29624"/>
                </a:lnTo>
                <a:lnTo>
                  <a:pt x="6785" y="33085"/>
                </a:lnTo>
                <a:lnTo>
                  <a:pt x="7380" y="36344"/>
                </a:lnTo>
                <a:lnTo>
                  <a:pt x="7778" y="39469"/>
                </a:lnTo>
                <a:lnTo>
                  <a:pt x="8042" y="42505"/>
                </a:lnTo>
                <a:lnTo>
                  <a:pt x="8219" y="45482"/>
                </a:lnTo>
                <a:lnTo>
                  <a:pt x="8415" y="53869"/>
                </a:lnTo>
                <a:lnTo>
                  <a:pt x="8571" y="117275"/>
                </a:lnTo>
                <a:lnTo>
                  <a:pt x="7619" y="122950"/>
                </a:lnTo>
                <a:lnTo>
                  <a:pt x="6032" y="128640"/>
                </a:lnTo>
                <a:lnTo>
                  <a:pt x="4021" y="134337"/>
                </a:lnTo>
                <a:lnTo>
                  <a:pt x="3633" y="140041"/>
                </a:lnTo>
                <a:lnTo>
                  <a:pt x="4327" y="145748"/>
                </a:lnTo>
                <a:lnTo>
                  <a:pt x="5742" y="151458"/>
                </a:lnTo>
                <a:lnTo>
                  <a:pt x="5733" y="156217"/>
                </a:lnTo>
                <a:lnTo>
                  <a:pt x="4774" y="160342"/>
                </a:lnTo>
                <a:lnTo>
                  <a:pt x="3183" y="164045"/>
                </a:lnTo>
                <a:lnTo>
                  <a:pt x="2122" y="168418"/>
                </a:lnTo>
                <a:lnTo>
                  <a:pt x="1414" y="173239"/>
                </a:lnTo>
                <a:lnTo>
                  <a:pt x="942" y="178358"/>
                </a:lnTo>
                <a:lnTo>
                  <a:pt x="628" y="182722"/>
                </a:lnTo>
                <a:lnTo>
                  <a:pt x="419" y="186585"/>
                </a:lnTo>
                <a:lnTo>
                  <a:pt x="186" y="193417"/>
                </a:lnTo>
                <a:lnTo>
                  <a:pt x="36" y="205564"/>
                </a:lnTo>
                <a:lnTo>
                  <a:pt x="0" y="238690"/>
                </a:lnTo>
                <a:lnTo>
                  <a:pt x="952" y="239136"/>
                </a:lnTo>
                <a:lnTo>
                  <a:pt x="2539" y="239435"/>
                </a:lnTo>
                <a:lnTo>
                  <a:pt x="8572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SMARTPenAnnotation1009"/>
          <p:cNvSpPr/>
          <p:nvPr/>
        </p:nvSpPr>
        <p:spPr>
          <a:xfrm>
            <a:off x="2837897" y="4183379"/>
            <a:ext cx="28176" cy="248604"/>
          </a:xfrm>
          <a:custGeom>
            <a:avLst/>
            <a:gdLst/>
            <a:ahLst/>
            <a:cxnLst/>
            <a:rect l="0" t="0" r="0" b="0"/>
            <a:pathLst>
              <a:path w="28176" h="248604">
                <a:moveTo>
                  <a:pt x="11030" y="0"/>
                </a:moveTo>
                <a:lnTo>
                  <a:pt x="1928" y="0"/>
                </a:lnTo>
                <a:lnTo>
                  <a:pt x="200" y="953"/>
                </a:lnTo>
                <a:lnTo>
                  <a:pt x="0" y="2541"/>
                </a:lnTo>
                <a:lnTo>
                  <a:pt x="2314" y="8220"/>
                </a:lnTo>
                <a:lnTo>
                  <a:pt x="3314" y="9290"/>
                </a:lnTo>
                <a:lnTo>
                  <a:pt x="6966" y="13019"/>
                </a:lnTo>
                <a:lnTo>
                  <a:pt x="8320" y="15347"/>
                </a:lnTo>
                <a:lnTo>
                  <a:pt x="9224" y="17852"/>
                </a:lnTo>
                <a:lnTo>
                  <a:pt x="9826" y="20474"/>
                </a:lnTo>
                <a:lnTo>
                  <a:pt x="10495" y="25928"/>
                </a:lnTo>
                <a:lnTo>
                  <a:pt x="10792" y="31526"/>
                </a:lnTo>
                <a:lnTo>
                  <a:pt x="10924" y="37189"/>
                </a:lnTo>
                <a:lnTo>
                  <a:pt x="11030" y="108952"/>
                </a:lnTo>
                <a:lnTo>
                  <a:pt x="10078" y="114545"/>
                </a:lnTo>
                <a:lnTo>
                  <a:pt x="8490" y="120178"/>
                </a:lnTo>
                <a:lnTo>
                  <a:pt x="6479" y="125839"/>
                </a:lnTo>
                <a:lnTo>
                  <a:pt x="5138" y="131518"/>
                </a:lnTo>
                <a:lnTo>
                  <a:pt x="4245" y="137209"/>
                </a:lnTo>
                <a:lnTo>
                  <a:pt x="3649" y="142908"/>
                </a:lnTo>
                <a:lnTo>
                  <a:pt x="3252" y="147660"/>
                </a:lnTo>
                <a:lnTo>
                  <a:pt x="2987" y="151780"/>
                </a:lnTo>
                <a:lnTo>
                  <a:pt x="2810" y="155479"/>
                </a:lnTo>
                <a:lnTo>
                  <a:pt x="2614" y="164670"/>
                </a:lnTo>
                <a:lnTo>
                  <a:pt x="2562" y="169788"/>
                </a:lnTo>
                <a:lnTo>
                  <a:pt x="3480" y="174152"/>
                </a:lnTo>
                <a:lnTo>
                  <a:pt x="5044" y="178014"/>
                </a:lnTo>
                <a:lnTo>
                  <a:pt x="7039" y="181541"/>
                </a:lnTo>
                <a:lnTo>
                  <a:pt x="8370" y="185798"/>
                </a:lnTo>
                <a:lnTo>
                  <a:pt x="9256" y="190540"/>
                </a:lnTo>
                <a:lnTo>
                  <a:pt x="9847" y="195607"/>
                </a:lnTo>
                <a:lnTo>
                  <a:pt x="9289" y="199937"/>
                </a:lnTo>
                <a:lnTo>
                  <a:pt x="7964" y="203777"/>
                </a:lnTo>
                <a:lnTo>
                  <a:pt x="6129" y="207289"/>
                </a:lnTo>
                <a:lnTo>
                  <a:pt x="5858" y="210583"/>
                </a:lnTo>
                <a:lnTo>
                  <a:pt x="6629" y="213731"/>
                </a:lnTo>
                <a:lnTo>
                  <a:pt x="8096" y="216783"/>
                </a:lnTo>
                <a:lnTo>
                  <a:pt x="9074" y="219770"/>
                </a:lnTo>
                <a:lnTo>
                  <a:pt x="9726" y="222714"/>
                </a:lnTo>
                <a:lnTo>
                  <a:pt x="10451" y="228524"/>
                </a:lnTo>
                <a:lnTo>
                  <a:pt x="10772" y="234281"/>
                </a:lnTo>
                <a:lnTo>
                  <a:pt x="11811" y="237150"/>
                </a:lnTo>
                <a:lnTo>
                  <a:pt x="13456" y="240015"/>
                </a:lnTo>
                <a:lnTo>
                  <a:pt x="19496" y="248455"/>
                </a:lnTo>
                <a:lnTo>
                  <a:pt x="20484" y="248504"/>
                </a:lnTo>
                <a:lnTo>
                  <a:pt x="28175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9" name="SMARTPenAnnotation1010"/>
          <p:cNvSpPr/>
          <p:nvPr/>
        </p:nvSpPr>
        <p:spPr>
          <a:xfrm>
            <a:off x="2994660" y="4167543"/>
            <a:ext cx="300038" cy="204398"/>
          </a:xfrm>
          <a:custGeom>
            <a:avLst/>
            <a:gdLst/>
            <a:ahLst/>
            <a:cxnLst/>
            <a:rect l="0" t="0" r="0" b="0"/>
            <a:pathLst>
              <a:path w="300038" h="204398">
                <a:moveTo>
                  <a:pt x="0" y="58699"/>
                </a:moveTo>
                <a:lnTo>
                  <a:pt x="0" y="45680"/>
                </a:lnTo>
                <a:lnTo>
                  <a:pt x="952" y="44305"/>
                </a:lnTo>
                <a:lnTo>
                  <a:pt x="2540" y="43388"/>
                </a:lnTo>
                <a:lnTo>
                  <a:pt x="4550" y="42777"/>
                </a:lnTo>
                <a:lnTo>
                  <a:pt x="5891" y="41417"/>
                </a:lnTo>
                <a:lnTo>
                  <a:pt x="6785" y="39557"/>
                </a:lnTo>
                <a:lnTo>
                  <a:pt x="7380" y="37365"/>
                </a:lnTo>
                <a:lnTo>
                  <a:pt x="8730" y="35904"/>
                </a:lnTo>
                <a:lnTo>
                  <a:pt x="10582" y="34930"/>
                </a:lnTo>
                <a:lnTo>
                  <a:pt x="12770" y="34281"/>
                </a:lnTo>
                <a:lnTo>
                  <a:pt x="17740" y="31019"/>
                </a:lnTo>
                <a:lnTo>
                  <a:pt x="23124" y="26394"/>
                </a:lnTo>
                <a:lnTo>
                  <a:pt x="28692" y="21164"/>
                </a:lnTo>
                <a:lnTo>
                  <a:pt x="32463" y="19388"/>
                </a:lnTo>
                <a:lnTo>
                  <a:pt x="41733" y="17415"/>
                </a:lnTo>
                <a:lnTo>
                  <a:pt x="46872" y="15936"/>
                </a:lnTo>
                <a:lnTo>
                  <a:pt x="52203" y="13998"/>
                </a:lnTo>
                <a:lnTo>
                  <a:pt x="57662" y="11753"/>
                </a:lnTo>
                <a:lnTo>
                  <a:pt x="63206" y="10257"/>
                </a:lnTo>
                <a:lnTo>
                  <a:pt x="68807" y="9259"/>
                </a:lnTo>
                <a:lnTo>
                  <a:pt x="74446" y="8594"/>
                </a:lnTo>
                <a:lnTo>
                  <a:pt x="83252" y="5315"/>
                </a:lnTo>
                <a:lnTo>
                  <a:pt x="86934" y="3108"/>
                </a:lnTo>
                <a:lnTo>
                  <a:pt x="96104" y="654"/>
                </a:lnTo>
                <a:lnTo>
                  <a:pt x="101217" y="0"/>
                </a:lnTo>
                <a:lnTo>
                  <a:pt x="106530" y="516"/>
                </a:lnTo>
                <a:lnTo>
                  <a:pt x="111977" y="1813"/>
                </a:lnTo>
                <a:lnTo>
                  <a:pt x="117514" y="3630"/>
                </a:lnTo>
                <a:lnTo>
                  <a:pt x="126205" y="5649"/>
                </a:lnTo>
                <a:lnTo>
                  <a:pt x="134196" y="6546"/>
                </a:lnTo>
                <a:lnTo>
                  <a:pt x="138994" y="6785"/>
                </a:lnTo>
                <a:lnTo>
                  <a:pt x="144097" y="6945"/>
                </a:lnTo>
                <a:lnTo>
                  <a:pt x="148452" y="8004"/>
                </a:lnTo>
                <a:lnTo>
                  <a:pt x="155831" y="11721"/>
                </a:lnTo>
                <a:lnTo>
                  <a:pt x="158180" y="14045"/>
                </a:lnTo>
                <a:lnTo>
                  <a:pt x="159745" y="16547"/>
                </a:lnTo>
                <a:lnTo>
                  <a:pt x="160789" y="19168"/>
                </a:lnTo>
                <a:lnTo>
                  <a:pt x="164489" y="24620"/>
                </a:lnTo>
                <a:lnTo>
                  <a:pt x="166809" y="27407"/>
                </a:lnTo>
                <a:lnTo>
                  <a:pt x="168356" y="30218"/>
                </a:lnTo>
                <a:lnTo>
                  <a:pt x="170075" y="35881"/>
                </a:lnTo>
                <a:lnTo>
                  <a:pt x="170533" y="39677"/>
                </a:lnTo>
                <a:lnTo>
                  <a:pt x="170839" y="44113"/>
                </a:lnTo>
                <a:lnTo>
                  <a:pt x="171178" y="53169"/>
                </a:lnTo>
                <a:lnTo>
                  <a:pt x="171329" y="60369"/>
                </a:lnTo>
                <a:lnTo>
                  <a:pt x="171414" y="74328"/>
                </a:lnTo>
                <a:lnTo>
                  <a:pt x="170473" y="79596"/>
                </a:lnTo>
                <a:lnTo>
                  <a:pt x="168894" y="85013"/>
                </a:lnTo>
                <a:lnTo>
                  <a:pt x="166888" y="90529"/>
                </a:lnTo>
                <a:lnTo>
                  <a:pt x="164599" y="95159"/>
                </a:lnTo>
                <a:lnTo>
                  <a:pt x="162120" y="99198"/>
                </a:lnTo>
                <a:lnTo>
                  <a:pt x="159515" y="102844"/>
                </a:lnTo>
                <a:lnTo>
                  <a:pt x="156825" y="107179"/>
                </a:lnTo>
                <a:lnTo>
                  <a:pt x="154080" y="111974"/>
                </a:lnTo>
                <a:lnTo>
                  <a:pt x="148490" y="122382"/>
                </a:lnTo>
                <a:lnTo>
                  <a:pt x="142830" y="133358"/>
                </a:lnTo>
                <a:lnTo>
                  <a:pt x="139035" y="137999"/>
                </a:lnTo>
                <a:lnTo>
                  <a:pt x="134600" y="142046"/>
                </a:lnTo>
                <a:lnTo>
                  <a:pt x="129738" y="145696"/>
                </a:lnTo>
                <a:lnTo>
                  <a:pt x="125544" y="150034"/>
                </a:lnTo>
                <a:lnTo>
                  <a:pt x="121796" y="154832"/>
                </a:lnTo>
                <a:lnTo>
                  <a:pt x="118345" y="159935"/>
                </a:lnTo>
                <a:lnTo>
                  <a:pt x="115091" y="164290"/>
                </a:lnTo>
                <a:lnTo>
                  <a:pt x="111970" y="168145"/>
                </a:lnTo>
                <a:lnTo>
                  <a:pt x="108936" y="171668"/>
                </a:lnTo>
                <a:lnTo>
                  <a:pt x="105962" y="174969"/>
                </a:lnTo>
                <a:lnTo>
                  <a:pt x="100116" y="181177"/>
                </a:lnTo>
                <a:lnTo>
                  <a:pt x="91803" y="187111"/>
                </a:lnTo>
                <a:lnTo>
                  <a:pt x="80046" y="194131"/>
                </a:lnTo>
                <a:lnTo>
                  <a:pt x="73458" y="199898"/>
                </a:lnTo>
                <a:lnTo>
                  <a:pt x="70880" y="201409"/>
                </a:lnTo>
                <a:lnTo>
                  <a:pt x="65474" y="203089"/>
                </a:lnTo>
                <a:lnTo>
                  <a:pt x="57076" y="204034"/>
                </a:lnTo>
                <a:lnTo>
                  <a:pt x="48555" y="204314"/>
                </a:lnTo>
                <a:lnTo>
                  <a:pt x="39998" y="204397"/>
                </a:lnTo>
                <a:lnTo>
                  <a:pt x="38095" y="203456"/>
                </a:lnTo>
                <a:lnTo>
                  <a:pt x="36827" y="201876"/>
                </a:lnTo>
                <a:lnTo>
                  <a:pt x="34790" y="197047"/>
                </a:lnTo>
                <a:lnTo>
                  <a:pt x="33671" y="196651"/>
                </a:lnTo>
                <a:lnTo>
                  <a:pt x="26953" y="195964"/>
                </a:lnTo>
                <a:lnTo>
                  <a:pt x="26541" y="194976"/>
                </a:lnTo>
                <a:lnTo>
                  <a:pt x="25880" y="189088"/>
                </a:lnTo>
                <a:lnTo>
                  <a:pt x="25825" y="188488"/>
                </a:lnTo>
                <a:lnTo>
                  <a:pt x="26742" y="188087"/>
                </a:lnTo>
                <a:lnTo>
                  <a:pt x="30300" y="187643"/>
                </a:lnTo>
                <a:lnTo>
                  <a:pt x="31630" y="186571"/>
                </a:lnTo>
                <a:lnTo>
                  <a:pt x="32517" y="184905"/>
                </a:lnTo>
                <a:lnTo>
                  <a:pt x="33107" y="182841"/>
                </a:lnTo>
                <a:lnTo>
                  <a:pt x="35406" y="181465"/>
                </a:lnTo>
                <a:lnTo>
                  <a:pt x="43041" y="179937"/>
                </a:lnTo>
                <a:lnTo>
                  <a:pt x="50244" y="179258"/>
                </a:lnTo>
                <a:lnTo>
                  <a:pt x="57573" y="178956"/>
                </a:lnTo>
                <a:lnTo>
                  <a:pt x="78748" y="178746"/>
                </a:lnTo>
                <a:lnTo>
                  <a:pt x="92759" y="178724"/>
                </a:lnTo>
                <a:lnTo>
                  <a:pt x="98034" y="179673"/>
                </a:lnTo>
                <a:lnTo>
                  <a:pt x="103456" y="181258"/>
                </a:lnTo>
                <a:lnTo>
                  <a:pt x="108975" y="183268"/>
                </a:lnTo>
                <a:lnTo>
                  <a:pt x="114560" y="184608"/>
                </a:lnTo>
                <a:lnTo>
                  <a:pt x="120188" y="185500"/>
                </a:lnTo>
                <a:lnTo>
                  <a:pt x="125846" y="186096"/>
                </a:lnTo>
                <a:lnTo>
                  <a:pt x="132474" y="186493"/>
                </a:lnTo>
                <a:lnTo>
                  <a:pt x="147460" y="186934"/>
                </a:lnTo>
                <a:lnTo>
                  <a:pt x="185387" y="187256"/>
                </a:lnTo>
                <a:lnTo>
                  <a:pt x="249764" y="187286"/>
                </a:lnTo>
                <a:lnTo>
                  <a:pt x="253186" y="186334"/>
                </a:lnTo>
                <a:lnTo>
                  <a:pt x="262555" y="181395"/>
                </a:lnTo>
                <a:lnTo>
                  <a:pt x="268456" y="179906"/>
                </a:lnTo>
                <a:lnTo>
                  <a:pt x="277133" y="179067"/>
                </a:lnTo>
                <a:lnTo>
                  <a:pt x="280005" y="177997"/>
                </a:lnTo>
                <a:lnTo>
                  <a:pt x="288919" y="171975"/>
                </a:lnTo>
                <a:lnTo>
                  <a:pt x="289767" y="171364"/>
                </a:lnTo>
                <a:lnTo>
                  <a:pt x="293250" y="170685"/>
                </a:lnTo>
                <a:lnTo>
                  <a:pt x="300037" y="1701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SMARTPenAnnotation1011"/>
          <p:cNvSpPr/>
          <p:nvPr/>
        </p:nvSpPr>
        <p:spPr>
          <a:xfrm>
            <a:off x="2574607" y="4560570"/>
            <a:ext cx="222886" cy="180023"/>
          </a:xfrm>
          <a:custGeom>
            <a:avLst/>
            <a:gdLst/>
            <a:ahLst/>
            <a:cxnLst/>
            <a:rect l="0" t="0" r="0" b="0"/>
            <a:pathLst>
              <a:path w="222886" h="180023">
                <a:moveTo>
                  <a:pt x="222885" y="0"/>
                </a:moveTo>
                <a:lnTo>
                  <a:pt x="201545" y="0"/>
                </a:lnTo>
                <a:lnTo>
                  <a:pt x="200086" y="952"/>
                </a:lnTo>
                <a:lnTo>
                  <a:pt x="199113" y="2540"/>
                </a:lnTo>
                <a:lnTo>
                  <a:pt x="198465" y="4550"/>
                </a:lnTo>
                <a:lnTo>
                  <a:pt x="197080" y="5891"/>
                </a:lnTo>
                <a:lnTo>
                  <a:pt x="195204" y="6785"/>
                </a:lnTo>
                <a:lnTo>
                  <a:pt x="193001" y="7381"/>
                </a:lnTo>
                <a:lnTo>
                  <a:pt x="188013" y="10583"/>
                </a:lnTo>
                <a:lnTo>
                  <a:pt x="185350" y="12770"/>
                </a:lnTo>
                <a:lnTo>
                  <a:pt x="183574" y="15181"/>
                </a:lnTo>
                <a:lnTo>
                  <a:pt x="181601" y="20399"/>
                </a:lnTo>
                <a:lnTo>
                  <a:pt x="178184" y="25894"/>
                </a:lnTo>
                <a:lnTo>
                  <a:pt x="173490" y="31511"/>
                </a:lnTo>
                <a:lnTo>
                  <a:pt x="170905" y="34342"/>
                </a:lnTo>
                <a:lnTo>
                  <a:pt x="165493" y="40028"/>
                </a:lnTo>
                <a:lnTo>
                  <a:pt x="142865" y="62866"/>
                </a:lnTo>
                <a:lnTo>
                  <a:pt x="140011" y="66675"/>
                </a:lnTo>
                <a:lnTo>
                  <a:pt x="137156" y="71120"/>
                </a:lnTo>
                <a:lnTo>
                  <a:pt x="134300" y="75988"/>
                </a:lnTo>
                <a:lnTo>
                  <a:pt x="130491" y="80186"/>
                </a:lnTo>
                <a:lnTo>
                  <a:pt x="126046" y="83937"/>
                </a:lnTo>
                <a:lnTo>
                  <a:pt x="121178" y="87390"/>
                </a:lnTo>
                <a:lnTo>
                  <a:pt x="116981" y="91598"/>
                </a:lnTo>
                <a:lnTo>
                  <a:pt x="113230" y="96308"/>
                </a:lnTo>
                <a:lnTo>
                  <a:pt x="109777" y="101353"/>
                </a:lnTo>
                <a:lnTo>
                  <a:pt x="106522" y="105668"/>
                </a:lnTo>
                <a:lnTo>
                  <a:pt x="103399" y="109498"/>
                </a:lnTo>
                <a:lnTo>
                  <a:pt x="100365" y="113004"/>
                </a:lnTo>
                <a:lnTo>
                  <a:pt x="97390" y="116293"/>
                </a:lnTo>
                <a:lnTo>
                  <a:pt x="91544" y="122488"/>
                </a:lnTo>
                <a:lnTo>
                  <a:pt x="74304" y="139983"/>
                </a:lnTo>
                <a:lnTo>
                  <a:pt x="47386" y="166926"/>
                </a:lnTo>
                <a:lnTo>
                  <a:pt x="44925" y="168434"/>
                </a:lnTo>
                <a:lnTo>
                  <a:pt x="39652" y="170109"/>
                </a:lnTo>
                <a:lnTo>
                  <a:pt x="35879" y="171052"/>
                </a:lnTo>
                <a:lnTo>
                  <a:pt x="30210" y="175883"/>
                </a:lnTo>
                <a:lnTo>
                  <a:pt x="27760" y="177263"/>
                </a:lnTo>
                <a:lnTo>
                  <a:pt x="22498" y="178796"/>
                </a:lnTo>
                <a:lnTo>
                  <a:pt x="16984" y="179477"/>
                </a:lnTo>
                <a:lnTo>
                  <a:pt x="11358" y="179780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1" name="SMARTPenAnnotation1012"/>
          <p:cNvSpPr/>
          <p:nvPr/>
        </p:nvSpPr>
        <p:spPr>
          <a:xfrm>
            <a:off x="2283142" y="4860608"/>
            <a:ext cx="188596" cy="154305"/>
          </a:xfrm>
          <a:custGeom>
            <a:avLst/>
            <a:gdLst/>
            <a:ahLst/>
            <a:cxnLst/>
            <a:rect l="0" t="0" r="0" b="0"/>
            <a:pathLst>
              <a:path w="188596" h="154305">
                <a:moveTo>
                  <a:pt x="8572" y="34289"/>
                </a:moveTo>
                <a:lnTo>
                  <a:pt x="8572" y="29739"/>
                </a:lnTo>
                <a:lnTo>
                  <a:pt x="7620" y="28398"/>
                </a:lnTo>
                <a:lnTo>
                  <a:pt x="6033" y="27504"/>
                </a:lnTo>
                <a:lnTo>
                  <a:pt x="70" y="25737"/>
                </a:lnTo>
                <a:lnTo>
                  <a:pt x="3" y="25718"/>
                </a:lnTo>
                <a:lnTo>
                  <a:pt x="0" y="25717"/>
                </a:lnTo>
                <a:lnTo>
                  <a:pt x="4551" y="25717"/>
                </a:lnTo>
                <a:lnTo>
                  <a:pt x="6844" y="24764"/>
                </a:lnTo>
                <a:lnTo>
                  <a:pt x="11932" y="21166"/>
                </a:lnTo>
                <a:lnTo>
                  <a:pt x="17068" y="16986"/>
                </a:lnTo>
                <a:lnTo>
                  <a:pt x="21238" y="12946"/>
                </a:lnTo>
                <a:lnTo>
                  <a:pt x="24636" y="11488"/>
                </a:lnTo>
                <a:lnTo>
                  <a:pt x="28807" y="10516"/>
                </a:lnTo>
                <a:lnTo>
                  <a:pt x="33492" y="9868"/>
                </a:lnTo>
                <a:lnTo>
                  <a:pt x="37568" y="8483"/>
                </a:lnTo>
                <a:lnTo>
                  <a:pt x="41238" y="6608"/>
                </a:lnTo>
                <a:lnTo>
                  <a:pt x="44637" y="4405"/>
                </a:lnTo>
                <a:lnTo>
                  <a:pt x="47856" y="2936"/>
                </a:lnTo>
                <a:lnTo>
                  <a:pt x="50954" y="1957"/>
                </a:lnTo>
                <a:lnTo>
                  <a:pt x="53971" y="1304"/>
                </a:lnTo>
                <a:lnTo>
                  <a:pt x="57889" y="869"/>
                </a:lnTo>
                <a:lnTo>
                  <a:pt x="62405" y="579"/>
                </a:lnTo>
                <a:lnTo>
                  <a:pt x="71551" y="257"/>
                </a:lnTo>
                <a:lnTo>
                  <a:pt x="83007" y="75"/>
                </a:lnTo>
                <a:lnTo>
                  <a:pt x="118208" y="0"/>
                </a:lnTo>
                <a:lnTo>
                  <a:pt x="120715" y="953"/>
                </a:lnTo>
                <a:lnTo>
                  <a:pt x="124292" y="2539"/>
                </a:lnTo>
                <a:lnTo>
                  <a:pt x="134618" y="7380"/>
                </a:lnTo>
                <a:lnTo>
                  <a:pt x="138570" y="10582"/>
                </a:lnTo>
                <a:lnTo>
                  <a:pt x="144318" y="15848"/>
                </a:lnTo>
                <a:lnTo>
                  <a:pt x="144789" y="17233"/>
                </a:lnTo>
                <a:lnTo>
                  <a:pt x="145313" y="21311"/>
                </a:lnTo>
                <a:lnTo>
                  <a:pt x="145453" y="23732"/>
                </a:lnTo>
                <a:lnTo>
                  <a:pt x="145608" y="28962"/>
                </a:lnTo>
                <a:lnTo>
                  <a:pt x="145722" y="45753"/>
                </a:lnTo>
                <a:lnTo>
                  <a:pt x="144773" y="48599"/>
                </a:lnTo>
                <a:lnTo>
                  <a:pt x="143188" y="51449"/>
                </a:lnTo>
                <a:lnTo>
                  <a:pt x="141179" y="54302"/>
                </a:lnTo>
                <a:lnTo>
                  <a:pt x="138887" y="57156"/>
                </a:lnTo>
                <a:lnTo>
                  <a:pt x="136406" y="60011"/>
                </a:lnTo>
                <a:lnTo>
                  <a:pt x="133800" y="62867"/>
                </a:lnTo>
                <a:lnTo>
                  <a:pt x="132062" y="65724"/>
                </a:lnTo>
                <a:lnTo>
                  <a:pt x="130904" y="68581"/>
                </a:lnTo>
                <a:lnTo>
                  <a:pt x="130132" y="71437"/>
                </a:lnTo>
                <a:lnTo>
                  <a:pt x="128665" y="74295"/>
                </a:lnTo>
                <a:lnTo>
                  <a:pt x="126734" y="77152"/>
                </a:lnTo>
                <a:lnTo>
                  <a:pt x="124494" y="80009"/>
                </a:lnTo>
                <a:lnTo>
                  <a:pt x="122049" y="82867"/>
                </a:lnTo>
                <a:lnTo>
                  <a:pt x="119466" y="85724"/>
                </a:lnTo>
                <a:lnTo>
                  <a:pt x="114056" y="91439"/>
                </a:lnTo>
                <a:lnTo>
                  <a:pt x="85721" y="120014"/>
                </a:lnTo>
                <a:lnTo>
                  <a:pt x="82865" y="122871"/>
                </a:lnTo>
                <a:lnTo>
                  <a:pt x="80008" y="124776"/>
                </a:lnTo>
                <a:lnTo>
                  <a:pt x="74294" y="126893"/>
                </a:lnTo>
                <a:lnTo>
                  <a:pt x="68580" y="130374"/>
                </a:lnTo>
                <a:lnTo>
                  <a:pt x="65722" y="132636"/>
                </a:lnTo>
                <a:lnTo>
                  <a:pt x="62865" y="134144"/>
                </a:lnTo>
                <a:lnTo>
                  <a:pt x="57150" y="135819"/>
                </a:lnTo>
                <a:lnTo>
                  <a:pt x="51435" y="136564"/>
                </a:lnTo>
                <a:lnTo>
                  <a:pt x="45720" y="136894"/>
                </a:lnTo>
                <a:lnTo>
                  <a:pt x="40005" y="137041"/>
                </a:lnTo>
                <a:lnTo>
                  <a:pt x="9882" y="137159"/>
                </a:lnTo>
                <a:lnTo>
                  <a:pt x="9445" y="136207"/>
                </a:lnTo>
                <a:lnTo>
                  <a:pt x="8960" y="132608"/>
                </a:lnTo>
                <a:lnTo>
                  <a:pt x="7879" y="131267"/>
                </a:lnTo>
                <a:lnTo>
                  <a:pt x="6205" y="130374"/>
                </a:lnTo>
                <a:lnTo>
                  <a:pt x="1226" y="128940"/>
                </a:lnTo>
                <a:lnTo>
                  <a:pt x="1769" y="128822"/>
                </a:lnTo>
                <a:lnTo>
                  <a:pt x="7489" y="128618"/>
                </a:lnTo>
                <a:lnTo>
                  <a:pt x="8251" y="128596"/>
                </a:lnTo>
                <a:lnTo>
                  <a:pt x="13028" y="124039"/>
                </a:lnTo>
                <a:lnTo>
                  <a:pt x="21589" y="115568"/>
                </a:lnTo>
                <a:lnTo>
                  <a:pt x="24870" y="114193"/>
                </a:lnTo>
                <a:lnTo>
                  <a:pt x="28962" y="113275"/>
                </a:lnTo>
                <a:lnTo>
                  <a:pt x="33596" y="112664"/>
                </a:lnTo>
                <a:lnTo>
                  <a:pt x="37637" y="112257"/>
                </a:lnTo>
                <a:lnTo>
                  <a:pt x="41284" y="111985"/>
                </a:lnTo>
                <a:lnTo>
                  <a:pt x="44668" y="111803"/>
                </a:lnTo>
                <a:lnTo>
                  <a:pt x="50967" y="111603"/>
                </a:lnTo>
                <a:lnTo>
                  <a:pt x="62773" y="111474"/>
                </a:lnTo>
                <a:lnTo>
                  <a:pt x="104180" y="111443"/>
                </a:lnTo>
                <a:lnTo>
                  <a:pt x="107554" y="112395"/>
                </a:lnTo>
                <a:lnTo>
                  <a:pt x="110755" y="113982"/>
                </a:lnTo>
                <a:lnTo>
                  <a:pt x="113841" y="115993"/>
                </a:lnTo>
                <a:lnTo>
                  <a:pt x="116852" y="117333"/>
                </a:lnTo>
                <a:lnTo>
                  <a:pt x="122737" y="118823"/>
                </a:lnTo>
                <a:lnTo>
                  <a:pt x="128527" y="122025"/>
                </a:lnTo>
                <a:lnTo>
                  <a:pt x="131405" y="124212"/>
                </a:lnTo>
                <a:lnTo>
                  <a:pt x="137142" y="126642"/>
                </a:lnTo>
                <a:lnTo>
                  <a:pt x="140006" y="127291"/>
                </a:lnTo>
                <a:lnTo>
                  <a:pt x="145727" y="130551"/>
                </a:lnTo>
                <a:lnTo>
                  <a:pt x="148586" y="132753"/>
                </a:lnTo>
                <a:lnTo>
                  <a:pt x="154303" y="135201"/>
                </a:lnTo>
                <a:lnTo>
                  <a:pt x="157161" y="135854"/>
                </a:lnTo>
                <a:lnTo>
                  <a:pt x="162877" y="139119"/>
                </a:lnTo>
                <a:lnTo>
                  <a:pt x="165735" y="141323"/>
                </a:lnTo>
                <a:lnTo>
                  <a:pt x="171450" y="143772"/>
                </a:lnTo>
                <a:lnTo>
                  <a:pt x="177165" y="144861"/>
                </a:lnTo>
                <a:lnTo>
                  <a:pt x="182880" y="145345"/>
                </a:lnTo>
                <a:lnTo>
                  <a:pt x="184785" y="146426"/>
                </a:lnTo>
                <a:lnTo>
                  <a:pt x="186055" y="148100"/>
                </a:lnTo>
                <a:lnTo>
                  <a:pt x="188595" y="1543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SMARTPenAnnotation1013"/>
          <p:cNvSpPr/>
          <p:nvPr/>
        </p:nvSpPr>
        <p:spPr>
          <a:xfrm>
            <a:off x="2891789" y="4551997"/>
            <a:ext cx="282894" cy="248604"/>
          </a:xfrm>
          <a:custGeom>
            <a:avLst/>
            <a:gdLst/>
            <a:ahLst/>
            <a:cxnLst/>
            <a:rect l="0" t="0" r="0" b="0"/>
            <a:pathLst>
              <a:path w="282894" h="248604">
                <a:moveTo>
                  <a:pt x="0" y="0"/>
                </a:moveTo>
                <a:lnTo>
                  <a:pt x="7381" y="0"/>
                </a:lnTo>
                <a:lnTo>
                  <a:pt x="7779" y="953"/>
                </a:lnTo>
                <a:lnTo>
                  <a:pt x="8468" y="7381"/>
                </a:lnTo>
                <a:lnTo>
                  <a:pt x="8542" y="12770"/>
                </a:lnTo>
                <a:lnTo>
                  <a:pt x="9505" y="15181"/>
                </a:lnTo>
                <a:lnTo>
                  <a:pt x="13115" y="20400"/>
                </a:lnTo>
                <a:lnTo>
                  <a:pt x="17894" y="25894"/>
                </a:lnTo>
                <a:lnTo>
                  <a:pt x="23193" y="31511"/>
                </a:lnTo>
                <a:lnTo>
                  <a:pt x="37192" y="45731"/>
                </a:lnTo>
                <a:lnTo>
                  <a:pt x="40035" y="49538"/>
                </a:lnTo>
                <a:lnTo>
                  <a:pt x="42883" y="53980"/>
                </a:lnTo>
                <a:lnTo>
                  <a:pt x="45734" y="58847"/>
                </a:lnTo>
                <a:lnTo>
                  <a:pt x="48587" y="63043"/>
                </a:lnTo>
                <a:lnTo>
                  <a:pt x="54297" y="70247"/>
                </a:lnTo>
                <a:lnTo>
                  <a:pt x="62550" y="76623"/>
                </a:lnTo>
                <a:lnTo>
                  <a:pt x="67417" y="79657"/>
                </a:lnTo>
                <a:lnTo>
                  <a:pt x="75366" y="85568"/>
                </a:lnTo>
                <a:lnTo>
                  <a:pt x="83026" y="92323"/>
                </a:lnTo>
                <a:lnTo>
                  <a:pt x="97097" y="105883"/>
                </a:lnTo>
                <a:lnTo>
                  <a:pt x="118467" y="127068"/>
                </a:lnTo>
                <a:lnTo>
                  <a:pt x="123746" y="131384"/>
                </a:lnTo>
                <a:lnTo>
                  <a:pt x="129170" y="135215"/>
                </a:lnTo>
                <a:lnTo>
                  <a:pt x="134691" y="138721"/>
                </a:lnTo>
                <a:lnTo>
                  <a:pt x="140277" y="142963"/>
                </a:lnTo>
                <a:lnTo>
                  <a:pt x="145905" y="147696"/>
                </a:lnTo>
                <a:lnTo>
                  <a:pt x="156287" y="157083"/>
                </a:lnTo>
                <a:lnTo>
                  <a:pt x="164076" y="164430"/>
                </a:lnTo>
                <a:lnTo>
                  <a:pt x="168439" y="167723"/>
                </a:lnTo>
                <a:lnTo>
                  <a:pt x="173253" y="170870"/>
                </a:lnTo>
                <a:lnTo>
                  <a:pt x="178367" y="173921"/>
                </a:lnTo>
                <a:lnTo>
                  <a:pt x="183681" y="177860"/>
                </a:lnTo>
                <a:lnTo>
                  <a:pt x="189130" y="182391"/>
                </a:lnTo>
                <a:lnTo>
                  <a:pt x="194667" y="187316"/>
                </a:lnTo>
                <a:lnTo>
                  <a:pt x="200263" y="191553"/>
                </a:lnTo>
                <a:lnTo>
                  <a:pt x="205899" y="195329"/>
                </a:lnTo>
                <a:lnTo>
                  <a:pt x="211561" y="198799"/>
                </a:lnTo>
                <a:lnTo>
                  <a:pt x="220393" y="205195"/>
                </a:lnTo>
                <a:lnTo>
                  <a:pt x="228445" y="211213"/>
                </a:lnTo>
                <a:lnTo>
                  <a:pt x="233259" y="214152"/>
                </a:lnTo>
                <a:lnTo>
                  <a:pt x="238374" y="217063"/>
                </a:lnTo>
                <a:lnTo>
                  <a:pt x="246597" y="222837"/>
                </a:lnTo>
                <a:lnTo>
                  <a:pt x="250123" y="225710"/>
                </a:lnTo>
                <a:lnTo>
                  <a:pt x="256581" y="228903"/>
                </a:lnTo>
                <a:lnTo>
                  <a:pt x="262626" y="230322"/>
                </a:lnTo>
                <a:lnTo>
                  <a:pt x="268488" y="230953"/>
                </a:lnTo>
                <a:lnTo>
                  <a:pt x="270432" y="232074"/>
                </a:lnTo>
                <a:lnTo>
                  <a:pt x="271728" y="233774"/>
                </a:lnTo>
                <a:lnTo>
                  <a:pt x="272592" y="235859"/>
                </a:lnTo>
                <a:lnTo>
                  <a:pt x="274121" y="237249"/>
                </a:lnTo>
                <a:lnTo>
                  <a:pt x="276092" y="238176"/>
                </a:lnTo>
                <a:lnTo>
                  <a:pt x="281550" y="239664"/>
                </a:lnTo>
                <a:lnTo>
                  <a:pt x="281997" y="240739"/>
                </a:lnTo>
                <a:lnTo>
                  <a:pt x="282296" y="242408"/>
                </a:lnTo>
                <a:lnTo>
                  <a:pt x="282893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3" name="SMARTPenAnnotation1014"/>
          <p:cNvSpPr/>
          <p:nvPr/>
        </p:nvSpPr>
        <p:spPr>
          <a:xfrm>
            <a:off x="2943225" y="4852035"/>
            <a:ext cx="205740" cy="214313"/>
          </a:xfrm>
          <a:custGeom>
            <a:avLst/>
            <a:gdLst/>
            <a:ahLst/>
            <a:cxnLst/>
            <a:rect l="0" t="0" r="0" b="0"/>
            <a:pathLst>
              <a:path w="205740" h="214313">
                <a:moveTo>
                  <a:pt x="205739" y="0"/>
                </a:moveTo>
                <a:lnTo>
                  <a:pt x="192969" y="0"/>
                </a:lnTo>
                <a:lnTo>
                  <a:pt x="190558" y="952"/>
                </a:lnTo>
                <a:lnTo>
                  <a:pt x="185340" y="4551"/>
                </a:lnTo>
                <a:lnTo>
                  <a:pt x="179845" y="6785"/>
                </a:lnTo>
                <a:lnTo>
                  <a:pt x="174229" y="7778"/>
                </a:lnTo>
                <a:lnTo>
                  <a:pt x="168557" y="8219"/>
                </a:lnTo>
                <a:lnTo>
                  <a:pt x="165711" y="9289"/>
                </a:lnTo>
                <a:lnTo>
                  <a:pt x="160009" y="13018"/>
                </a:lnTo>
                <a:lnTo>
                  <a:pt x="154300" y="15311"/>
                </a:lnTo>
                <a:lnTo>
                  <a:pt x="148588" y="16329"/>
                </a:lnTo>
                <a:lnTo>
                  <a:pt x="142874" y="16782"/>
                </a:lnTo>
                <a:lnTo>
                  <a:pt x="137159" y="16984"/>
                </a:lnTo>
                <a:lnTo>
                  <a:pt x="128763" y="17123"/>
                </a:lnTo>
                <a:lnTo>
                  <a:pt x="124538" y="17135"/>
                </a:lnTo>
                <a:lnTo>
                  <a:pt x="122078" y="16186"/>
                </a:lnTo>
                <a:lnTo>
                  <a:pt x="116804" y="12591"/>
                </a:lnTo>
                <a:lnTo>
                  <a:pt x="111285" y="10358"/>
                </a:lnTo>
                <a:lnTo>
                  <a:pt x="108480" y="9763"/>
                </a:lnTo>
                <a:lnTo>
                  <a:pt x="104705" y="9366"/>
                </a:lnTo>
                <a:lnTo>
                  <a:pt x="100283" y="9102"/>
                </a:lnTo>
                <a:lnTo>
                  <a:pt x="88600" y="8677"/>
                </a:lnTo>
                <a:lnTo>
                  <a:pt x="82026" y="8603"/>
                </a:lnTo>
                <a:lnTo>
                  <a:pt x="43281" y="8572"/>
                </a:lnTo>
                <a:lnTo>
                  <a:pt x="38435" y="13123"/>
                </a:lnTo>
                <a:lnTo>
                  <a:pt x="36101" y="14464"/>
                </a:lnTo>
                <a:lnTo>
                  <a:pt x="30967" y="15953"/>
                </a:lnTo>
                <a:lnTo>
                  <a:pt x="29217" y="17303"/>
                </a:lnTo>
                <a:lnTo>
                  <a:pt x="28050" y="19155"/>
                </a:lnTo>
                <a:lnTo>
                  <a:pt x="27272" y="21342"/>
                </a:lnTo>
                <a:lnTo>
                  <a:pt x="23868" y="26313"/>
                </a:lnTo>
                <a:lnTo>
                  <a:pt x="21627" y="28972"/>
                </a:lnTo>
                <a:lnTo>
                  <a:pt x="20133" y="31697"/>
                </a:lnTo>
                <a:lnTo>
                  <a:pt x="18473" y="37265"/>
                </a:lnTo>
                <a:lnTo>
                  <a:pt x="17735" y="42915"/>
                </a:lnTo>
                <a:lnTo>
                  <a:pt x="17538" y="45754"/>
                </a:lnTo>
                <a:lnTo>
                  <a:pt x="16454" y="48600"/>
                </a:lnTo>
                <a:lnTo>
                  <a:pt x="12710" y="54303"/>
                </a:lnTo>
                <a:lnTo>
                  <a:pt x="10411" y="60012"/>
                </a:lnTo>
                <a:lnTo>
                  <a:pt x="9798" y="62868"/>
                </a:lnTo>
                <a:lnTo>
                  <a:pt x="6577" y="68581"/>
                </a:lnTo>
                <a:lnTo>
                  <a:pt x="4385" y="71438"/>
                </a:lnTo>
                <a:lnTo>
                  <a:pt x="1948" y="77153"/>
                </a:lnTo>
                <a:lnTo>
                  <a:pt x="866" y="82867"/>
                </a:lnTo>
                <a:lnTo>
                  <a:pt x="385" y="88582"/>
                </a:lnTo>
                <a:lnTo>
                  <a:pt x="76" y="94121"/>
                </a:lnTo>
                <a:lnTo>
                  <a:pt x="0" y="111334"/>
                </a:lnTo>
                <a:lnTo>
                  <a:pt x="4550" y="115961"/>
                </a:lnTo>
                <a:lnTo>
                  <a:pt x="5891" y="116360"/>
                </a:lnTo>
                <a:lnTo>
                  <a:pt x="6785" y="115673"/>
                </a:lnTo>
                <a:lnTo>
                  <a:pt x="7380" y="114263"/>
                </a:lnTo>
                <a:lnTo>
                  <a:pt x="8730" y="113323"/>
                </a:lnTo>
                <a:lnTo>
                  <a:pt x="14228" y="111999"/>
                </a:lnTo>
                <a:lnTo>
                  <a:pt x="15848" y="111690"/>
                </a:lnTo>
                <a:lnTo>
                  <a:pt x="21311" y="106965"/>
                </a:lnTo>
                <a:lnTo>
                  <a:pt x="24685" y="105600"/>
                </a:lnTo>
                <a:lnTo>
                  <a:pt x="28839" y="104690"/>
                </a:lnTo>
                <a:lnTo>
                  <a:pt x="33513" y="104083"/>
                </a:lnTo>
                <a:lnTo>
                  <a:pt x="37582" y="103679"/>
                </a:lnTo>
                <a:lnTo>
                  <a:pt x="41247" y="103409"/>
                </a:lnTo>
                <a:lnTo>
                  <a:pt x="44643" y="103229"/>
                </a:lnTo>
                <a:lnTo>
                  <a:pt x="48812" y="102157"/>
                </a:lnTo>
                <a:lnTo>
                  <a:pt x="53496" y="100489"/>
                </a:lnTo>
                <a:lnTo>
                  <a:pt x="58524" y="98426"/>
                </a:lnTo>
                <a:lnTo>
                  <a:pt x="63781" y="97049"/>
                </a:lnTo>
                <a:lnTo>
                  <a:pt x="69190" y="96132"/>
                </a:lnTo>
                <a:lnTo>
                  <a:pt x="74702" y="95520"/>
                </a:lnTo>
                <a:lnTo>
                  <a:pt x="79329" y="94160"/>
                </a:lnTo>
                <a:lnTo>
                  <a:pt x="83366" y="92301"/>
                </a:lnTo>
                <a:lnTo>
                  <a:pt x="87009" y="90109"/>
                </a:lnTo>
                <a:lnTo>
                  <a:pt x="91344" y="88647"/>
                </a:lnTo>
                <a:lnTo>
                  <a:pt x="96138" y="87673"/>
                </a:lnTo>
                <a:lnTo>
                  <a:pt x="101240" y="87024"/>
                </a:lnTo>
                <a:lnTo>
                  <a:pt x="106545" y="86591"/>
                </a:lnTo>
                <a:lnTo>
                  <a:pt x="111988" y="86302"/>
                </a:lnTo>
                <a:lnTo>
                  <a:pt x="123114" y="85981"/>
                </a:lnTo>
                <a:lnTo>
                  <a:pt x="146928" y="85758"/>
                </a:lnTo>
                <a:lnTo>
                  <a:pt x="150340" y="86700"/>
                </a:lnTo>
                <a:lnTo>
                  <a:pt x="156670" y="90286"/>
                </a:lnTo>
                <a:lnTo>
                  <a:pt x="162658" y="92515"/>
                </a:lnTo>
                <a:lnTo>
                  <a:pt x="165589" y="93109"/>
                </a:lnTo>
                <a:lnTo>
                  <a:pt x="171385" y="96309"/>
                </a:lnTo>
                <a:lnTo>
                  <a:pt x="174264" y="98496"/>
                </a:lnTo>
                <a:lnTo>
                  <a:pt x="176183" y="100906"/>
                </a:lnTo>
                <a:lnTo>
                  <a:pt x="177463" y="103466"/>
                </a:lnTo>
                <a:lnTo>
                  <a:pt x="178316" y="106125"/>
                </a:lnTo>
                <a:lnTo>
                  <a:pt x="179837" y="107897"/>
                </a:lnTo>
                <a:lnTo>
                  <a:pt x="181804" y="109079"/>
                </a:lnTo>
                <a:lnTo>
                  <a:pt x="184067" y="109867"/>
                </a:lnTo>
                <a:lnTo>
                  <a:pt x="185577" y="111344"/>
                </a:lnTo>
                <a:lnTo>
                  <a:pt x="186582" y="113282"/>
                </a:lnTo>
                <a:lnTo>
                  <a:pt x="187253" y="115526"/>
                </a:lnTo>
                <a:lnTo>
                  <a:pt x="186748" y="117975"/>
                </a:lnTo>
                <a:lnTo>
                  <a:pt x="183646" y="123236"/>
                </a:lnTo>
                <a:lnTo>
                  <a:pt x="181633" y="128749"/>
                </a:lnTo>
                <a:lnTo>
                  <a:pt x="180340" y="135498"/>
                </a:lnTo>
                <a:lnTo>
                  <a:pt x="175565" y="141218"/>
                </a:lnTo>
                <a:lnTo>
                  <a:pt x="174194" y="143675"/>
                </a:lnTo>
                <a:lnTo>
                  <a:pt x="172669" y="148946"/>
                </a:lnTo>
                <a:lnTo>
                  <a:pt x="171310" y="150732"/>
                </a:lnTo>
                <a:lnTo>
                  <a:pt x="169452" y="151923"/>
                </a:lnTo>
                <a:lnTo>
                  <a:pt x="167260" y="152717"/>
                </a:lnTo>
                <a:lnTo>
                  <a:pt x="162285" y="156139"/>
                </a:lnTo>
                <a:lnTo>
                  <a:pt x="156899" y="160835"/>
                </a:lnTo>
                <a:lnTo>
                  <a:pt x="151330" y="166097"/>
                </a:lnTo>
                <a:lnTo>
                  <a:pt x="147559" y="168834"/>
                </a:lnTo>
                <a:lnTo>
                  <a:pt x="143140" y="171611"/>
                </a:lnTo>
                <a:lnTo>
                  <a:pt x="138289" y="174414"/>
                </a:lnTo>
                <a:lnTo>
                  <a:pt x="134103" y="176284"/>
                </a:lnTo>
                <a:lnTo>
                  <a:pt x="130359" y="177530"/>
                </a:lnTo>
                <a:lnTo>
                  <a:pt x="126911" y="178360"/>
                </a:lnTo>
                <a:lnTo>
                  <a:pt x="122707" y="179867"/>
                </a:lnTo>
                <a:lnTo>
                  <a:pt x="117999" y="181824"/>
                </a:lnTo>
                <a:lnTo>
                  <a:pt x="112956" y="184081"/>
                </a:lnTo>
                <a:lnTo>
                  <a:pt x="108642" y="186538"/>
                </a:lnTo>
                <a:lnTo>
                  <a:pt x="104812" y="189128"/>
                </a:lnTo>
                <a:lnTo>
                  <a:pt x="101307" y="191808"/>
                </a:lnTo>
                <a:lnTo>
                  <a:pt x="98018" y="193595"/>
                </a:lnTo>
                <a:lnTo>
                  <a:pt x="87885" y="197061"/>
                </a:lnTo>
                <a:lnTo>
                  <a:pt x="83355" y="199002"/>
                </a:lnTo>
                <a:lnTo>
                  <a:pt x="78430" y="201248"/>
                </a:lnTo>
                <a:lnTo>
                  <a:pt x="74194" y="202745"/>
                </a:lnTo>
                <a:lnTo>
                  <a:pt x="70417" y="203743"/>
                </a:lnTo>
                <a:lnTo>
                  <a:pt x="66947" y="204409"/>
                </a:lnTo>
                <a:lnTo>
                  <a:pt x="60552" y="205148"/>
                </a:lnTo>
                <a:lnTo>
                  <a:pt x="57512" y="205345"/>
                </a:lnTo>
                <a:lnTo>
                  <a:pt x="54534" y="206429"/>
                </a:lnTo>
                <a:lnTo>
                  <a:pt x="48685" y="210174"/>
                </a:lnTo>
                <a:lnTo>
                  <a:pt x="42910" y="212473"/>
                </a:lnTo>
                <a:lnTo>
                  <a:pt x="37168" y="213495"/>
                </a:lnTo>
                <a:lnTo>
                  <a:pt x="31442" y="213949"/>
                </a:lnTo>
                <a:lnTo>
                  <a:pt x="25721" y="214150"/>
                </a:lnTo>
                <a:lnTo>
                  <a:pt x="17144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SMARTPenAnnotation1015"/>
          <p:cNvSpPr/>
          <p:nvPr/>
        </p:nvSpPr>
        <p:spPr>
          <a:xfrm>
            <a:off x="3209368" y="4809525"/>
            <a:ext cx="153899" cy="196806"/>
          </a:xfrm>
          <a:custGeom>
            <a:avLst/>
            <a:gdLst/>
            <a:ahLst/>
            <a:cxnLst/>
            <a:rect l="0" t="0" r="0" b="0"/>
            <a:pathLst>
              <a:path w="153899" h="196806">
                <a:moveTo>
                  <a:pt x="102474" y="8220"/>
                </a:moveTo>
                <a:lnTo>
                  <a:pt x="94255" y="0"/>
                </a:lnTo>
                <a:lnTo>
                  <a:pt x="89455" y="4303"/>
                </a:lnTo>
                <a:lnTo>
                  <a:pt x="87127" y="5608"/>
                </a:lnTo>
                <a:lnTo>
                  <a:pt x="84623" y="6479"/>
                </a:lnTo>
                <a:lnTo>
                  <a:pt x="78310" y="7876"/>
                </a:lnTo>
                <a:lnTo>
                  <a:pt x="77792" y="8943"/>
                </a:lnTo>
                <a:lnTo>
                  <a:pt x="77217" y="12669"/>
                </a:lnTo>
                <a:lnTo>
                  <a:pt x="76111" y="14996"/>
                </a:lnTo>
                <a:lnTo>
                  <a:pt x="72342" y="20121"/>
                </a:lnTo>
                <a:lnTo>
                  <a:pt x="70004" y="22822"/>
                </a:lnTo>
                <a:lnTo>
                  <a:pt x="67492" y="25574"/>
                </a:lnTo>
                <a:lnTo>
                  <a:pt x="62161" y="31173"/>
                </a:lnTo>
                <a:lnTo>
                  <a:pt x="39597" y="53944"/>
                </a:lnTo>
                <a:lnTo>
                  <a:pt x="37696" y="56799"/>
                </a:lnTo>
                <a:lnTo>
                  <a:pt x="35584" y="62514"/>
                </a:lnTo>
                <a:lnTo>
                  <a:pt x="34068" y="66323"/>
                </a:lnTo>
                <a:lnTo>
                  <a:pt x="32105" y="70768"/>
                </a:lnTo>
                <a:lnTo>
                  <a:pt x="29844" y="75636"/>
                </a:lnTo>
                <a:lnTo>
                  <a:pt x="27384" y="79834"/>
                </a:lnTo>
                <a:lnTo>
                  <a:pt x="24791" y="83585"/>
                </a:lnTo>
                <a:lnTo>
                  <a:pt x="22111" y="87038"/>
                </a:lnTo>
                <a:lnTo>
                  <a:pt x="19371" y="90293"/>
                </a:lnTo>
                <a:lnTo>
                  <a:pt x="16592" y="93415"/>
                </a:lnTo>
                <a:lnTo>
                  <a:pt x="13787" y="96449"/>
                </a:lnTo>
                <a:lnTo>
                  <a:pt x="11917" y="99424"/>
                </a:lnTo>
                <a:lnTo>
                  <a:pt x="9839" y="105270"/>
                </a:lnTo>
                <a:lnTo>
                  <a:pt x="8332" y="109115"/>
                </a:lnTo>
                <a:lnTo>
                  <a:pt x="6376" y="113583"/>
                </a:lnTo>
                <a:lnTo>
                  <a:pt x="4118" y="118467"/>
                </a:lnTo>
                <a:lnTo>
                  <a:pt x="2614" y="122675"/>
                </a:lnTo>
                <a:lnTo>
                  <a:pt x="1610" y="126434"/>
                </a:lnTo>
                <a:lnTo>
                  <a:pt x="942" y="129891"/>
                </a:lnTo>
                <a:lnTo>
                  <a:pt x="496" y="133149"/>
                </a:lnTo>
                <a:lnTo>
                  <a:pt x="199" y="136273"/>
                </a:lnTo>
                <a:lnTo>
                  <a:pt x="0" y="139309"/>
                </a:lnTo>
                <a:lnTo>
                  <a:pt x="821" y="142285"/>
                </a:lnTo>
                <a:lnTo>
                  <a:pt x="4272" y="148132"/>
                </a:lnTo>
                <a:lnTo>
                  <a:pt x="6441" y="153906"/>
                </a:lnTo>
                <a:lnTo>
                  <a:pt x="7020" y="156779"/>
                </a:lnTo>
                <a:lnTo>
                  <a:pt x="10202" y="162511"/>
                </a:lnTo>
                <a:lnTo>
                  <a:pt x="15456" y="169401"/>
                </a:lnTo>
                <a:lnTo>
                  <a:pt x="18714" y="172884"/>
                </a:lnTo>
                <a:lnTo>
                  <a:pt x="32316" y="186654"/>
                </a:lnTo>
                <a:lnTo>
                  <a:pt x="33794" y="187183"/>
                </a:lnTo>
                <a:lnTo>
                  <a:pt x="37977" y="187772"/>
                </a:lnTo>
                <a:lnTo>
                  <a:pt x="40426" y="188881"/>
                </a:lnTo>
                <a:lnTo>
                  <a:pt x="43011" y="190573"/>
                </a:lnTo>
                <a:lnTo>
                  <a:pt x="45687" y="192653"/>
                </a:lnTo>
                <a:lnTo>
                  <a:pt x="48424" y="194040"/>
                </a:lnTo>
                <a:lnTo>
                  <a:pt x="51200" y="194966"/>
                </a:lnTo>
                <a:lnTo>
                  <a:pt x="57950" y="196450"/>
                </a:lnTo>
                <a:lnTo>
                  <a:pt x="61413" y="196652"/>
                </a:lnTo>
                <a:lnTo>
                  <a:pt x="66127" y="196743"/>
                </a:lnTo>
                <a:lnTo>
                  <a:pt x="79719" y="196805"/>
                </a:lnTo>
                <a:lnTo>
                  <a:pt x="83494" y="195856"/>
                </a:lnTo>
                <a:lnTo>
                  <a:pt x="87916" y="194271"/>
                </a:lnTo>
                <a:lnTo>
                  <a:pt x="92768" y="192261"/>
                </a:lnTo>
                <a:lnTo>
                  <a:pt x="96956" y="190922"/>
                </a:lnTo>
                <a:lnTo>
                  <a:pt x="100700" y="190028"/>
                </a:lnTo>
                <a:lnTo>
                  <a:pt x="104149" y="189433"/>
                </a:lnTo>
                <a:lnTo>
                  <a:pt x="107401" y="188083"/>
                </a:lnTo>
                <a:lnTo>
                  <a:pt x="110521" y="186231"/>
                </a:lnTo>
                <a:lnTo>
                  <a:pt x="113554" y="184044"/>
                </a:lnTo>
                <a:lnTo>
                  <a:pt x="115575" y="181634"/>
                </a:lnTo>
                <a:lnTo>
                  <a:pt x="116923" y="179074"/>
                </a:lnTo>
                <a:lnTo>
                  <a:pt x="117822" y="176415"/>
                </a:lnTo>
                <a:lnTo>
                  <a:pt x="120326" y="174642"/>
                </a:lnTo>
                <a:lnTo>
                  <a:pt x="123900" y="173461"/>
                </a:lnTo>
                <a:lnTo>
                  <a:pt x="128188" y="172673"/>
                </a:lnTo>
                <a:lnTo>
                  <a:pt x="131999" y="172148"/>
                </a:lnTo>
                <a:lnTo>
                  <a:pt x="135492" y="171798"/>
                </a:lnTo>
                <a:lnTo>
                  <a:pt x="138774" y="171564"/>
                </a:lnTo>
                <a:lnTo>
                  <a:pt x="140961" y="170456"/>
                </a:lnTo>
                <a:lnTo>
                  <a:pt x="142420" y="168764"/>
                </a:lnTo>
                <a:lnTo>
                  <a:pt x="143392" y="166685"/>
                </a:lnTo>
                <a:lnTo>
                  <a:pt x="144993" y="165298"/>
                </a:lnTo>
                <a:lnTo>
                  <a:pt x="147012" y="164374"/>
                </a:lnTo>
                <a:lnTo>
                  <a:pt x="149311" y="163757"/>
                </a:lnTo>
                <a:lnTo>
                  <a:pt x="150843" y="162394"/>
                </a:lnTo>
                <a:lnTo>
                  <a:pt x="151865" y="160533"/>
                </a:lnTo>
                <a:lnTo>
                  <a:pt x="153505" y="155252"/>
                </a:lnTo>
                <a:lnTo>
                  <a:pt x="153789" y="149787"/>
                </a:lnTo>
                <a:lnTo>
                  <a:pt x="153898" y="145767"/>
                </a:lnTo>
                <a:lnTo>
                  <a:pt x="149355" y="140944"/>
                </a:lnTo>
                <a:lnTo>
                  <a:pt x="148016" y="138612"/>
                </a:lnTo>
                <a:lnTo>
                  <a:pt x="146527" y="133482"/>
                </a:lnTo>
                <a:lnTo>
                  <a:pt x="145690" y="129790"/>
                </a:lnTo>
                <a:lnTo>
                  <a:pt x="144619" y="129271"/>
                </a:lnTo>
                <a:lnTo>
                  <a:pt x="140890" y="128696"/>
                </a:lnTo>
                <a:lnTo>
                  <a:pt x="138562" y="128542"/>
                </a:lnTo>
                <a:lnTo>
                  <a:pt x="136058" y="128440"/>
                </a:lnTo>
                <a:lnTo>
                  <a:pt x="130735" y="128326"/>
                </a:lnTo>
                <a:lnTo>
                  <a:pt x="107832" y="128236"/>
                </a:lnTo>
                <a:lnTo>
                  <a:pt x="105094" y="129188"/>
                </a:lnTo>
                <a:lnTo>
                  <a:pt x="102315" y="130775"/>
                </a:lnTo>
                <a:lnTo>
                  <a:pt x="99511" y="132786"/>
                </a:lnTo>
                <a:lnTo>
                  <a:pt x="95736" y="134127"/>
                </a:lnTo>
                <a:lnTo>
                  <a:pt x="91315" y="135020"/>
                </a:lnTo>
                <a:lnTo>
                  <a:pt x="86462" y="135616"/>
                </a:lnTo>
                <a:lnTo>
                  <a:pt x="82274" y="136965"/>
                </a:lnTo>
                <a:lnTo>
                  <a:pt x="78530" y="138818"/>
                </a:lnTo>
                <a:lnTo>
                  <a:pt x="75081" y="141005"/>
                </a:lnTo>
                <a:lnTo>
                  <a:pt x="71830" y="143416"/>
                </a:lnTo>
                <a:lnTo>
                  <a:pt x="68710" y="145976"/>
                </a:lnTo>
                <a:lnTo>
                  <a:pt x="65677" y="148635"/>
                </a:lnTo>
                <a:lnTo>
                  <a:pt x="62703" y="151360"/>
                </a:lnTo>
                <a:lnTo>
                  <a:pt x="56858" y="156928"/>
                </a:lnTo>
                <a:lnTo>
                  <a:pt x="25321" y="1882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SMARTPenAnnotation1016"/>
          <p:cNvSpPr/>
          <p:nvPr/>
        </p:nvSpPr>
        <p:spPr>
          <a:xfrm>
            <a:off x="2857500" y="5109210"/>
            <a:ext cx="214313" cy="240031"/>
          </a:xfrm>
          <a:custGeom>
            <a:avLst/>
            <a:gdLst/>
            <a:ahLst/>
            <a:cxnLst/>
            <a:rect l="0" t="0" r="0" b="0"/>
            <a:pathLst>
              <a:path w="214313" h="240031">
                <a:moveTo>
                  <a:pt x="214312" y="0"/>
                </a:moveTo>
                <a:lnTo>
                  <a:pt x="206931" y="0"/>
                </a:lnTo>
                <a:lnTo>
                  <a:pt x="206534" y="952"/>
                </a:lnTo>
                <a:lnTo>
                  <a:pt x="206093" y="4551"/>
                </a:lnTo>
                <a:lnTo>
                  <a:pt x="205022" y="6844"/>
                </a:lnTo>
                <a:lnTo>
                  <a:pt x="199918" y="13669"/>
                </a:lnTo>
                <a:lnTo>
                  <a:pt x="198390" y="15600"/>
                </a:lnTo>
                <a:lnTo>
                  <a:pt x="197710" y="18998"/>
                </a:lnTo>
                <a:lnTo>
                  <a:pt x="197529" y="21238"/>
                </a:lnTo>
                <a:lnTo>
                  <a:pt x="196456" y="23683"/>
                </a:lnTo>
                <a:lnTo>
                  <a:pt x="192723" y="28941"/>
                </a:lnTo>
                <a:lnTo>
                  <a:pt x="190395" y="30724"/>
                </a:lnTo>
                <a:lnTo>
                  <a:pt x="187890" y="31913"/>
                </a:lnTo>
                <a:lnTo>
                  <a:pt x="185267" y="32705"/>
                </a:lnTo>
                <a:lnTo>
                  <a:pt x="183519" y="34186"/>
                </a:lnTo>
                <a:lnTo>
                  <a:pt x="182353" y="36125"/>
                </a:lnTo>
                <a:lnTo>
                  <a:pt x="181576" y="38371"/>
                </a:lnTo>
                <a:lnTo>
                  <a:pt x="178173" y="43406"/>
                </a:lnTo>
                <a:lnTo>
                  <a:pt x="175932" y="46083"/>
                </a:lnTo>
                <a:lnTo>
                  <a:pt x="174437" y="48819"/>
                </a:lnTo>
                <a:lnTo>
                  <a:pt x="171382" y="58174"/>
                </a:lnTo>
                <a:lnTo>
                  <a:pt x="169500" y="62595"/>
                </a:lnTo>
                <a:lnTo>
                  <a:pt x="167292" y="67447"/>
                </a:lnTo>
                <a:lnTo>
                  <a:pt x="164868" y="70682"/>
                </a:lnTo>
                <a:lnTo>
                  <a:pt x="162299" y="72839"/>
                </a:lnTo>
                <a:lnTo>
                  <a:pt x="159634" y="74277"/>
                </a:lnTo>
                <a:lnTo>
                  <a:pt x="154133" y="80954"/>
                </a:lnTo>
                <a:lnTo>
                  <a:pt x="151333" y="85402"/>
                </a:lnTo>
                <a:lnTo>
                  <a:pt x="145681" y="92884"/>
                </a:lnTo>
                <a:lnTo>
                  <a:pt x="142841" y="96212"/>
                </a:lnTo>
                <a:lnTo>
                  <a:pt x="140947" y="99384"/>
                </a:lnTo>
                <a:lnTo>
                  <a:pt x="138843" y="105448"/>
                </a:lnTo>
                <a:lnTo>
                  <a:pt x="135368" y="111318"/>
                </a:lnTo>
                <a:lnTo>
                  <a:pt x="130648" y="117102"/>
                </a:lnTo>
                <a:lnTo>
                  <a:pt x="125376" y="122848"/>
                </a:lnTo>
                <a:lnTo>
                  <a:pt x="121684" y="125713"/>
                </a:lnTo>
                <a:lnTo>
                  <a:pt x="117317" y="128576"/>
                </a:lnTo>
                <a:lnTo>
                  <a:pt x="112501" y="131437"/>
                </a:lnTo>
                <a:lnTo>
                  <a:pt x="108338" y="134298"/>
                </a:lnTo>
                <a:lnTo>
                  <a:pt x="104610" y="137156"/>
                </a:lnTo>
                <a:lnTo>
                  <a:pt x="101173" y="140015"/>
                </a:lnTo>
                <a:lnTo>
                  <a:pt x="97928" y="143825"/>
                </a:lnTo>
                <a:lnTo>
                  <a:pt x="94813" y="148271"/>
                </a:lnTo>
                <a:lnTo>
                  <a:pt x="91783" y="153140"/>
                </a:lnTo>
                <a:lnTo>
                  <a:pt x="88811" y="157338"/>
                </a:lnTo>
                <a:lnTo>
                  <a:pt x="82969" y="164542"/>
                </a:lnTo>
                <a:lnTo>
                  <a:pt x="77197" y="170920"/>
                </a:lnTo>
                <a:lnTo>
                  <a:pt x="71457" y="176929"/>
                </a:lnTo>
                <a:lnTo>
                  <a:pt x="65731" y="182775"/>
                </a:lnTo>
                <a:lnTo>
                  <a:pt x="61918" y="185668"/>
                </a:lnTo>
                <a:lnTo>
                  <a:pt x="57471" y="188548"/>
                </a:lnTo>
                <a:lnTo>
                  <a:pt x="52602" y="191421"/>
                </a:lnTo>
                <a:lnTo>
                  <a:pt x="48402" y="194289"/>
                </a:lnTo>
                <a:lnTo>
                  <a:pt x="44651" y="197154"/>
                </a:lnTo>
                <a:lnTo>
                  <a:pt x="41197" y="200015"/>
                </a:lnTo>
                <a:lnTo>
                  <a:pt x="38894" y="202876"/>
                </a:lnTo>
                <a:lnTo>
                  <a:pt x="37359" y="205735"/>
                </a:lnTo>
                <a:lnTo>
                  <a:pt x="36336" y="208594"/>
                </a:lnTo>
                <a:lnTo>
                  <a:pt x="34701" y="210500"/>
                </a:lnTo>
                <a:lnTo>
                  <a:pt x="32659" y="211771"/>
                </a:lnTo>
                <a:lnTo>
                  <a:pt x="30345" y="212618"/>
                </a:lnTo>
                <a:lnTo>
                  <a:pt x="25234" y="216099"/>
                </a:lnTo>
                <a:lnTo>
                  <a:pt x="22538" y="218361"/>
                </a:lnTo>
                <a:lnTo>
                  <a:pt x="19787" y="219869"/>
                </a:lnTo>
                <a:lnTo>
                  <a:pt x="14192" y="221544"/>
                </a:lnTo>
                <a:lnTo>
                  <a:pt x="8530" y="224829"/>
                </a:lnTo>
                <a:lnTo>
                  <a:pt x="499" y="231069"/>
                </a:lnTo>
                <a:lnTo>
                  <a:pt x="65" y="238191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SMARTPenAnnotation1017"/>
          <p:cNvSpPr/>
          <p:nvPr/>
        </p:nvSpPr>
        <p:spPr>
          <a:xfrm>
            <a:off x="3149318" y="5126354"/>
            <a:ext cx="179670" cy="171451"/>
          </a:xfrm>
          <a:custGeom>
            <a:avLst/>
            <a:gdLst/>
            <a:ahLst/>
            <a:cxnLst/>
            <a:rect l="0" t="0" r="0" b="0"/>
            <a:pathLst>
              <a:path w="179670" h="171451">
                <a:moveTo>
                  <a:pt x="8219" y="0"/>
                </a:moveTo>
                <a:lnTo>
                  <a:pt x="838" y="0"/>
                </a:lnTo>
                <a:lnTo>
                  <a:pt x="441" y="953"/>
                </a:lnTo>
                <a:lnTo>
                  <a:pt x="0" y="4552"/>
                </a:lnTo>
                <a:lnTo>
                  <a:pt x="834" y="5892"/>
                </a:lnTo>
                <a:lnTo>
                  <a:pt x="2343" y="6786"/>
                </a:lnTo>
                <a:lnTo>
                  <a:pt x="7058" y="8220"/>
                </a:lnTo>
                <a:lnTo>
                  <a:pt x="7445" y="9291"/>
                </a:lnTo>
                <a:lnTo>
                  <a:pt x="7875" y="13019"/>
                </a:lnTo>
                <a:lnTo>
                  <a:pt x="8942" y="14395"/>
                </a:lnTo>
                <a:lnTo>
                  <a:pt x="10606" y="15312"/>
                </a:lnTo>
                <a:lnTo>
                  <a:pt x="12668" y="15923"/>
                </a:lnTo>
                <a:lnTo>
                  <a:pt x="17499" y="19142"/>
                </a:lnTo>
                <a:lnTo>
                  <a:pt x="23810" y="24419"/>
                </a:lnTo>
                <a:lnTo>
                  <a:pt x="27214" y="27681"/>
                </a:lnTo>
                <a:lnTo>
                  <a:pt x="37159" y="37536"/>
                </a:lnTo>
                <a:lnTo>
                  <a:pt x="39895" y="39312"/>
                </a:lnTo>
                <a:lnTo>
                  <a:pt x="45475" y="41284"/>
                </a:lnTo>
                <a:lnTo>
                  <a:pt x="47344" y="42763"/>
                </a:lnTo>
                <a:lnTo>
                  <a:pt x="48590" y="44702"/>
                </a:lnTo>
                <a:lnTo>
                  <a:pt x="49420" y="46946"/>
                </a:lnTo>
                <a:lnTo>
                  <a:pt x="52883" y="51980"/>
                </a:lnTo>
                <a:lnTo>
                  <a:pt x="55140" y="54656"/>
                </a:lnTo>
                <a:lnTo>
                  <a:pt x="58550" y="56440"/>
                </a:lnTo>
                <a:lnTo>
                  <a:pt x="62728" y="57629"/>
                </a:lnTo>
                <a:lnTo>
                  <a:pt x="67418" y="58423"/>
                </a:lnTo>
                <a:lnTo>
                  <a:pt x="71498" y="59903"/>
                </a:lnTo>
                <a:lnTo>
                  <a:pt x="75170" y="61844"/>
                </a:lnTo>
                <a:lnTo>
                  <a:pt x="78570" y="64089"/>
                </a:lnTo>
                <a:lnTo>
                  <a:pt x="81790" y="66539"/>
                </a:lnTo>
                <a:lnTo>
                  <a:pt x="84889" y="69124"/>
                </a:lnTo>
                <a:lnTo>
                  <a:pt x="87907" y="71801"/>
                </a:lnTo>
                <a:lnTo>
                  <a:pt x="93801" y="77314"/>
                </a:lnTo>
                <a:lnTo>
                  <a:pt x="96706" y="80118"/>
                </a:lnTo>
                <a:lnTo>
                  <a:pt x="99596" y="81987"/>
                </a:lnTo>
                <a:lnTo>
                  <a:pt x="102474" y="83233"/>
                </a:lnTo>
                <a:lnTo>
                  <a:pt x="105346" y="84064"/>
                </a:lnTo>
                <a:lnTo>
                  <a:pt x="108213" y="85570"/>
                </a:lnTo>
                <a:lnTo>
                  <a:pt x="111076" y="87527"/>
                </a:lnTo>
                <a:lnTo>
                  <a:pt x="113938" y="89784"/>
                </a:lnTo>
                <a:lnTo>
                  <a:pt x="116798" y="92241"/>
                </a:lnTo>
                <a:lnTo>
                  <a:pt x="119658" y="94832"/>
                </a:lnTo>
                <a:lnTo>
                  <a:pt x="125375" y="100250"/>
                </a:lnTo>
                <a:lnTo>
                  <a:pt x="139664" y="114332"/>
                </a:lnTo>
                <a:lnTo>
                  <a:pt x="142521" y="116226"/>
                </a:lnTo>
                <a:lnTo>
                  <a:pt x="145379" y="117489"/>
                </a:lnTo>
                <a:lnTo>
                  <a:pt x="148236" y="118332"/>
                </a:lnTo>
                <a:lnTo>
                  <a:pt x="151094" y="119845"/>
                </a:lnTo>
                <a:lnTo>
                  <a:pt x="153952" y="121807"/>
                </a:lnTo>
                <a:lnTo>
                  <a:pt x="156809" y="124067"/>
                </a:lnTo>
                <a:lnTo>
                  <a:pt x="158714" y="126527"/>
                </a:lnTo>
                <a:lnTo>
                  <a:pt x="159984" y="129119"/>
                </a:lnTo>
                <a:lnTo>
                  <a:pt x="160831" y="131800"/>
                </a:lnTo>
                <a:lnTo>
                  <a:pt x="162348" y="134539"/>
                </a:lnTo>
                <a:lnTo>
                  <a:pt x="164311" y="137318"/>
                </a:lnTo>
                <a:lnTo>
                  <a:pt x="169756" y="144071"/>
                </a:lnTo>
                <a:lnTo>
                  <a:pt x="173041" y="147534"/>
                </a:lnTo>
                <a:lnTo>
                  <a:pt x="179281" y="153910"/>
                </a:lnTo>
                <a:lnTo>
                  <a:pt x="179554" y="158740"/>
                </a:lnTo>
                <a:lnTo>
                  <a:pt x="179669" y="163809"/>
                </a:lnTo>
                <a:lnTo>
                  <a:pt x="179669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SMARTPenAnnotation1018"/>
          <p:cNvSpPr/>
          <p:nvPr/>
        </p:nvSpPr>
        <p:spPr>
          <a:xfrm>
            <a:off x="2660695" y="5426392"/>
            <a:ext cx="128191" cy="205375"/>
          </a:xfrm>
          <a:custGeom>
            <a:avLst/>
            <a:gdLst/>
            <a:ahLst/>
            <a:cxnLst/>
            <a:rect l="0" t="0" r="0" b="0"/>
            <a:pathLst>
              <a:path w="128191" h="205375">
                <a:moveTo>
                  <a:pt x="59644" y="0"/>
                </a:moveTo>
                <a:lnTo>
                  <a:pt x="30682" y="0"/>
                </a:lnTo>
                <a:lnTo>
                  <a:pt x="27953" y="953"/>
                </a:lnTo>
                <a:lnTo>
                  <a:pt x="25182" y="2540"/>
                </a:lnTo>
                <a:lnTo>
                  <a:pt x="18441" y="7381"/>
                </a:lnTo>
                <a:lnTo>
                  <a:pt x="14979" y="8043"/>
                </a:lnTo>
                <a:lnTo>
                  <a:pt x="12723" y="8220"/>
                </a:lnTo>
                <a:lnTo>
                  <a:pt x="11219" y="9290"/>
                </a:lnTo>
                <a:lnTo>
                  <a:pt x="10216" y="10956"/>
                </a:lnTo>
                <a:lnTo>
                  <a:pt x="8606" y="15922"/>
                </a:lnTo>
                <a:lnTo>
                  <a:pt x="7521" y="16330"/>
                </a:lnTo>
                <a:lnTo>
                  <a:pt x="3776" y="16783"/>
                </a:lnTo>
                <a:lnTo>
                  <a:pt x="0" y="17114"/>
                </a:lnTo>
                <a:lnTo>
                  <a:pt x="2339" y="19671"/>
                </a:lnTo>
                <a:lnTo>
                  <a:pt x="7050" y="24523"/>
                </a:lnTo>
                <a:lnTo>
                  <a:pt x="10234" y="25187"/>
                </a:lnTo>
                <a:lnTo>
                  <a:pt x="12417" y="25364"/>
                </a:lnTo>
                <a:lnTo>
                  <a:pt x="13872" y="26434"/>
                </a:lnTo>
                <a:lnTo>
                  <a:pt x="14842" y="28101"/>
                </a:lnTo>
                <a:lnTo>
                  <a:pt x="15488" y="30164"/>
                </a:lnTo>
                <a:lnTo>
                  <a:pt x="18747" y="34996"/>
                </a:lnTo>
                <a:lnTo>
                  <a:pt x="20950" y="37618"/>
                </a:lnTo>
                <a:lnTo>
                  <a:pt x="23370" y="39367"/>
                </a:lnTo>
                <a:lnTo>
                  <a:pt x="25937" y="40532"/>
                </a:lnTo>
                <a:lnTo>
                  <a:pt x="32349" y="42402"/>
                </a:lnTo>
                <a:lnTo>
                  <a:pt x="35765" y="45198"/>
                </a:lnTo>
                <a:lnTo>
                  <a:pt x="38010" y="47277"/>
                </a:lnTo>
                <a:lnTo>
                  <a:pt x="45720" y="54754"/>
                </a:lnTo>
                <a:lnTo>
                  <a:pt x="48457" y="56505"/>
                </a:lnTo>
                <a:lnTo>
                  <a:pt x="51233" y="57673"/>
                </a:lnTo>
                <a:lnTo>
                  <a:pt x="54037" y="58451"/>
                </a:lnTo>
                <a:lnTo>
                  <a:pt x="56859" y="59922"/>
                </a:lnTo>
                <a:lnTo>
                  <a:pt x="59692" y="61856"/>
                </a:lnTo>
                <a:lnTo>
                  <a:pt x="66533" y="67252"/>
                </a:lnTo>
                <a:lnTo>
                  <a:pt x="69000" y="68647"/>
                </a:lnTo>
                <a:lnTo>
                  <a:pt x="76820" y="72738"/>
                </a:lnTo>
                <a:lnTo>
                  <a:pt x="79667" y="75162"/>
                </a:lnTo>
                <a:lnTo>
                  <a:pt x="81565" y="77730"/>
                </a:lnTo>
                <a:lnTo>
                  <a:pt x="84627" y="83124"/>
                </a:lnTo>
                <a:lnTo>
                  <a:pt x="86777" y="85896"/>
                </a:lnTo>
                <a:lnTo>
                  <a:pt x="89163" y="88696"/>
                </a:lnTo>
                <a:lnTo>
                  <a:pt x="90753" y="91516"/>
                </a:lnTo>
                <a:lnTo>
                  <a:pt x="92521" y="97189"/>
                </a:lnTo>
                <a:lnTo>
                  <a:pt x="95846" y="102885"/>
                </a:lnTo>
                <a:lnTo>
                  <a:pt x="98066" y="105737"/>
                </a:lnTo>
                <a:lnTo>
                  <a:pt x="100533" y="111447"/>
                </a:lnTo>
                <a:lnTo>
                  <a:pt x="101191" y="114303"/>
                </a:lnTo>
                <a:lnTo>
                  <a:pt x="104462" y="120017"/>
                </a:lnTo>
                <a:lnTo>
                  <a:pt x="106668" y="122873"/>
                </a:lnTo>
                <a:lnTo>
                  <a:pt x="108138" y="126683"/>
                </a:lnTo>
                <a:lnTo>
                  <a:pt x="109119" y="131128"/>
                </a:lnTo>
                <a:lnTo>
                  <a:pt x="109772" y="135996"/>
                </a:lnTo>
                <a:lnTo>
                  <a:pt x="111161" y="140194"/>
                </a:lnTo>
                <a:lnTo>
                  <a:pt x="113039" y="143945"/>
                </a:lnTo>
                <a:lnTo>
                  <a:pt x="115243" y="147399"/>
                </a:lnTo>
                <a:lnTo>
                  <a:pt x="117692" y="153775"/>
                </a:lnTo>
                <a:lnTo>
                  <a:pt x="119265" y="161080"/>
                </a:lnTo>
                <a:lnTo>
                  <a:pt x="118441" y="162632"/>
                </a:lnTo>
                <a:lnTo>
                  <a:pt x="114987" y="166896"/>
                </a:lnTo>
                <a:lnTo>
                  <a:pt x="113684" y="169366"/>
                </a:lnTo>
                <a:lnTo>
                  <a:pt x="112237" y="174652"/>
                </a:lnTo>
                <a:lnTo>
                  <a:pt x="111594" y="180175"/>
                </a:lnTo>
                <a:lnTo>
                  <a:pt x="111308" y="185806"/>
                </a:lnTo>
                <a:lnTo>
                  <a:pt x="111110" y="195483"/>
                </a:lnTo>
                <a:lnTo>
                  <a:pt x="110147" y="196045"/>
                </a:lnTo>
                <a:lnTo>
                  <a:pt x="106538" y="196669"/>
                </a:lnTo>
                <a:lnTo>
                  <a:pt x="104241" y="197787"/>
                </a:lnTo>
                <a:lnTo>
                  <a:pt x="101759" y="199486"/>
                </a:lnTo>
                <a:lnTo>
                  <a:pt x="95480" y="204505"/>
                </a:lnTo>
                <a:lnTo>
                  <a:pt x="92081" y="205191"/>
                </a:lnTo>
                <a:lnTo>
                  <a:pt x="89841" y="205374"/>
                </a:lnTo>
                <a:lnTo>
                  <a:pt x="88348" y="204544"/>
                </a:lnTo>
                <a:lnTo>
                  <a:pt x="87353" y="203038"/>
                </a:lnTo>
                <a:lnTo>
                  <a:pt x="86689" y="201081"/>
                </a:lnTo>
                <a:lnTo>
                  <a:pt x="85294" y="199776"/>
                </a:lnTo>
                <a:lnTo>
                  <a:pt x="83412" y="198907"/>
                </a:lnTo>
                <a:lnTo>
                  <a:pt x="81204" y="198327"/>
                </a:lnTo>
                <a:lnTo>
                  <a:pt x="78780" y="197941"/>
                </a:lnTo>
                <a:lnTo>
                  <a:pt x="76212" y="197683"/>
                </a:lnTo>
                <a:lnTo>
                  <a:pt x="73547" y="197512"/>
                </a:lnTo>
                <a:lnTo>
                  <a:pt x="71770" y="196444"/>
                </a:lnTo>
                <a:lnTo>
                  <a:pt x="70586" y="194780"/>
                </a:lnTo>
                <a:lnTo>
                  <a:pt x="68685" y="189817"/>
                </a:lnTo>
                <a:lnTo>
                  <a:pt x="67577" y="189410"/>
                </a:lnTo>
                <a:lnTo>
                  <a:pt x="63805" y="188957"/>
                </a:lnTo>
                <a:lnTo>
                  <a:pt x="62418" y="187884"/>
                </a:lnTo>
                <a:lnTo>
                  <a:pt x="61494" y="186216"/>
                </a:lnTo>
                <a:lnTo>
                  <a:pt x="60467" y="181823"/>
                </a:lnTo>
                <a:lnTo>
                  <a:pt x="60010" y="176695"/>
                </a:lnTo>
                <a:lnTo>
                  <a:pt x="60841" y="173995"/>
                </a:lnTo>
                <a:lnTo>
                  <a:pt x="64303" y="168454"/>
                </a:lnTo>
                <a:lnTo>
                  <a:pt x="66478" y="162816"/>
                </a:lnTo>
                <a:lnTo>
                  <a:pt x="67873" y="155986"/>
                </a:lnTo>
                <a:lnTo>
                  <a:pt x="68115" y="150252"/>
                </a:lnTo>
                <a:lnTo>
                  <a:pt x="69102" y="147793"/>
                </a:lnTo>
                <a:lnTo>
                  <a:pt x="72738" y="142521"/>
                </a:lnTo>
                <a:lnTo>
                  <a:pt x="75041" y="139781"/>
                </a:lnTo>
                <a:lnTo>
                  <a:pt x="77529" y="137003"/>
                </a:lnTo>
                <a:lnTo>
                  <a:pt x="80140" y="134198"/>
                </a:lnTo>
                <a:lnTo>
                  <a:pt x="82833" y="130423"/>
                </a:lnTo>
                <a:lnTo>
                  <a:pt x="85581" y="126001"/>
                </a:lnTo>
                <a:lnTo>
                  <a:pt x="88366" y="121148"/>
                </a:lnTo>
                <a:lnTo>
                  <a:pt x="91175" y="116961"/>
                </a:lnTo>
                <a:lnTo>
                  <a:pt x="93999" y="113216"/>
                </a:lnTo>
                <a:lnTo>
                  <a:pt x="96835" y="109768"/>
                </a:lnTo>
                <a:lnTo>
                  <a:pt x="99986" y="103396"/>
                </a:lnTo>
                <a:lnTo>
                  <a:pt x="100826" y="100363"/>
                </a:lnTo>
                <a:lnTo>
                  <a:pt x="104300" y="94453"/>
                </a:lnTo>
                <a:lnTo>
                  <a:pt x="106560" y="91544"/>
                </a:lnTo>
                <a:lnTo>
                  <a:pt x="109019" y="88652"/>
                </a:lnTo>
                <a:lnTo>
                  <a:pt x="111611" y="85771"/>
                </a:lnTo>
                <a:lnTo>
                  <a:pt x="118063" y="78855"/>
                </a:lnTo>
                <a:lnTo>
                  <a:pt x="123732" y="73107"/>
                </a:lnTo>
                <a:lnTo>
                  <a:pt x="125229" y="70645"/>
                </a:lnTo>
                <a:lnTo>
                  <a:pt x="126893" y="65371"/>
                </a:lnTo>
                <a:lnTo>
                  <a:pt x="127830" y="61597"/>
                </a:lnTo>
                <a:lnTo>
                  <a:pt x="128108" y="55928"/>
                </a:lnTo>
                <a:lnTo>
                  <a:pt x="128190" y="48216"/>
                </a:lnTo>
                <a:lnTo>
                  <a:pt x="127249" y="45479"/>
                </a:lnTo>
                <a:lnTo>
                  <a:pt x="123663" y="39898"/>
                </a:lnTo>
                <a:lnTo>
                  <a:pt x="121435" y="34242"/>
                </a:lnTo>
                <a:lnTo>
                  <a:pt x="120444" y="28554"/>
                </a:lnTo>
                <a:lnTo>
                  <a:pt x="120004" y="22851"/>
                </a:lnTo>
                <a:lnTo>
                  <a:pt x="118934" y="20949"/>
                </a:lnTo>
                <a:lnTo>
                  <a:pt x="117269" y="19681"/>
                </a:lnTo>
                <a:lnTo>
                  <a:pt x="115206" y="18836"/>
                </a:lnTo>
                <a:lnTo>
                  <a:pt x="112878" y="17320"/>
                </a:lnTo>
                <a:lnTo>
                  <a:pt x="110373" y="15357"/>
                </a:lnTo>
                <a:lnTo>
                  <a:pt x="107751" y="13095"/>
                </a:lnTo>
                <a:lnTo>
                  <a:pt x="105051" y="10635"/>
                </a:lnTo>
                <a:lnTo>
                  <a:pt x="9393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SMARTPenAnnotation1019"/>
          <p:cNvSpPr/>
          <p:nvPr/>
        </p:nvSpPr>
        <p:spPr>
          <a:xfrm>
            <a:off x="3234689" y="5366385"/>
            <a:ext cx="111443" cy="222886"/>
          </a:xfrm>
          <a:custGeom>
            <a:avLst/>
            <a:gdLst/>
            <a:ahLst/>
            <a:cxnLst/>
            <a:rect l="0" t="0" r="0" b="0"/>
            <a:pathLst>
              <a:path w="111443" h="222886">
                <a:moveTo>
                  <a:pt x="0" y="17144"/>
                </a:moveTo>
                <a:lnTo>
                  <a:pt x="15923" y="17144"/>
                </a:lnTo>
                <a:lnTo>
                  <a:pt x="18235" y="16192"/>
                </a:lnTo>
                <a:lnTo>
                  <a:pt x="21682" y="14605"/>
                </a:lnTo>
                <a:lnTo>
                  <a:pt x="31800" y="9763"/>
                </a:lnTo>
                <a:lnTo>
                  <a:pt x="33583" y="9366"/>
                </a:lnTo>
                <a:lnTo>
                  <a:pt x="35724" y="9102"/>
                </a:lnTo>
                <a:lnTo>
                  <a:pt x="38103" y="8925"/>
                </a:lnTo>
                <a:lnTo>
                  <a:pt x="40642" y="7855"/>
                </a:lnTo>
                <a:lnTo>
                  <a:pt x="43288" y="6189"/>
                </a:lnTo>
                <a:lnTo>
                  <a:pt x="46004" y="4126"/>
                </a:lnTo>
                <a:lnTo>
                  <a:pt x="48767" y="2751"/>
                </a:lnTo>
                <a:lnTo>
                  <a:pt x="51561" y="1833"/>
                </a:lnTo>
                <a:lnTo>
                  <a:pt x="54377" y="1223"/>
                </a:lnTo>
                <a:lnTo>
                  <a:pt x="57206" y="815"/>
                </a:lnTo>
                <a:lnTo>
                  <a:pt x="60045" y="543"/>
                </a:lnTo>
                <a:lnTo>
                  <a:pt x="62890" y="362"/>
                </a:lnTo>
                <a:lnTo>
                  <a:pt x="68591" y="161"/>
                </a:lnTo>
                <a:lnTo>
                  <a:pt x="80012" y="32"/>
                </a:lnTo>
                <a:lnTo>
                  <a:pt x="111409" y="0"/>
                </a:lnTo>
                <a:lnTo>
                  <a:pt x="111442" y="12770"/>
                </a:lnTo>
                <a:lnTo>
                  <a:pt x="110490" y="15181"/>
                </a:lnTo>
                <a:lnTo>
                  <a:pt x="108903" y="17741"/>
                </a:lnTo>
                <a:lnTo>
                  <a:pt x="106892" y="20400"/>
                </a:lnTo>
                <a:lnTo>
                  <a:pt x="105552" y="24077"/>
                </a:lnTo>
                <a:lnTo>
                  <a:pt x="104658" y="28434"/>
                </a:lnTo>
                <a:lnTo>
                  <a:pt x="104062" y="33243"/>
                </a:lnTo>
                <a:lnTo>
                  <a:pt x="102713" y="37402"/>
                </a:lnTo>
                <a:lnTo>
                  <a:pt x="100860" y="41127"/>
                </a:lnTo>
                <a:lnTo>
                  <a:pt x="98673" y="44563"/>
                </a:lnTo>
                <a:lnTo>
                  <a:pt x="97214" y="48758"/>
                </a:lnTo>
                <a:lnTo>
                  <a:pt x="96242" y="53460"/>
                </a:lnTo>
                <a:lnTo>
                  <a:pt x="95594" y="58500"/>
                </a:lnTo>
                <a:lnTo>
                  <a:pt x="94210" y="63765"/>
                </a:lnTo>
                <a:lnTo>
                  <a:pt x="92334" y="69180"/>
                </a:lnTo>
                <a:lnTo>
                  <a:pt x="90132" y="74695"/>
                </a:lnTo>
                <a:lnTo>
                  <a:pt x="87710" y="79324"/>
                </a:lnTo>
                <a:lnTo>
                  <a:pt x="85144" y="83363"/>
                </a:lnTo>
                <a:lnTo>
                  <a:pt x="82480" y="87008"/>
                </a:lnTo>
                <a:lnTo>
                  <a:pt x="79752" y="91343"/>
                </a:lnTo>
                <a:lnTo>
                  <a:pt x="76980" y="96137"/>
                </a:lnTo>
                <a:lnTo>
                  <a:pt x="74181" y="101239"/>
                </a:lnTo>
                <a:lnTo>
                  <a:pt x="72314" y="105593"/>
                </a:lnTo>
                <a:lnTo>
                  <a:pt x="71070" y="109448"/>
                </a:lnTo>
                <a:lnTo>
                  <a:pt x="70240" y="112970"/>
                </a:lnTo>
                <a:lnTo>
                  <a:pt x="68734" y="117223"/>
                </a:lnTo>
                <a:lnTo>
                  <a:pt x="66778" y="121964"/>
                </a:lnTo>
                <a:lnTo>
                  <a:pt x="64521" y="127029"/>
                </a:lnTo>
                <a:lnTo>
                  <a:pt x="63017" y="131359"/>
                </a:lnTo>
                <a:lnTo>
                  <a:pt x="62014" y="135197"/>
                </a:lnTo>
                <a:lnTo>
                  <a:pt x="60900" y="142003"/>
                </a:lnTo>
                <a:lnTo>
                  <a:pt x="60404" y="148202"/>
                </a:lnTo>
                <a:lnTo>
                  <a:pt x="59320" y="151189"/>
                </a:lnTo>
                <a:lnTo>
                  <a:pt x="57644" y="154133"/>
                </a:lnTo>
                <a:lnTo>
                  <a:pt x="55574" y="157048"/>
                </a:lnTo>
                <a:lnTo>
                  <a:pt x="53275" y="162826"/>
                </a:lnTo>
                <a:lnTo>
                  <a:pt x="52253" y="168569"/>
                </a:lnTo>
                <a:lnTo>
                  <a:pt x="51799" y="174297"/>
                </a:lnTo>
                <a:lnTo>
                  <a:pt x="51597" y="180017"/>
                </a:lnTo>
                <a:lnTo>
                  <a:pt x="51467" y="191451"/>
                </a:lnTo>
                <a:lnTo>
                  <a:pt x="51436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SMARTPenAnnotation1020"/>
          <p:cNvSpPr/>
          <p:nvPr/>
        </p:nvSpPr>
        <p:spPr>
          <a:xfrm>
            <a:off x="3200400" y="5477827"/>
            <a:ext cx="205740" cy="8574"/>
          </a:xfrm>
          <a:custGeom>
            <a:avLst/>
            <a:gdLst/>
            <a:ahLst/>
            <a:cxnLst/>
            <a:rect l="0" t="0" r="0" b="0"/>
            <a:pathLst>
              <a:path w="205740" h="8574">
                <a:moveTo>
                  <a:pt x="0" y="8573"/>
                </a:moveTo>
                <a:lnTo>
                  <a:pt x="12770" y="8573"/>
                </a:lnTo>
                <a:lnTo>
                  <a:pt x="14228" y="7620"/>
                </a:lnTo>
                <a:lnTo>
                  <a:pt x="15200" y="6033"/>
                </a:lnTo>
                <a:lnTo>
                  <a:pt x="15848" y="4022"/>
                </a:lnTo>
                <a:lnTo>
                  <a:pt x="17233" y="2681"/>
                </a:lnTo>
                <a:lnTo>
                  <a:pt x="19108" y="1787"/>
                </a:lnTo>
                <a:lnTo>
                  <a:pt x="21311" y="1192"/>
                </a:lnTo>
                <a:lnTo>
                  <a:pt x="23732" y="794"/>
                </a:lnTo>
                <a:lnTo>
                  <a:pt x="26299" y="530"/>
                </a:lnTo>
                <a:lnTo>
                  <a:pt x="28962" y="353"/>
                </a:lnTo>
                <a:lnTo>
                  <a:pt x="34462" y="157"/>
                </a:lnTo>
                <a:lnTo>
                  <a:pt x="45453" y="47"/>
                </a:lnTo>
                <a:lnTo>
                  <a:pt x="152747" y="0"/>
                </a:lnTo>
                <a:lnTo>
                  <a:pt x="157076" y="953"/>
                </a:lnTo>
                <a:lnTo>
                  <a:pt x="160914" y="2540"/>
                </a:lnTo>
                <a:lnTo>
                  <a:pt x="164426" y="4551"/>
                </a:lnTo>
                <a:lnTo>
                  <a:pt x="167720" y="5892"/>
                </a:lnTo>
                <a:lnTo>
                  <a:pt x="170868" y="6785"/>
                </a:lnTo>
                <a:lnTo>
                  <a:pt x="173920" y="7381"/>
                </a:lnTo>
                <a:lnTo>
                  <a:pt x="176906" y="7778"/>
                </a:lnTo>
                <a:lnTo>
                  <a:pt x="179850" y="8043"/>
                </a:lnTo>
                <a:lnTo>
                  <a:pt x="186867" y="8468"/>
                </a:lnTo>
                <a:lnTo>
                  <a:pt x="192634" y="8542"/>
                </a:lnTo>
                <a:lnTo>
                  <a:pt x="205739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SMARTPenAnnotation1021"/>
          <p:cNvSpPr/>
          <p:nvPr/>
        </p:nvSpPr>
        <p:spPr>
          <a:xfrm>
            <a:off x="2454592" y="5726429"/>
            <a:ext cx="162878" cy="180024"/>
          </a:xfrm>
          <a:custGeom>
            <a:avLst/>
            <a:gdLst/>
            <a:ahLst/>
            <a:cxnLst/>
            <a:rect l="0" t="0" r="0" b="0"/>
            <a:pathLst>
              <a:path w="162878" h="180024">
                <a:moveTo>
                  <a:pt x="162877" y="0"/>
                </a:moveTo>
                <a:lnTo>
                  <a:pt x="149785" y="0"/>
                </a:lnTo>
                <a:lnTo>
                  <a:pt x="148434" y="953"/>
                </a:lnTo>
                <a:lnTo>
                  <a:pt x="147534" y="2541"/>
                </a:lnTo>
                <a:lnTo>
                  <a:pt x="146088" y="7382"/>
                </a:lnTo>
                <a:lnTo>
                  <a:pt x="145017" y="7779"/>
                </a:lnTo>
                <a:lnTo>
                  <a:pt x="141287" y="8220"/>
                </a:lnTo>
                <a:lnTo>
                  <a:pt x="139911" y="9291"/>
                </a:lnTo>
                <a:lnTo>
                  <a:pt x="138994" y="10956"/>
                </a:lnTo>
                <a:lnTo>
                  <a:pt x="137522" y="15923"/>
                </a:lnTo>
                <a:lnTo>
                  <a:pt x="136449" y="16330"/>
                </a:lnTo>
                <a:lnTo>
                  <a:pt x="132716" y="16784"/>
                </a:lnTo>
                <a:lnTo>
                  <a:pt x="131340" y="17857"/>
                </a:lnTo>
                <a:lnTo>
                  <a:pt x="130423" y="19525"/>
                </a:lnTo>
                <a:lnTo>
                  <a:pt x="129811" y="21589"/>
                </a:lnTo>
                <a:lnTo>
                  <a:pt x="128451" y="22965"/>
                </a:lnTo>
                <a:lnTo>
                  <a:pt x="126591" y="23883"/>
                </a:lnTo>
                <a:lnTo>
                  <a:pt x="124399" y="24495"/>
                </a:lnTo>
                <a:lnTo>
                  <a:pt x="122938" y="25855"/>
                </a:lnTo>
                <a:lnTo>
                  <a:pt x="121963" y="27714"/>
                </a:lnTo>
                <a:lnTo>
                  <a:pt x="121314" y="29906"/>
                </a:lnTo>
                <a:lnTo>
                  <a:pt x="119928" y="31368"/>
                </a:lnTo>
                <a:lnTo>
                  <a:pt x="118052" y="32342"/>
                </a:lnTo>
                <a:lnTo>
                  <a:pt x="115849" y="32991"/>
                </a:lnTo>
                <a:lnTo>
                  <a:pt x="114380" y="34377"/>
                </a:lnTo>
                <a:lnTo>
                  <a:pt x="113401" y="36253"/>
                </a:lnTo>
                <a:lnTo>
                  <a:pt x="111829" y="41558"/>
                </a:lnTo>
                <a:lnTo>
                  <a:pt x="107006" y="47027"/>
                </a:lnTo>
                <a:lnTo>
                  <a:pt x="102735" y="51517"/>
                </a:lnTo>
                <a:lnTo>
                  <a:pt x="98682" y="55599"/>
                </a:lnTo>
                <a:lnTo>
                  <a:pt x="96268" y="57069"/>
                </a:lnTo>
                <a:lnTo>
                  <a:pt x="93706" y="58049"/>
                </a:lnTo>
                <a:lnTo>
                  <a:pt x="91046" y="58701"/>
                </a:lnTo>
                <a:lnTo>
                  <a:pt x="89272" y="60090"/>
                </a:lnTo>
                <a:lnTo>
                  <a:pt x="88090" y="61968"/>
                </a:lnTo>
                <a:lnTo>
                  <a:pt x="87302" y="64172"/>
                </a:lnTo>
                <a:lnTo>
                  <a:pt x="83886" y="69161"/>
                </a:lnTo>
                <a:lnTo>
                  <a:pt x="81641" y="71825"/>
                </a:lnTo>
                <a:lnTo>
                  <a:pt x="80145" y="74554"/>
                </a:lnTo>
                <a:lnTo>
                  <a:pt x="78483" y="80125"/>
                </a:lnTo>
                <a:lnTo>
                  <a:pt x="77086" y="82945"/>
                </a:lnTo>
                <a:lnTo>
                  <a:pt x="75204" y="85777"/>
                </a:lnTo>
                <a:lnTo>
                  <a:pt x="69888" y="92615"/>
                </a:lnTo>
                <a:lnTo>
                  <a:pt x="66621" y="96090"/>
                </a:lnTo>
                <a:lnTo>
                  <a:pt x="47352" y="115524"/>
                </a:lnTo>
                <a:lnTo>
                  <a:pt x="45855" y="117973"/>
                </a:lnTo>
                <a:lnTo>
                  <a:pt x="44193" y="123236"/>
                </a:lnTo>
                <a:lnTo>
                  <a:pt x="43257" y="127002"/>
                </a:lnTo>
                <a:lnTo>
                  <a:pt x="40498" y="130423"/>
                </a:lnTo>
                <a:lnTo>
                  <a:pt x="35516" y="135830"/>
                </a:lnTo>
                <a:lnTo>
                  <a:pt x="34155" y="136273"/>
                </a:lnTo>
                <a:lnTo>
                  <a:pt x="30103" y="136766"/>
                </a:lnTo>
                <a:lnTo>
                  <a:pt x="28641" y="137850"/>
                </a:lnTo>
                <a:lnTo>
                  <a:pt x="27666" y="139526"/>
                </a:lnTo>
                <a:lnTo>
                  <a:pt x="27017" y="141595"/>
                </a:lnTo>
                <a:lnTo>
                  <a:pt x="25631" y="142974"/>
                </a:lnTo>
                <a:lnTo>
                  <a:pt x="23755" y="143894"/>
                </a:lnTo>
                <a:lnTo>
                  <a:pt x="18451" y="145370"/>
                </a:lnTo>
                <a:lnTo>
                  <a:pt x="18015" y="146444"/>
                </a:lnTo>
                <a:lnTo>
                  <a:pt x="17403" y="151553"/>
                </a:lnTo>
                <a:lnTo>
                  <a:pt x="17160" y="156685"/>
                </a:lnTo>
                <a:lnTo>
                  <a:pt x="17155" y="158749"/>
                </a:lnTo>
                <a:lnTo>
                  <a:pt x="16199" y="160126"/>
                </a:lnTo>
                <a:lnTo>
                  <a:pt x="14609" y="161043"/>
                </a:lnTo>
                <a:lnTo>
                  <a:pt x="8926" y="162771"/>
                </a:lnTo>
                <a:lnTo>
                  <a:pt x="8677" y="167397"/>
                </a:lnTo>
                <a:lnTo>
                  <a:pt x="7690" y="168748"/>
                </a:lnTo>
                <a:lnTo>
                  <a:pt x="6079" y="169649"/>
                </a:lnTo>
                <a:lnTo>
                  <a:pt x="105" y="171419"/>
                </a:lnTo>
                <a:lnTo>
                  <a:pt x="47" y="173977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SMARTPenAnnotation1022"/>
          <p:cNvSpPr/>
          <p:nvPr/>
        </p:nvSpPr>
        <p:spPr>
          <a:xfrm>
            <a:off x="2154554" y="6026467"/>
            <a:ext cx="17147" cy="34291"/>
          </a:xfrm>
          <a:custGeom>
            <a:avLst/>
            <a:gdLst/>
            <a:ahLst/>
            <a:cxnLst/>
            <a:rect l="0" t="0" r="0" b="0"/>
            <a:pathLst>
              <a:path w="17147" h="34291">
                <a:moveTo>
                  <a:pt x="17146" y="0"/>
                </a:moveTo>
                <a:lnTo>
                  <a:pt x="210" y="0"/>
                </a:lnTo>
                <a:lnTo>
                  <a:pt x="4614" y="0"/>
                </a:lnTo>
                <a:lnTo>
                  <a:pt x="5933" y="953"/>
                </a:lnTo>
                <a:lnTo>
                  <a:pt x="6813" y="2540"/>
                </a:lnTo>
                <a:lnTo>
                  <a:pt x="7400" y="4551"/>
                </a:lnTo>
                <a:lnTo>
                  <a:pt x="6838" y="5891"/>
                </a:lnTo>
                <a:lnTo>
                  <a:pt x="5512" y="6785"/>
                </a:lnTo>
                <a:lnTo>
                  <a:pt x="3674" y="7381"/>
                </a:lnTo>
                <a:lnTo>
                  <a:pt x="2450" y="8731"/>
                </a:lnTo>
                <a:lnTo>
                  <a:pt x="1633" y="10583"/>
                </a:lnTo>
                <a:lnTo>
                  <a:pt x="323" y="15849"/>
                </a:lnTo>
                <a:lnTo>
                  <a:pt x="216" y="17233"/>
                </a:lnTo>
                <a:lnTo>
                  <a:pt x="144" y="19109"/>
                </a:lnTo>
                <a:lnTo>
                  <a:pt x="29" y="24412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SMARTPenAnnotation1023"/>
          <p:cNvSpPr/>
          <p:nvPr/>
        </p:nvSpPr>
        <p:spPr>
          <a:xfrm>
            <a:off x="2145982" y="6086475"/>
            <a:ext cx="137161" cy="17041"/>
          </a:xfrm>
          <a:custGeom>
            <a:avLst/>
            <a:gdLst/>
            <a:ahLst/>
            <a:cxnLst/>
            <a:rect l="0" t="0" r="0" b="0"/>
            <a:pathLst>
              <a:path w="137161" h="17041">
                <a:moveTo>
                  <a:pt x="0" y="8572"/>
                </a:moveTo>
                <a:lnTo>
                  <a:pt x="7381" y="8572"/>
                </a:lnTo>
                <a:lnTo>
                  <a:pt x="7778" y="9525"/>
                </a:lnTo>
                <a:lnTo>
                  <a:pt x="8043" y="11112"/>
                </a:lnTo>
                <a:lnTo>
                  <a:pt x="8468" y="15953"/>
                </a:lnTo>
                <a:lnTo>
                  <a:pt x="9455" y="16350"/>
                </a:lnTo>
                <a:lnTo>
                  <a:pt x="13092" y="16791"/>
                </a:lnTo>
                <a:lnTo>
                  <a:pt x="15944" y="17040"/>
                </a:lnTo>
                <a:lnTo>
                  <a:pt x="17297" y="16123"/>
                </a:lnTo>
                <a:lnTo>
                  <a:pt x="19151" y="14558"/>
                </a:lnTo>
                <a:lnTo>
                  <a:pt x="24420" y="9755"/>
                </a:lnTo>
                <a:lnTo>
                  <a:pt x="25805" y="9361"/>
                </a:lnTo>
                <a:lnTo>
                  <a:pt x="29884" y="8923"/>
                </a:lnTo>
                <a:lnTo>
                  <a:pt x="32305" y="8806"/>
                </a:lnTo>
                <a:lnTo>
                  <a:pt x="37535" y="8676"/>
                </a:lnTo>
                <a:lnTo>
                  <a:pt x="40264" y="7689"/>
                </a:lnTo>
                <a:lnTo>
                  <a:pt x="43035" y="6079"/>
                </a:lnTo>
                <a:lnTo>
                  <a:pt x="45835" y="4052"/>
                </a:lnTo>
                <a:lnTo>
                  <a:pt x="48654" y="2702"/>
                </a:lnTo>
                <a:lnTo>
                  <a:pt x="51486" y="1801"/>
                </a:lnTo>
                <a:lnTo>
                  <a:pt x="54327" y="1201"/>
                </a:lnTo>
                <a:lnTo>
                  <a:pt x="57173" y="800"/>
                </a:lnTo>
                <a:lnTo>
                  <a:pt x="60023" y="533"/>
                </a:lnTo>
                <a:lnTo>
                  <a:pt x="62875" y="355"/>
                </a:lnTo>
                <a:lnTo>
                  <a:pt x="68584" y="158"/>
                </a:lnTo>
                <a:lnTo>
                  <a:pt x="80011" y="31"/>
                </a:lnTo>
                <a:lnTo>
                  <a:pt x="126894" y="0"/>
                </a:lnTo>
                <a:lnTo>
                  <a:pt x="128411" y="953"/>
                </a:lnTo>
                <a:lnTo>
                  <a:pt x="130375" y="2540"/>
                </a:lnTo>
                <a:lnTo>
                  <a:pt x="13716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SMARTPenAnnotation1024"/>
          <p:cNvSpPr/>
          <p:nvPr/>
        </p:nvSpPr>
        <p:spPr>
          <a:xfrm>
            <a:off x="2223134" y="6026467"/>
            <a:ext cx="68581" cy="180024"/>
          </a:xfrm>
          <a:custGeom>
            <a:avLst/>
            <a:gdLst/>
            <a:ahLst/>
            <a:cxnLst/>
            <a:rect l="0" t="0" r="0" b="0"/>
            <a:pathLst>
              <a:path w="68581" h="180024">
                <a:moveTo>
                  <a:pt x="68580" y="0"/>
                </a:moveTo>
                <a:lnTo>
                  <a:pt x="64030" y="4551"/>
                </a:lnTo>
                <a:lnTo>
                  <a:pt x="62689" y="6844"/>
                </a:lnTo>
                <a:lnTo>
                  <a:pt x="61200" y="11932"/>
                </a:lnTo>
                <a:lnTo>
                  <a:pt x="60361" y="15601"/>
                </a:lnTo>
                <a:lnTo>
                  <a:pt x="59291" y="17067"/>
                </a:lnTo>
                <a:lnTo>
                  <a:pt x="57625" y="18999"/>
                </a:lnTo>
                <a:lnTo>
                  <a:pt x="55562" y="21238"/>
                </a:lnTo>
                <a:lnTo>
                  <a:pt x="54186" y="24637"/>
                </a:lnTo>
                <a:lnTo>
                  <a:pt x="53269" y="28807"/>
                </a:lnTo>
                <a:lnTo>
                  <a:pt x="52658" y="33492"/>
                </a:lnTo>
                <a:lnTo>
                  <a:pt x="52251" y="37568"/>
                </a:lnTo>
                <a:lnTo>
                  <a:pt x="51979" y="41238"/>
                </a:lnTo>
                <a:lnTo>
                  <a:pt x="51798" y="44637"/>
                </a:lnTo>
                <a:lnTo>
                  <a:pt x="50724" y="48808"/>
                </a:lnTo>
                <a:lnTo>
                  <a:pt x="49057" y="53494"/>
                </a:lnTo>
                <a:lnTo>
                  <a:pt x="46992" y="58523"/>
                </a:lnTo>
                <a:lnTo>
                  <a:pt x="44663" y="62828"/>
                </a:lnTo>
                <a:lnTo>
                  <a:pt x="42158" y="66650"/>
                </a:lnTo>
                <a:lnTo>
                  <a:pt x="39536" y="70151"/>
                </a:lnTo>
                <a:lnTo>
                  <a:pt x="37787" y="74390"/>
                </a:lnTo>
                <a:lnTo>
                  <a:pt x="36622" y="79121"/>
                </a:lnTo>
                <a:lnTo>
                  <a:pt x="35845" y="84180"/>
                </a:lnTo>
                <a:lnTo>
                  <a:pt x="35327" y="89457"/>
                </a:lnTo>
                <a:lnTo>
                  <a:pt x="34981" y="94881"/>
                </a:lnTo>
                <a:lnTo>
                  <a:pt x="34751" y="100402"/>
                </a:lnTo>
                <a:lnTo>
                  <a:pt x="33645" y="105034"/>
                </a:lnTo>
                <a:lnTo>
                  <a:pt x="31955" y="109075"/>
                </a:lnTo>
                <a:lnTo>
                  <a:pt x="29876" y="112722"/>
                </a:lnTo>
                <a:lnTo>
                  <a:pt x="28490" y="116106"/>
                </a:lnTo>
                <a:lnTo>
                  <a:pt x="27566" y="119314"/>
                </a:lnTo>
                <a:lnTo>
                  <a:pt x="26950" y="122405"/>
                </a:lnTo>
                <a:lnTo>
                  <a:pt x="25587" y="125419"/>
                </a:lnTo>
                <a:lnTo>
                  <a:pt x="23725" y="128380"/>
                </a:lnTo>
                <a:lnTo>
                  <a:pt x="21532" y="131307"/>
                </a:lnTo>
                <a:lnTo>
                  <a:pt x="20070" y="134210"/>
                </a:lnTo>
                <a:lnTo>
                  <a:pt x="19095" y="137099"/>
                </a:lnTo>
                <a:lnTo>
                  <a:pt x="18445" y="139977"/>
                </a:lnTo>
                <a:lnTo>
                  <a:pt x="18012" y="142848"/>
                </a:lnTo>
                <a:lnTo>
                  <a:pt x="17723" y="145714"/>
                </a:lnTo>
                <a:lnTo>
                  <a:pt x="17530" y="148578"/>
                </a:lnTo>
                <a:lnTo>
                  <a:pt x="16450" y="151440"/>
                </a:lnTo>
                <a:lnTo>
                  <a:pt x="14777" y="154300"/>
                </a:lnTo>
                <a:lnTo>
                  <a:pt x="12709" y="157159"/>
                </a:lnTo>
                <a:lnTo>
                  <a:pt x="10378" y="160018"/>
                </a:lnTo>
                <a:lnTo>
                  <a:pt x="7871" y="162876"/>
                </a:lnTo>
                <a:lnTo>
                  <a:pt x="1555" y="169757"/>
                </a:lnTo>
                <a:lnTo>
                  <a:pt x="1037" y="171274"/>
                </a:lnTo>
                <a:lnTo>
                  <a:pt x="461" y="175499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SMARTPenAnnotation1025"/>
          <p:cNvSpPr/>
          <p:nvPr/>
        </p:nvSpPr>
        <p:spPr>
          <a:xfrm>
            <a:off x="2115327" y="6017895"/>
            <a:ext cx="167816" cy="85726"/>
          </a:xfrm>
          <a:custGeom>
            <a:avLst/>
            <a:gdLst/>
            <a:ahLst/>
            <a:cxnLst/>
            <a:rect l="0" t="0" r="0" b="0"/>
            <a:pathLst>
              <a:path w="167816" h="85726">
                <a:moveTo>
                  <a:pt x="64945" y="0"/>
                </a:moveTo>
                <a:lnTo>
                  <a:pt x="56725" y="0"/>
                </a:lnTo>
                <a:lnTo>
                  <a:pt x="56529" y="2540"/>
                </a:lnTo>
                <a:lnTo>
                  <a:pt x="56404" y="7381"/>
                </a:lnTo>
                <a:lnTo>
                  <a:pt x="55441" y="7778"/>
                </a:lnTo>
                <a:lnTo>
                  <a:pt x="51831" y="8219"/>
                </a:lnTo>
                <a:lnTo>
                  <a:pt x="50487" y="9289"/>
                </a:lnTo>
                <a:lnTo>
                  <a:pt x="49592" y="10955"/>
                </a:lnTo>
                <a:lnTo>
                  <a:pt x="47905" y="16783"/>
                </a:lnTo>
                <a:lnTo>
                  <a:pt x="47870" y="17856"/>
                </a:lnTo>
                <a:lnTo>
                  <a:pt x="47831" y="21588"/>
                </a:lnTo>
                <a:lnTo>
                  <a:pt x="46868" y="22964"/>
                </a:lnTo>
                <a:lnTo>
                  <a:pt x="45274" y="23882"/>
                </a:lnTo>
                <a:lnTo>
                  <a:pt x="43258" y="24494"/>
                </a:lnTo>
                <a:lnTo>
                  <a:pt x="41915" y="25854"/>
                </a:lnTo>
                <a:lnTo>
                  <a:pt x="41019" y="27713"/>
                </a:lnTo>
                <a:lnTo>
                  <a:pt x="40422" y="29906"/>
                </a:lnTo>
                <a:lnTo>
                  <a:pt x="40024" y="32319"/>
                </a:lnTo>
                <a:lnTo>
                  <a:pt x="39758" y="34882"/>
                </a:lnTo>
                <a:lnTo>
                  <a:pt x="39581" y="37541"/>
                </a:lnTo>
                <a:lnTo>
                  <a:pt x="38511" y="39315"/>
                </a:lnTo>
                <a:lnTo>
                  <a:pt x="36845" y="40497"/>
                </a:lnTo>
                <a:lnTo>
                  <a:pt x="34782" y="41286"/>
                </a:lnTo>
                <a:lnTo>
                  <a:pt x="33406" y="42764"/>
                </a:lnTo>
                <a:lnTo>
                  <a:pt x="32489" y="44702"/>
                </a:lnTo>
                <a:lnTo>
                  <a:pt x="31878" y="46946"/>
                </a:lnTo>
                <a:lnTo>
                  <a:pt x="30517" y="49395"/>
                </a:lnTo>
                <a:lnTo>
                  <a:pt x="28658" y="51980"/>
                </a:lnTo>
                <a:lnTo>
                  <a:pt x="26466" y="54656"/>
                </a:lnTo>
                <a:lnTo>
                  <a:pt x="24053" y="56439"/>
                </a:lnTo>
                <a:lnTo>
                  <a:pt x="18831" y="58422"/>
                </a:lnTo>
                <a:lnTo>
                  <a:pt x="17057" y="59903"/>
                </a:lnTo>
                <a:lnTo>
                  <a:pt x="15875" y="61843"/>
                </a:lnTo>
                <a:lnTo>
                  <a:pt x="15086" y="64088"/>
                </a:lnTo>
                <a:lnTo>
                  <a:pt x="14561" y="66538"/>
                </a:lnTo>
                <a:lnTo>
                  <a:pt x="14211" y="69123"/>
                </a:lnTo>
                <a:lnTo>
                  <a:pt x="13648" y="75566"/>
                </a:lnTo>
                <a:lnTo>
                  <a:pt x="12650" y="76095"/>
                </a:lnTo>
                <a:lnTo>
                  <a:pt x="9000" y="76682"/>
                </a:lnTo>
                <a:lnTo>
                  <a:pt x="7646" y="77791"/>
                </a:lnTo>
                <a:lnTo>
                  <a:pt x="6743" y="79483"/>
                </a:lnTo>
                <a:lnTo>
                  <a:pt x="4947" y="85693"/>
                </a:lnTo>
                <a:lnTo>
                  <a:pt x="0" y="85718"/>
                </a:lnTo>
                <a:lnTo>
                  <a:pt x="167815" y="857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SMARTPenAnnotation1026"/>
          <p:cNvSpPr/>
          <p:nvPr/>
        </p:nvSpPr>
        <p:spPr>
          <a:xfrm>
            <a:off x="2248852" y="6000750"/>
            <a:ext cx="77153" cy="222886"/>
          </a:xfrm>
          <a:custGeom>
            <a:avLst/>
            <a:gdLst/>
            <a:ahLst/>
            <a:cxnLst/>
            <a:rect l="0" t="0" r="0" b="0"/>
            <a:pathLst>
              <a:path w="77153" h="222886">
                <a:moveTo>
                  <a:pt x="77152" y="0"/>
                </a:moveTo>
                <a:lnTo>
                  <a:pt x="68589" y="0"/>
                </a:lnTo>
                <a:lnTo>
                  <a:pt x="68581" y="11931"/>
                </a:lnTo>
                <a:lnTo>
                  <a:pt x="67628" y="14621"/>
                </a:lnTo>
                <a:lnTo>
                  <a:pt x="66040" y="17367"/>
                </a:lnTo>
                <a:lnTo>
                  <a:pt x="64029" y="20151"/>
                </a:lnTo>
                <a:lnTo>
                  <a:pt x="61795" y="25784"/>
                </a:lnTo>
                <a:lnTo>
                  <a:pt x="60802" y="31462"/>
                </a:lnTo>
                <a:lnTo>
                  <a:pt x="60361" y="37160"/>
                </a:lnTo>
                <a:lnTo>
                  <a:pt x="59290" y="40013"/>
                </a:lnTo>
                <a:lnTo>
                  <a:pt x="57624" y="42868"/>
                </a:lnTo>
                <a:lnTo>
                  <a:pt x="55561" y="45723"/>
                </a:lnTo>
                <a:lnTo>
                  <a:pt x="54186" y="49532"/>
                </a:lnTo>
                <a:lnTo>
                  <a:pt x="53269" y="53976"/>
                </a:lnTo>
                <a:lnTo>
                  <a:pt x="52657" y="58844"/>
                </a:lnTo>
                <a:lnTo>
                  <a:pt x="51298" y="63042"/>
                </a:lnTo>
                <a:lnTo>
                  <a:pt x="49438" y="66793"/>
                </a:lnTo>
                <a:lnTo>
                  <a:pt x="47246" y="70246"/>
                </a:lnTo>
                <a:lnTo>
                  <a:pt x="45785" y="74453"/>
                </a:lnTo>
                <a:lnTo>
                  <a:pt x="44811" y="79163"/>
                </a:lnTo>
                <a:lnTo>
                  <a:pt x="44161" y="84208"/>
                </a:lnTo>
                <a:lnTo>
                  <a:pt x="42776" y="89475"/>
                </a:lnTo>
                <a:lnTo>
                  <a:pt x="40900" y="94893"/>
                </a:lnTo>
                <a:lnTo>
                  <a:pt x="38696" y="100409"/>
                </a:lnTo>
                <a:lnTo>
                  <a:pt x="37228" y="105040"/>
                </a:lnTo>
                <a:lnTo>
                  <a:pt x="36248" y="109079"/>
                </a:lnTo>
                <a:lnTo>
                  <a:pt x="35596" y="112724"/>
                </a:lnTo>
                <a:lnTo>
                  <a:pt x="35160" y="117059"/>
                </a:lnTo>
                <a:lnTo>
                  <a:pt x="34870" y="121854"/>
                </a:lnTo>
                <a:lnTo>
                  <a:pt x="34677" y="126956"/>
                </a:lnTo>
                <a:lnTo>
                  <a:pt x="33595" y="132262"/>
                </a:lnTo>
                <a:lnTo>
                  <a:pt x="31922" y="137705"/>
                </a:lnTo>
                <a:lnTo>
                  <a:pt x="29854" y="143238"/>
                </a:lnTo>
                <a:lnTo>
                  <a:pt x="27523" y="147879"/>
                </a:lnTo>
                <a:lnTo>
                  <a:pt x="25016" y="151926"/>
                </a:lnTo>
                <a:lnTo>
                  <a:pt x="22392" y="155576"/>
                </a:lnTo>
                <a:lnTo>
                  <a:pt x="20643" y="159915"/>
                </a:lnTo>
                <a:lnTo>
                  <a:pt x="19477" y="164713"/>
                </a:lnTo>
                <a:lnTo>
                  <a:pt x="18700" y="169815"/>
                </a:lnTo>
                <a:lnTo>
                  <a:pt x="17229" y="174170"/>
                </a:lnTo>
                <a:lnTo>
                  <a:pt x="15296" y="178026"/>
                </a:lnTo>
                <a:lnTo>
                  <a:pt x="13055" y="181549"/>
                </a:lnTo>
                <a:lnTo>
                  <a:pt x="11561" y="184850"/>
                </a:lnTo>
                <a:lnTo>
                  <a:pt x="9901" y="191058"/>
                </a:lnTo>
                <a:lnTo>
                  <a:pt x="8835" y="196913"/>
                </a:lnTo>
                <a:lnTo>
                  <a:pt x="8650" y="203653"/>
                </a:lnTo>
                <a:lnTo>
                  <a:pt x="8576" y="213841"/>
                </a:lnTo>
                <a:lnTo>
                  <a:pt x="7622" y="213998"/>
                </a:lnTo>
                <a:lnTo>
                  <a:pt x="6034" y="214103"/>
                </a:lnTo>
                <a:lnTo>
                  <a:pt x="1192" y="214271"/>
                </a:lnTo>
                <a:lnTo>
                  <a:pt x="794" y="215237"/>
                </a:lnTo>
                <a:lnTo>
                  <a:pt x="157" y="221092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SMARTPenAnnotation1027"/>
          <p:cNvSpPr/>
          <p:nvPr/>
        </p:nvSpPr>
        <p:spPr>
          <a:xfrm>
            <a:off x="2681110" y="5760720"/>
            <a:ext cx="159245" cy="205741"/>
          </a:xfrm>
          <a:custGeom>
            <a:avLst/>
            <a:gdLst/>
            <a:ahLst/>
            <a:cxnLst/>
            <a:rect l="0" t="0" r="0" b="0"/>
            <a:pathLst>
              <a:path w="159245" h="205741">
                <a:moveTo>
                  <a:pt x="4940" y="0"/>
                </a:moveTo>
                <a:lnTo>
                  <a:pt x="389" y="4550"/>
                </a:lnTo>
                <a:lnTo>
                  <a:pt x="0" y="5891"/>
                </a:lnTo>
                <a:lnTo>
                  <a:pt x="694" y="6785"/>
                </a:lnTo>
                <a:lnTo>
                  <a:pt x="2109" y="7381"/>
                </a:lnTo>
                <a:lnTo>
                  <a:pt x="3053" y="8730"/>
                </a:lnTo>
                <a:lnTo>
                  <a:pt x="4101" y="12770"/>
                </a:lnTo>
                <a:lnTo>
                  <a:pt x="4567" y="17741"/>
                </a:lnTo>
                <a:lnTo>
                  <a:pt x="4691" y="20399"/>
                </a:lnTo>
                <a:lnTo>
                  <a:pt x="5726" y="23125"/>
                </a:lnTo>
                <a:lnTo>
                  <a:pt x="9417" y="28693"/>
                </a:lnTo>
                <a:lnTo>
                  <a:pt x="14232" y="34342"/>
                </a:lnTo>
                <a:lnTo>
                  <a:pt x="16849" y="37182"/>
                </a:lnTo>
                <a:lnTo>
                  <a:pt x="18594" y="40028"/>
                </a:lnTo>
                <a:lnTo>
                  <a:pt x="20533" y="45731"/>
                </a:lnTo>
                <a:lnTo>
                  <a:pt x="23935" y="51439"/>
                </a:lnTo>
                <a:lnTo>
                  <a:pt x="26176" y="54295"/>
                </a:lnTo>
                <a:lnTo>
                  <a:pt x="28622" y="58104"/>
                </a:lnTo>
                <a:lnTo>
                  <a:pt x="31205" y="62548"/>
                </a:lnTo>
                <a:lnTo>
                  <a:pt x="33880" y="67416"/>
                </a:lnTo>
                <a:lnTo>
                  <a:pt x="36616" y="71614"/>
                </a:lnTo>
                <a:lnTo>
                  <a:pt x="39392" y="75365"/>
                </a:lnTo>
                <a:lnTo>
                  <a:pt x="46141" y="83678"/>
                </a:lnTo>
                <a:lnTo>
                  <a:pt x="49604" y="87355"/>
                </a:lnTo>
                <a:lnTo>
                  <a:pt x="84959" y="122880"/>
                </a:lnTo>
                <a:lnTo>
                  <a:pt x="86861" y="125735"/>
                </a:lnTo>
                <a:lnTo>
                  <a:pt x="88974" y="131447"/>
                </a:lnTo>
                <a:lnTo>
                  <a:pt x="92453" y="137161"/>
                </a:lnTo>
                <a:lnTo>
                  <a:pt x="97174" y="142875"/>
                </a:lnTo>
                <a:lnTo>
                  <a:pt x="99767" y="145733"/>
                </a:lnTo>
                <a:lnTo>
                  <a:pt x="105188" y="151447"/>
                </a:lnTo>
                <a:lnTo>
                  <a:pt x="110772" y="157162"/>
                </a:lnTo>
                <a:lnTo>
                  <a:pt x="112642" y="160020"/>
                </a:lnTo>
                <a:lnTo>
                  <a:pt x="114720" y="165734"/>
                </a:lnTo>
                <a:lnTo>
                  <a:pt x="117179" y="167639"/>
                </a:lnTo>
                <a:lnTo>
                  <a:pt x="120723" y="168910"/>
                </a:lnTo>
                <a:lnTo>
                  <a:pt x="124991" y="169756"/>
                </a:lnTo>
                <a:lnTo>
                  <a:pt x="127836" y="171273"/>
                </a:lnTo>
                <a:lnTo>
                  <a:pt x="129733" y="173237"/>
                </a:lnTo>
                <a:lnTo>
                  <a:pt x="130998" y="175499"/>
                </a:lnTo>
                <a:lnTo>
                  <a:pt x="132793" y="177007"/>
                </a:lnTo>
                <a:lnTo>
                  <a:pt x="134943" y="178012"/>
                </a:lnTo>
                <a:lnTo>
                  <a:pt x="137329" y="178682"/>
                </a:lnTo>
                <a:lnTo>
                  <a:pt x="138919" y="180081"/>
                </a:lnTo>
                <a:lnTo>
                  <a:pt x="139979" y="181966"/>
                </a:lnTo>
                <a:lnTo>
                  <a:pt x="141681" y="187285"/>
                </a:lnTo>
                <a:lnTo>
                  <a:pt x="146526" y="192757"/>
                </a:lnTo>
                <a:lnTo>
                  <a:pt x="150564" y="197053"/>
                </a:lnTo>
                <a:lnTo>
                  <a:pt x="159244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SMARTPenAnnotation1028"/>
          <p:cNvSpPr/>
          <p:nvPr/>
        </p:nvSpPr>
        <p:spPr>
          <a:xfrm>
            <a:off x="2746423" y="6077935"/>
            <a:ext cx="179657" cy="179987"/>
          </a:xfrm>
          <a:custGeom>
            <a:avLst/>
            <a:gdLst/>
            <a:ahLst/>
            <a:cxnLst/>
            <a:rect l="0" t="0" r="0" b="0"/>
            <a:pathLst>
              <a:path w="179657" h="179987">
                <a:moveTo>
                  <a:pt x="25352" y="51402"/>
                </a:moveTo>
                <a:lnTo>
                  <a:pt x="16884" y="51402"/>
                </a:lnTo>
                <a:lnTo>
                  <a:pt x="24169" y="51402"/>
                </a:lnTo>
                <a:lnTo>
                  <a:pt x="24563" y="50450"/>
                </a:lnTo>
                <a:lnTo>
                  <a:pt x="25118" y="45510"/>
                </a:lnTo>
                <a:lnTo>
                  <a:pt x="25248" y="44021"/>
                </a:lnTo>
                <a:lnTo>
                  <a:pt x="29872" y="38632"/>
                </a:lnTo>
                <a:lnTo>
                  <a:pt x="40949" y="27260"/>
                </a:lnTo>
                <a:lnTo>
                  <a:pt x="43370" y="25783"/>
                </a:lnTo>
                <a:lnTo>
                  <a:pt x="46889" y="23845"/>
                </a:lnTo>
                <a:lnTo>
                  <a:pt x="51140" y="21601"/>
                </a:lnTo>
                <a:lnTo>
                  <a:pt x="53974" y="19152"/>
                </a:lnTo>
                <a:lnTo>
                  <a:pt x="55863" y="16567"/>
                </a:lnTo>
                <a:lnTo>
                  <a:pt x="57122" y="13891"/>
                </a:lnTo>
                <a:lnTo>
                  <a:pt x="58915" y="12107"/>
                </a:lnTo>
                <a:lnTo>
                  <a:pt x="61062" y="10918"/>
                </a:lnTo>
                <a:lnTo>
                  <a:pt x="65988" y="9596"/>
                </a:lnTo>
                <a:lnTo>
                  <a:pt x="71352" y="9010"/>
                </a:lnTo>
                <a:lnTo>
                  <a:pt x="74116" y="7900"/>
                </a:lnTo>
                <a:lnTo>
                  <a:pt x="79727" y="4128"/>
                </a:lnTo>
                <a:lnTo>
                  <a:pt x="82557" y="2741"/>
                </a:lnTo>
                <a:lnTo>
                  <a:pt x="85396" y="1817"/>
                </a:lnTo>
                <a:lnTo>
                  <a:pt x="88241" y="1200"/>
                </a:lnTo>
                <a:lnTo>
                  <a:pt x="91090" y="789"/>
                </a:lnTo>
                <a:lnTo>
                  <a:pt x="93942" y="515"/>
                </a:lnTo>
                <a:lnTo>
                  <a:pt x="96796" y="332"/>
                </a:lnTo>
                <a:lnTo>
                  <a:pt x="99651" y="211"/>
                </a:lnTo>
                <a:lnTo>
                  <a:pt x="109384" y="0"/>
                </a:lnTo>
                <a:lnTo>
                  <a:pt x="109948" y="942"/>
                </a:lnTo>
                <a:lnTo>
                  <a:pt x="110575" y="4527"/>
                </a:lnTo>
                <a:lnTo>
                  <a:pt x="111695" y="5865"/>
                </a:lnTo>
                <a:lnTo>
                  <a:pt x="113394" y="6756"/>
                </a:lnTo>
                <a:lnTo>
                  <a:pt x="115479" y="7351"/>
                </a:lnTo>
                <a:lnTo>
                  <a:pt x="116869" y="8700"/>
                </a:lnTo>
                <a:lnTo>
                  <a:pt x="117795" y="10551"/>
                </a:lnTo>
                <a:lnTo>
                  <a:pt x="118413" y="12738"/>
                </a:lnTo>
                <a:lnTo>
                  <a:pt x="119778" y="14196"/>
                </a:lnTo>
                <a:lnTo>
                  <a:pt x="121640" y="15168"/>
                </a:lnTo>
                <a:lnTo>
                  <a:pt x="123834" y="15816"/>
                </a:lnTo>
                <a:lnTo>
                  <a:pt x="125296" y="18153"/>
                </a:lnTo>
                <a:lnTo>
                  <a:pt x="126271" y="21616"/>
                </a:lnTo>
                <a:lnTo>
                  <a:pt x="126921" y="25830"/>
                </a:lnTo>
                <a:lnTo>
                  <a:pt x="127355" y="29592"/>
                </a:lnTo>
                <a:lnTo>
                  <a:pt x="127644" y="33052"/>
                </a:lnTo>
                <a:lnTo>
                  <a:pt x="127836" y="36311"/>
                </a:lnTo>
                <a:lnTo>
                  <a:pt x="128050" y="42473"/>
                </a:lnTo>
                <a:lnTo>
                  <a:pt x="128171" y="53836"/>
                </a:lnTo>
                <a:lnTo>
                  <a:pt x="128212" y="70192"/>
                </a:lnTo>
                <a:lnTo>
                  <a:pt x="127262" y="74407"/>
                </a:lnTo>
                <a:lnTo>
                  <a:pt x="125677" y="79121"/>
                </a:lnTo>
                <a:lnTo>
                  <a:pt x="123668" y="84169"/>
                </a:lnTo>
                <a:lnTo>
                  <a:pt x="122328" y="89439"/>
                </a:lnTo>
                <a:lnTo>
                  <a:pt x="121435" y="94857"/>
                </a:lnTo>
                <a:lnTo>
                  <a:pt x="120840" y="100375"/>
                </a:lnTo>
                <a:lnTo>
                  <a:pt x="119490" y="105958"/>
                </a:lnTo>
                <a:lnTo>
                  <a:pt x="117638" y="111586"/>
                </a:lnTo>
                <a:lnTo>
                  <a:pt x="115451" y="117242"/>
                </a:lnTo>
                <a:lnTo>
                  <a:pt x="113040" y="121965"/>
                </a:lnTo>
                <a:lnTo>
                  <a:pt x="110481" y="126067"/>
                </a:lnTo>
                <a:lnTo>
                  <a:pt x="107822" y="129754"/>
                </a:lnTo>
                <a:lnTo>
                  <a:pt x="105097" y="133164"/>
                </a:lnTo>
                <a:lnTo>
                  <a:pt x="102327" y="136390"/>
                </a:lnTo>
                <a:lnTo>
                  <a:pt x="99529" y="139493"/>
                </a:lnTo>
                <a:lnTo>
                  <a:pt x="93879" y="145482"/>
                </a:lnTo>
                <a:lnTo>
                  <a:pt x="91039" y="148412"/>
                </a:lnTo>
                <a:lnTo>
                  <a:pt x="88193" y="152270"/>
                </a:lnTo>
                <a:lnTo>
                  <a:pt x="85344" y="156748"/>
                </a:lnTo>
                <a:lnTo>
                  <a:pt x="82491" y="161638"/>
                </a:lnTo>
                <a:lnTo>
                  <a:pt x="79637" y="164897"/>
                </a:lnTo>
                <a:lnTo>
                  <a:pt x="76782" y="167071"/>
                </a:lnTo>
                <a:lnTo>
                  <a:pt x="73926" y="168520"/>
                </a:lnTo>
                <a:lnTo>
                  <a:pt x="72022" y="170438"/>
                </a:lnTo>
                <a:lnTo>
                  <a:pt x="70753" y="172669"/>
                </a:lnTo>
                <a:lnTo>
                  <a:pt x="69906" y="175110"/>
                </a:lnTo>
                <a:lnTo>
                  <a:pt x="67437" y="176736"/>
                </a:lnTo>
                <a:lnTo>
                  <a:pt x="63886" y="177821"/>
                </a:lnTo>
                <a:lnTo>
                  <a:pt x="59614" y="178543"/>
                </a:lnTo>
                <a:lnTo>
                  <a:pt x="55813" y="179026"/>
                </a:lnTo>
                <a:lnTo>
                  <a:pt x="52327" y="179347"/>
                </a:lnTo>
                <a:lnTo>
                  <a:pt x="49050" y="179561"/>
                </a:lnTo>
                <a:lnTo>
                  <a:pt x="45913" y="179704"/>
                </a:lnTo>
                <a:lnTo>
                  <a:pt x="39887" y="179863"/>
                </a:lnTo>
                <a:lnTo>
                  <a:pt x="13928" y="179986"/>
                </a:lnTo>
                <a:lnTo>
                  <a:pt x="12021" y="179035"/>
                </a:lnTo>
                <a:lnTo>
                  <a:pt x="10749" y="177448"/>
                </a:lnTo>
                <a:lnTo>
                  <a:pt x="8709" y="172609"/>
                </a:lnTo>
                <a:lnTo>
                  <a:pt x="7589" y="172211"/>
                </a:lnTo>
                <a:lnTo>
                  <a:pt x="2414" y="171652"/>
                </a:lnTo>
                <a:lnTo>
                  <a:pt x="0" y="171448"/>
                </a:lnTo>
                <a:lnTo>
                  <a:pt x="4293" y="171426"/>
                </a:lnTo>
                <a:lnTo>
                  <a:pt x="5598" y="170471"/>
                </a:lnTo>
                <a:lnTo>
                  <a:pt x="6467" y="168882"/>
                </a:lnTo>
                <a:lnTo>
                  <a:pt x="7047" y="166869"/>
                </a:lnTo>
                <a:lnTo>
                  <a:pt x="8386" y="165528"/>
                </a:lnTo>
                <a:lnTo>
                  <a:pt x="10231" y="164633"/>
                </a:lnTo>
                <a:lnTo>
                  <a:pt x="12414" y="164037"/>
                </a:lnTo>
                <a:lnTo>
                  <a:pt x="17379" y="160835"/>
                </a:lnTo>
                <a:lnTo>
                  <a:pt x="20037" y="158647"/>
                </a:lnTo>
                <a:lnTo>
                  <a:pt x="22761" y="157189"/>
                </a:lnTo>
                <a:lnTo>
                  <a:pt x="28327" y="155569"/>
                </a:lnTo>
                <a:lnTo>
                  <a:pt x="31146" y="154184"/>
                </a:lnTo>
                <a:lnTo>
                  <a:pt x="33977" y="152309"/>
                </a:lnTo>
                <a:lnTo>
                  <a:pt x="36816" y="150106"/>
                </a:lnTo>
                <a:lnTo>
                  <a:pt x="40615" y="148637"/>
                </a:lnTo>
                <a:lnTo>
                  <a:pt x="45052" y="147658"/>
                </a:lnTo>
                <a:lnTo>
                  <a:pt x="49915" y="147005"/>
                </a:lnTo>
                <a:lnTo>
                  <a:pt x="54110" y="145618"/>
                </a:lnTo>
                <a:lnTo>
                  <a:pt x="57859" y="143740"/>
                </a:lnTo>
                <a:lnTo>
                  <a:pt x="61311" y="141536"/>
                </a:lnTo>
                <a:lnTo>
                  <a:pt x="64564" y="140066"/>
                </a:lnTo>
                <a:lnTo>
                  <a:pt x="67686" y="139087"/>
                </a:lnTo>
                <a:lnTo>
                  <a:pt x="70719" y="138434"/>
                </a:lnTo>
                <a:lnTo>
                  <a:pt x="74647" y="137998"/>
                </a:lnTo>
                <a:lnTo>
                  <a:pt x="79170" y="137708"/>
                </a:lnTo>
                <a:lnTo>
                  <a:pt x="84091" y="137514"/>
                </a:lnTo>
                <a:lnTo>
                  <a:pt x="88323" y="138338"/>
                </a:lnTo>
                <a:lnTo>
                  <a:pt x="92098" y="139839"/>
                </a:lnTo>
                <a:lnTo>
                  <a:pt x="95567" y="141793"/>
                </a:lnTo>
                <a:lnTo>
                  <a:pt x="98832" y="143095"/>
                </a:lnTo>
                <a:lnTo>
                  <a:pt x="101961" y="143963"/>
                </a:lnTo>
                <a:lnTo>
                  <a:pt x="104999" y="144542"/>
                </a:lnTo>
                <a:lnTo>
                  <a:pt x="108930" y="144928"/>
                </a:lnTo>
                <a:lnTo>
                  <a:pt x="113456" y="145185"/>
                </a:lnTo>
                <a:lnTo>
                  <a:pt x="118377" y="145357"/>
                </a:lnTo>
                <a:lnTo>
                  <a:pt x="122611" y="146424"/>
                </a:lnTo>
                <a:lnTo>
                  <a:pt x="126386" y="148087"/>
                </a:lnTo>
                <a:lnTo>
                  <a:pt x="129856" y="150149"/>
                </a:lnTo>
                <a:lnTo>
                  <a:pt x="133121" y="151524"/>
                </a:lnTo>
                <a:lnTo>
                  <a:pt x="136250" y="152440"/>
                </a:lnTo>
                <a:lnTo>
                  <a:pt x="139289" y="153050"/>
                </a:lnTo>
                <a:lnTo>
                  <a:pt x="142267" y="154410"/>
                </a:lnTo>
                <a:lnTo>
                  <a:pt x="145205" y="156269"/>
                </a:lnTo>
                <a:lnTo>
                  <a:pt x="148116" y="158461"/>
                </a:lnTo>
                <a:lnTo>
                  <a:pt x="151010" y="159923"/>
                </a:lnTo>
                <a:lnTo>
                  <a:pt x="153891" y="160896"/>
                </a:lnTo>
                <a:lnTo>
                  <a:pt x="156765" y="161546"/>
                </a:lnTo>
                <a:lnTo>
                  <a:pt x="159633" y="161979"/>
                </a:lnTo>
                <a:lnTo>
                  <a:pt x="162497" y="162267"/>
                </a:lnTo>
                <a:lnTo>
                  <a:pt x="165360" y="162460"/>
                </a:lnTo>
                <a:lnTo>
                  <a:pt x="168220" y="162588"/>
                </a:lnTo>
                <a:lnTo>
                  <a:pt x="179656" y="1628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8" name="SMARTPenAnnotation1029"/>
          <p:cNvSpPr/>
          <p:nvPr/>
        </p:nvSpPr>
        <p:spPr>
          <a:xfrm>
            <a:off x="1751647" y="6017895"/>
            <a:ext cx="282893" cy="145733"/>
          </a:xfrm>
          <a:custGeom>
            <a:avLst/>
            <a:gdLst/>
            <a:ahLst/>
            <a:cxnLst/>
            <a:rect l="0" t="0" r="0" b="0"/>
            <a:pathLst>
              <a:path w="282893" h="145733">
                <a:moveTo>
                  <a:pt x="282892" y="145732"/>
                </a:moveTo>
                <a:lnTo>
                  <a:pt x="274673" y="145732"/>
                </a:lnTo>
                <a:lnTo>
                  <a:pt x="269874" y="141182"/>
                </a:lnTo>
                <a:lnTo>
                  <a:pt x="267546" y="139841"/>
                </a:lnTo>
                <a:lnTo>
                  <a:pt x="262419" y="138351"/>
                </a:lnTo>
                <a:lnTo>
                  <a:pt x="254178" y="137513"/>
                </a:lnTo>
                <a:lnTo>
                  <a:pt x="251367" y="136443"/>
                </a:lnTo>
                <a:lnTo>
                  <a:pt x="245704" y="132713"/>
                </a:lnTo>
                <a:lnTo>
                  <a:pt x="240012" y="130421"/>
                </a:lnTo>
                <a:lnTo>
                  <a:pt x="233354" y="128449"/>
                </a:lnTo>
                <a:lnTo>
                  <a:pt x="228912" y="126590"/>
                </a:lnTo>
                <a:lnTo>
                  <a:pt x="224045" y="124399"/>
                </a:lnTo>
                <a:lnTo>
                  <a:pt x="219849" y="121984"/>
                </a:lnTo>
                <a:lnTo>
                  <a:pt x="216098" y="119423"/>
                </a:lnTo>
                <a:lnTo>
                  <a:pt x="212645" y="116763"/>
                </a:lnTo>
                <a:lnTo>
                  <a:pt x="208439" y="114037"/>
                </a:lnTo>
                <a:lnTo>
                  <a:pt x="203729" y="111267"/>
                </a:lnTo>
                <a:lnTo>
                  <a:pt x="198684" y="108468"/>
                </a:lnTo>
                <a:lnTo>
                  <a:pt x="194369" y="105649"/>
                </a:lnTo>
                <a:lnTo>
                  <a:pt x="190539" y="102818"/>
                </a:lnTo>
                <a:lnTo>
                  <a:pt x="187034" y="99977"/>
                </a:lnTo>
                <a:lnTo>
                  <a:pt x="182792" y="97131"/>
                </a:lnTo>
                <a:lnTo>
                  <a:pt x="178059" y="94282"/>
                </a:lnTo>
                <a:lnTo>
                  <a:pt x="172998" y="91429"/>
                </a:lnTo>
                <a:lnTo>
                  <a:pt x="162296" y="85720"/>
                </a:lnTo>
                <a:lnTo>
                  <a:pt x="156775" y="82864"/>
                </a:lnTo>
                <a:lnTo>
                  <a:pt x="151189" y="79055"/>
                </a:lnTo>
                <a:lnTo>
                  <a:pt x="145560" y="74611"/>
                </a:lnTo>
                <a:lnTo>
                  <a:pt x="139903" y="69743"/>
                </a:lnTo>
                <a:lnTo>
                  <a:pt x="134226" y="65546"/>
                </a:lnTo>
                <a:lnTo>
                  <a:pt x="128536" y="61794"/>
                </a:lnTo>
                <a:lnTo>
                  <a:pt x="122838" y="58341"/>
                </a:lnTo>
                <a:lnTo>
                  <a:pt x="117135" y="55086"/>
                </a:lnTo>
                <a:lnTo>
                  <a:pt x="105717" y="48930"/>
                </a:lnTo>
                <a:lnTo>
                  <a:pt x="77151" y="34336"/>
                </a:lnTo>
                <a:lnTo>
                  <a:pt x="37147" y="14290"/>
                </a:lnTo>
                <a:lnTo>
                  <a:pt x="32385" y="11431"/>
                </a:lnTo>
                <a:lnTo>
                  <a:pt x="28257" y="8574"/>
                </a:lnTo>
                <a:lnTo>
                  <a:pt x="24553" y="5716"/>
                </a:lnTo>
                <a:lnTo>
                  <a:pt x="17898" y="2540"/>
                </a:lnTo>
                <a:lnTo>
                  <a:pt x="11764" y="1129"/>
                </a:lnTo>
                <a:lnTo>
                  <a:pt x="3909" y="33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SMARTPenAnnotation1030"/>
          <p:cNvSpPr/>
          <p:nvPr/>
        </p:nvSpPr>
        <p:spPr>
          <a:xfrm>
            <a:off x="1734502" y="6215062"/>
            <a:ext cx="291466" cy="68581"/>
          </a:xfrm>
          <a:custGeom>
            <a:avLst/>
            <a:gdLst/>
            <a:ahLst/>
            <a:cxnLst/>
            <a:rect l="0" t="0" r="0" b="0"/>
            <a:pathLst>
              <a:path w="291466" h="68581">
                <a:moveTo>
                  <a:pt x="291465" y="0"/>
                </a:moveTo>
                <a:lnTo>
                  <a:pt x="284084" y="0"/>
                </a:lnTo>
                <a:lnTo>
                  <a:pt x="282734" y="953"/>
                </a:lnTo>
                <a:lnTo>
                  <a:pt x="280882" y="2541"/>
                </a:lnTo>
                <a:lnTo>
                  <a:pt x="275616" y="7381"/>
                </a:lnTo>
                <a:lnTo>
                  <a:pt x="272356" y="8043"/>
                </a:lnTo>
                <a:lnTo>
                  <a:pt x="265166" y="8416"/>
                </a:lnTo>
                <a:lnTo>
                  <a:pt x="258821" y="8503"/>
                </a:lnTo>
                <a:lnTo>
                  <a:pt x="249652" y="8542"/>
                </a:lnTo>
                <a:lnTo>
                  <a:pt x="244539" y="9504"/>
                </a:lnTo>
                <a:lnTo>
                  <a:pt x="239226" y="11099"/>
                </a:lnTo>
                <a:lnTo>
                  <a:pt x="233779" y="13114"/>
                </a:lnTo>
                <a:lnTo>
                  <a:pt x="228243" y="14458"/>
                </a:lnTo>
                <a:lnTo>
                  <a:pt x="222647" y="15354"/>
                </a:lnTo>
                <a:lnTo>
                  <a:pt x="217011" y="15951"/>
                </a:lnTo>
                <a:lnTo>
                  <a:pt x="210397" y="16349"/>
                </a:lnTo>
                <a:lnTo>
                  <a:pt x="195427" y="16791"/>
                </a:lnTo>
                <a:lnTo>
                  <a:pt x="160861" y="17099"/>
                </a:lnTo>
                <a:lnTo>
                  <a:pt x="152961" y="17114"/>
                </a:lnTo>
                <a:lnTo>
                  <a:pt x="145789" y="18077"/>
                </a:lnTo>
                <a:lnTo>
                  <a:pt x="139102" y="19671"/>
                </a:lnTo>
                <a:lnTo>
                  <a:pt x="132740" y="21687"/>
                </a:lnTo>
                <a:lnTo>
                  <a:pt x="126593" y="23030"/>
                </a:lnTo>
                <a:lnTo>
                  <a:pt x="120590" y="23926"/>
                </a:lnTo>
                <a:lnTo>
                  <a:pt x="114683" y="24523"/>
                </a:lnTo>
                <a:lnTo>
                  <a:pt x="108841" y="24921"/>
                </a:lnTo>
                <a:lnTo>
                  <a:pt x="103041" y="25187"/>
                </a:lnTo>
                <a:lnTo>
                  <a:pt x="97269" y="25364"/>
                </a:lnTo>
                <a:lnTo>
                  <a:pt x="91516" y="26434"/>
                </a:lnTo>
                <a:lnTo>
                  <a:pt x="85775" y="28100"/>
                </a:lnTo>
                <a:lnTo>
                  <a:pt x="80044" y="30163"/>
                </a:lnTo>
                <a:lnTo>
                  <a:pt x="74317" y="32492"/>
                </a:lnTo>
                <a:lnTo>
                  <a:pt x="68595" y="34996"/>
                </a:lnTo>
                <a:lnTo>
                  <a:pt x="62875" y="37618"/>
                </a:lnTo>
                <a:lnTo>
                  <a:pt x="58109" y="39367"/>
                </a:lnTo>
                <a:lnTo>
                  <a:pt x="50274" y="41309"/>
                </a:lnTo>
                <a:lnTo>
                  <a:pt x="46851" y="42780"/>
                </a:lnTo>
                <a:lnTo>
                  <a:pt x="43616" y="44712"/>
                </a:lnTo>
                <a:lnTo>
                  <a:pt x="40508" y="46953"/>
                </a:lnTo>
                <a:lnTo>
                  <a:pt x="36530" y="48447"/>
                </a:lnTo>
                <a:lnTo>
                  <a:pt x="31973" y="49443"/>
                </a:lnTo>
                <a:lnTo>
                  <a:pt x="27030" y="50107"/>
                </a:lnTo>
                <a:lnTo>
                  <a:pt x="22783" y="51502"/>
                </a:lnTo>
                <a:lnTo>
                  <a:pt x="18998" y="53385"/>
                </a:lnTo>
                <a:lnTo>
                  <a:pt x="10632" y="58700"/>
                </a:lnTo>
                <a:lnTo>
                  <a:pt x="6948" y="59426"/>
                </a:lnTo>
                <a:lnTo>
                  <a:pt x="4632" y="59620"/>
                </a:lnTo>
                <a:lnTo>
                  <a:pt x="3088" y="60702"/>
                </a:lnTo>
                <a:lnTo>
                  <a:pt x="2059" y="62375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SMARTPenAnnotation1031"/>
          <p:cNvSpPr/>
          <p:nvPr/>
        </p:nvSpPr>
        <p:spPr>
          <a:xfrm>
            <a:off x="1478658" y="6240779"/>
            <a:ext cx="144402" cy="171451"/>
          </a:xfrm>
          <a:custGeom>
            <a:avLst/>
            <a:gdLst/>
            <a:ahLst/>
            <a:cxnLst/>
            <a:rect l="0" t="0" r="0" b="0"/>
            <a:pathLst>
              <a:path w="144402" h="171451">
                <a:moveTo>
                  <a:pt x="75821" y="171450"/>
                </a:moveTo>
                <a:lnTo>
                  <a:pt x="67280" y="171450"/>
                </a:lnTo>
                <a:lnTo>
                  <a:pt x="59871" y="164069"/>
                </a:lnTo>
                <a:lnTo>
                  <a:pt x="56667" y="163408"/>
                </a:lnTo>
                <a:lnTo>
                  <a:pt x="54479" y="163231"/>
                </a:lnTo>
                <a:lnTo>
                  <a:pt x="52068" y="162161"/>
                </a:lnTo>
                <a:lnTo>
                  <a:pt x="49509" y="160495"/>
                </a:lnTo>
                <a:lnTo>
                  <a:pt x="46849" y="158432"/>
                </a:lnTo>
                <a:lnTo>
                  <a:pt x="44124" y="157057"/>
                </a:lnTo>
                <a:lnTo>
                  <a:pt x="41355" y="156139"/>
                </a:lnTo>
                <a:lnTo>
                  <a:pt x="38556" y="155529"/>
                </a:lnTo>
                <a:lnTo>
                  <a:pt x="35738" y="154168"/>
                </a:lnTo>
                <a:lnTo>
                  <a:pt x="32907" y="152309"/>
                </a:lnTo>
                <a:lnTo>
                  <a:pt x="26069" y="147032"/>
                </a:lnTo>
                <a:lnTo>
                  <a:pt x="22594" y="143770"/>
                </a:lnTo>
                <a:lnTo>
                  <a:pt x="20334" y="141567"/>
                </a:lnTo>
                <a:lnTo>
                  <a:pt x="17875" y="140098"/>
                </a:lnTo>
                <a:lnTo>
                  <a:pt x="15283" y="139119"/>
                </a:lnTo>
                <a:lnTo>
                  <a:pt x="12603" y="138466"/>
                </a:lnTo>
                <a:lnTo>
                  <a:pt x="10816" y="137078"/>
                </a:lnTo>
                <a:lnTo>
                  <a:pt x="9624" y="135201"/>
                </a:lnTo>
                <a:lnTo>
                  <a:pt x="8830" y="132997"/>
                </a:lnTo>
                <a:lnTo>
                  <a:pt x="7348" y="131527"/>
                </a:lnTo>
                <a:lnTo>
                  <a:pt x="5408" y="130547"/>
                </a:lnTo>
                <a:lnTo>
                  <a:pt x="3161" y="129894"/>
                </a:lnTo>
                <a:lnTo>
                  <a:pt x="1664" y="128507"/>
                </a:lnTo>
                <a:lnTo>
                  <a:pt x="666" y="126629"/>
                </a:lnTo>
                <a:lnTo>
                  <a:pt x="0" y="124424"/>
                </a:lnTo>
                <a:lnTo>
                  <a:pt x="509" y="122955"/>
                </a:lnTo>
                <a:lnTo>
                  <a:pt x="1801" y="121975"/>
                </a:lnTo>
                <a:lnTo>
                  <a:pt x="3614" y="121322"/>
                </a:lnTo>
                <a:lnTo>
                  <a:pt x="4823" y="119934"/>
                </a:lnTo>
                <a:lnTo>
                  <a:pt x="5629" y="118056"/>
                </a:lnTo>
                <a:lnTo>
                  <a:pt x="7233" y="111477"/>
                </a:lnTo>
                <a:lnTo>
                  <a:pt x="7241" y="104065"/>
                </a:lnTo>
                <a:lnTo>
                  <a:pt x="9781" y="100861"/>
                </a:lnTo>
                <a:lnTo>
                  <a:pt x="15709" y="94412"/>
                </a:lnTo>
                <a:lnTo>
                  <a:pt x="18307" y="94349"/>
                </a:lnTo>
                <a:lnTo>
                  <a:pt x="44850" y="94298"/>
                </a:lnTo>
                <a:lnTo>
                  <a:pt x="47554" y="95251"/>
                </a:lnTo>
                <a:lnTo>
                  <a:pt x="50309" y="96838"/>
                </a:lnTo>
                <a:lnTo>
                  <a:pt x="53098" y="98849"/>
                </a:lnTo>
                <a:lnTo>
                  <a:pt x="55910" y="100190"/>
                </a:lnTo>
                <a:lnTo>
                  <a:pt x="58737" y="101083"/>
                </a:lnTo>
                <a:lnTo>
                  <a:pt x="61574" y="101679"/>
                </a:lnTo>
                <a:lnTo>
                  <a:pt x="64419" y="103029"/>
                </a:lnTo>
                <a:lnTo>
                  <a:pt x="67267" y="104881"/>
                </a:lnTo>
                <a:lnTo>
                  <a:pt x="70118" y="107068"/>
                </a:lnTo>
                <a:lnTo>
                  <a:pt x="73924" y="108527"/>
                </a:lnTo>
                <a:lnTo>
                  <a:pt x="78367" y="109499"/>
                </a:lnTo>
                <a:lnTo>
                  <a:pt x="83233" y="110147"/>
                </a:lnTo>
                <a:lnTo>
                  <a:pt x="86478" y="111532"/>
                </a:lnTo>
                <a:lnTo>
                  <a:pt x="88641" y="113407"/>
                </a:lnTo>
                <a:lnTo>
                  <a:pt x="90083" y="115610"/>
                </a:lnTo>
                <a:lnTo>
                  <a:pt x="91996" y="117079"/>
                </a:lnTo>
                <a:lnTo>
                  <a:pt x="94225" y="118058"/>
                </a:lnTo>
                <a:lnTo>
                  <a:pt x="96663" y="118710"/>
                </a:lnTo>
                <a:lnTo>
                  <a:pt x="99241" y="119145"/>
                </a:lnTo>
                <a:lnTo>
                  <a:pt x="101912" y="119435"/>
                </a:lnTo>
                <a:lnTo>
                  <a:pt x="104645" y="119629"/>
                </a:lnTo>
                <a:lnTo>
                  <a:pt x="107420" y="119758"/>
                </a:lnTo>
                <a:lnTo>
                  <a:pt x="113043" y="119901"/>
                </a:lnTo>
                <a:lnTo>
                  <a:pt x="144045" y="120016"/>
                </a:lnTo>
                <a:lnTo>
                  <a:pt x="144296" y="115465"/>
                </a:lnTo>
                <a:lnTo>
                  <a:pt x="144395" y="110726"/>
                </a:lnTo>
                <a:lnTo>
                  <a:pt x="144401" y="91301"/>
                </a:lnTo>
                <a:lnTo>
                  <a:pt x="143449" y="88490"/>
                </a:lnTo>
                <a:lnTo>
                  <a:pt x="141861" y="85664"/>
                </a:lnTo>
                <a:lnTo>
                  <a:pt x="139851" y="82827"/>
                </a:lnTo>
                <a:lnTo>
                  <a:pt x="138510" y="79983"/>
                </a:lnTo>
                <a:lnTo>
                  <a:pt x="137616" y="77135"/>
                </a:lnTo>
                <a:lnTo>
                  <a:pt x="137021" y="74284"/>
                </a:lnTo>
                <a:lnTo>
                  <a:pt x="136623" y="70478"/>
                </a:lnTo>
                <a:lnTo>
                  <a:pt x="136358" y="66035"/>
                </a:lnTo>
                <a:lnTo>
                  <a:pt x="136182" y="61169"/>
                </a:lnTo>
                <a:lnTo>
                  <a:pt x="135112" y="56972"/>
                </a:lnTo>
                <a:lnTo>
                  <a:pt x="133446" y="53221"/>
                </a:lnTo>
                <a:lnTo>
                  <a:pt x="131383" y="49769"/>
                </a:lnTo>
                <a:lnTo>
                  <a:pt x="129055" y="45562"/>
                </a:lnTo>
                <a:lnTo>
                  <a:pt x="123928" y="35808"/>
                </a:lnTo>
                <a:lnTo>
                  <a:pt x="121228" y="31492"/>
                </a:lnTo>
                <a:lnTo>
                  <a:pt x="118475" y="27662"/>
                </a:lnTo>
                <a:lnTo>
                  <a:pt x="115687" y="24157"/>
                </a:lnTo>
                <a:lnTo>
                  <a:pt x="113828" y="20867"/>
                </a:lnTo>
                <a:lnTo>
                  <a:pt x="112589" y="17722"/>
                </a:lnTo>
                <a:lnTo>
                  <a:pt x="111764" y="14672"/>
                </a:lnTo>
                <a:lnTo>
                  <a:pt x="111213" y="11687"/>
                </a:lnTo>
                <a:lnTo>
                  <a:pt x="110846" y="8744"/>
                </a:lnTo>
                <a:lnTo>
                  <a:pt x="11011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1" name="SMARTPenAnnotation1032"/>
          <p:cNvSpPr/>
          <p:nvPr/>
        </p:nvSpPr>
        <p:spPr>
          <a:xfrm>
            <a:off x="1494485" y="5897879"/>
            <a:ext cx="145720" cy="180024"/>
          </a:xfrm>
          <a:custGeom>
            <a:avLst/>
            <a:gdLst/>
            <a:ahLst/>
            <a:cxnLst/>
            <a:rect l="0" t="0" r="0" b="0"/>
            <a:pathLst>
              <a:path w="145720" h="180024">
                <a:moveTo>
                  <a:pt x="59994" y="180023"/>
                </a:moveTo>
                <a:lnTo>
                  <a:pt x="51527" y="180023"/>
                </a:lnTo>
                <a:lnTo>
                  <a:pt x="48929" y="177483"/>
                </a:lnTo>
                <a:lnTo>
                  <a:pt x="46902" y="175473"/>
                </a:lnTo>
                <a:lnTo>
                  <a:pt x="44599" y="174132"/>
                </a:lnTo>
                <a:lnTo>
                  <a:pt x="42111" y="173238"/>
                </a:lnTo>
                <a:lnTo>
                  <a:pt x="39499" y="172642"/>
                </a:lnTo>
                <a:lnTo>
                  <a:pt x="37759" y="171293"/>
                </a:lnTo>
                <a:lnTo>
                  <a:pt x="36598" y="169440"/>
                </a:lnTo>
                <a:lnTo>
                  <a:pt x="35824" y="167253"/>
                </a:lnTo>
                <a:lnTo>
                  <a:pt x="32425" y="162283"/>
                </a:lnTo>
                <a:lnTo>
                  <a:pt x="27032" y="155882"/>
                </a:lnTo>
                <a:lnTo>
                  <a:pt x="23754" y="152466"/>
                </a:lnTo>
                <a:lnTo>
                  <a:pt x="1647" y="130250"/>
                </a:lnTo>
                <a:lnTo>
                  <a:pt x="1093" y="128743"/>
                </a:lnTo>
                <a:lnTo>
                  <a:pt x="479" y="124530"/>
                </a:lnTo>
                <a:lnTo>
                  <a:pt x="84" y="119955"/>
                </a:lnTo>
                <a:lnTo>
                  <a:pt x="0" y="112752"/>
                </a:lnTo>
                <a:lnTo>
                  <a:pt x="948" y="112316"/>
                </a:lnTo>
                <a:lnTo>
                  <a:pt x="4542" y="111831"/>
                </a:lnTo>
                <a:lnTo>
                  <a:pt x="5881" y="110749"/>
                </a:lnTo>
                <a:lnTo>
                  <a:pt x="6774" y="109076"/>
                </a:lnTo>
                <a:lnTo>
                  <a:pt x="7369" y="107007"/>
                </a:lnTo>
                <a:lnTo>
                  <a:pt x="8718" y="105628"/>
                </a:lnTo>
                <a:lnTo>
                  <a:pt x="10570" y="104709"/>
                </a:lnTo>
                <a:lnTo>
                  <a:pt x="16748" y="102978"/>
                </a:lnTo>
                <a:lnTo>
                  <a:pt x="19501" y="102919"/>
                </a:lnTo>
                <a:lnTo>
                  <a:pt x="29030" y="102880"/>
                </a:lnTo>
                <a:lnTo>
                  <a:pt x="30779" y="103830"/>
                </a:lnTo>
                <a:lnTo>
                  <a:pt x="31945" y="105415"/>
                </a:lnTo>
                <a:lnTo>
                  <a:pt x="32722" y="107424"/>
                </a:lnTo>
                <a:lnTo>
                  <a:pt x="35145" y="108764"/>
                </a:lnTo>
                <a:lnTo>
                  <a:pt x="38666" y="109657"/>
                </a:lnTo>
                <a:lnTo>
                  <a:pt x="42918" y="110253"/>
                </a:lnTo>
                <a:lnTo>
                  <a:pt x="46705" y="111602"/>
                </a:lnTo>
                <a:lnTo>
                  <a:pt x="50182" y="113454"/>
                </a:lnTo>
                <a:lnTo>
                  <a:pt x="53453" y="115641"/>
                </a:lnTo>
                <a:lnTo>
                  <a:pt x="56586" y="118052"/>
                </a:lnTo>
                <a:lnTo>
                  <a:pt x="59627" y="120612"/>
                </a:lnTo>
                <a:lnTo>
                  <a:pt x="62607" y="123270"/>
                </a:lnTo>
                <a:lnTo>
                  <a:pt x="65546" y="125043"/>
                </a:lnTo>
                <a:lnTo>
                  <a:pt x="68458" y="126225"/>
                </a:lnTo>
                <a:lnTo>
                  <a:pt x="71352" y="127013"/>
                </a:lnTo>
                <a:lnTo>
                  <a:pt x="74234" y="128490"/>
                </a:lnTo>
                <a:lnTo>
                  <a:pt x="77107" y="130428"/>
                </a:lnTo>
                <a:lnTo>
                  <a:pt x="79975" y="132673"/>
                </a:lnTo>
                <a:lnTo>
                  <a:pt x="82840" y="134168"/>
                </a:lnTo>
                <a:lnTo>
                  <a:pt x="85703" y="135166"/>
                </a:lnTo>
                <a:lnTo>
                  <a:pt x="88563" y="135831"/>
                </a:lnTo>
                <a:lnTo>
                  <a:pt x="91423" y="137227"/>
                </a:lnTo>
                <a:lnTo>
                  <a:pt x="94282" y="139110"/>
                </a:lnTo>
                <a:lnTo>
                  <a:pt x="97140" y="141318"/>
                </a:lnTo>
                <a:lnTo>
                  <a:pt x="99998" y="142789"/>
                </a:lnTo>
                <a:lnTo>
                  <a:pt x="102856" y="143770"/>
                </a:lnTo>
                <a:lnTo>
                  <a:pt x="105714" y="144425"/>
                </a:lnTo>
                <a:lnTo>
                  <a:pt x="108572" y="145814"/>
                </a:lnTo>
                <a:lnTo>
                  <a:pt x="111429" y="147692"/>
                </a:lnTo>
                <a:lnTo>
                  <a:pt x="119500" y="153919"/>
                </a:lnTo>
                <a:lnTo>
                  <a:pt x="122319" y="154134"/>
                </a:lnTo>
                <a:lnTo>
                  <a:pt x="127339" y="154272"/>
                </a:lnTo>
                <a:lnTo>
                  <a:pt x="127751" y="153330"/>
                </a:lnTo>
                <a:lnTo>
                  <a:pt x="128208" y="149745"/>
                </a:lnTo>
                <a:lnTo>
                  <a:pt x="129283" y="148407"/>
                </a:lnTo>
                <a:lnTo>
                  <a:pt x="130952" y="147516"/>
                </a:lnTo>
                <a:lnTo>
                  <a:pt x="135923" y="146085"/>
                </a:lnTo>
                <a:lnTo>
                  <a:pt x="136331" y="145015"/>
                </a:lnTo>
                <a:lnTo>
                  <a:pt x="136905" y="139911"/>
                </a:lnTo>
                <a:lnTo>
                  <a:pt x="137039" y="138383"/>
                </a:lnTo>
                <a:lnTo>
                  <a:pt x="138028" y="137976"/>
                </a:lnTo>
                <a:lnTo>
                  <a:pt x="141666" y="137523"/>
                </a:lnTo>
                <a:lnTo>
                  <a:pt x="143017" y="136449"/>
                </a:lnTo>
                <a:lnTo>
                  <a:pt x="143918" y="134781"/>
                </a:lnTo>
                <a:lnTo>
                  <a:pt x="144919" y="130389"/>
                </a:lnTo>
                <a:lnTo>
                  <a:pt x="145364" y="125261"/>
                </a:lnTo>
                <a:lnTo>
                  <a:pt x="145561" y="119807"/>
                </a:lnTo>
                <a:lnTo>
                  <a:pt x="145688" y="108545"/>
                </a:lnTo>
                <a:lnTo>
                  <a:pt x="145710" y="100001"/>
                </a:lnTo>
                <a:lnTo>
                  <a:pt x="144761" y="97148"/>
                </a:lnTo>
                <a:lnTo>
                  <a:pt x="143176" y="94293"/>
                </a:lnTo>
                <a:lnTo>
                  <a:pt x="141166" y="91437"/>
                </a:lnTo>
                <a:lnTo>
                  <a:pt x="139826" y="87628"/>
                </a:lnTo>
                <a:lnTo>
                  <a:pt x="138933" y="83184"/>
                </a:lnTo>
                <a:lnTo>
                  <a:pt x="138338" y="78316"/>
                </a:lnTo>
                <a:lnTo>
                  <a:pt x="137941" y="73166"/>
                </a:lnTo>
                <a:lnTo>
                  <a:pt x="137676" y="67828"/>
                </a:lnTo>
                <a:lnTo>
                  <a:pt x="137304" y="53753"/>
                </a:lnTo>
                <a:lnTo>
                  <a:pt x="137151" y="23239"/>
                </a:lnTo>
                <a:lnTo>
                  <a:pt x="137150" y="18350"/>
                </a:lnTo>
                <a:lnTo>
                  <a:pt x="138101" y="14139"/>
                </a:lnTo>
                <a:lnTo>
                  <a:pt x="139688" y="10378"/>
                </a:lnTo>
                <a:lnTo>
                  <a:pt x="14571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2" name="SMARTPenAnnotation1033"/>
          <p:cNvSpPr/>
          <p:nvPr/>
        </p:nvSpPr>
        <p:spPr>
          <a:xfrm>
            <a:off x="1254557" y="5812154"/>
            <a:ext cx="531263" cy="754347"/>
          </a:xfrm>
          <a:custGeom>
            <a:avLst/>
            <a:gdLst/>
            <a:ahLst/>
            <a:cxnLst/>
            <a:rect l="0" t="0" r="0" b="0"/>
            <a:pathLst>
              <a:path w="531263" h="754347">
                <a:moveTo>
                  <a:pt x="325640" y="0"/>
                </a:moveTo>
                <a:lnTo>
                  <a:pt x="305489" y="0"/>
                </a:lnTo>
                <a:lnTo>
                  <a:pt x="292470" y="4552"/>
                </a:lnTo>
                <a:lnTo>
                  <a:pt x="281098" y="7382"/>
                </a:lnTo>
                <a:lnTo>
                  <a:pt x="267146" y="8220"/>
                </a:lnTo>
                <a:lnTo>
                  <a:pt x="262831" y="9291"/>
                </a:lnTo>
                <a:lnTo>
                  <a:pt x="246523" y="17852"/>
                </a:lnTo>
                <a:lnTo>
                  <a:pt x="241463" y="20474"/>
                </a:lnTo>
                <a:lnTo>
                  <a:pt x="233300" y="28467"/>
                </a:lnTo>
                <a:lnTo>
                  <a:pt x="229790" y="33266"/>
                </a:lnTo>
                <a:lnTo>
                  <a:pt x="220810" y="41137"/>
                </a:lnTo>
                <a:lnTo>
                  <a:pt x="205044" y="50924"/>
                </a:lnTo>
                <a:lnTo>
                  <a:pt x="193937" y="57876"/>
                </a:lnTo>
                <a:lnTo>
                  <a:pt x="182650" y="67315"/>
                </a:lnTo>
                <a:lnTo>
                  <a:pt x="170137" y="83340"/>
                </a:lnTo>
                <a:lnTo>
                  <a:pt x="151484" y="105821"/>
                </a:lnTo>
                <a:lnTo>
                  <a:pt x="135099" y="128607"/>
                </a:lnTo>
                <a:lnTo>
                  <a:pt x="119323" y="145739"/>
                </a:lnTo>
                <a:lnTo>
                  <a:pt x="109166" y="157166"/>
                </a:lnTo>
                <a:lnTo>
                  <a:pt x="97140" y="173357"/>
                </a:lnTo>
                <a:lnTo>
                  <a:pt x="87242" y="181188"/>
                </a:lnTo>
                <a:lnTo>
                  <a:pt x="79033" y="192923"/>
                </a:lnTo>
                <a:lnTo>
                  <a:pt x="66002" y="219189"/>
                </a:lnTo>
                <a:lnTo>
                  <a:pt x="52601" y="241476"/>
                </a:lnTo>
                <a:lnTo>
                  <a:pt x="41116" y="261626"/>
                </a:lnTo>
                <a:lnTo>
                  <a:pt x="31681" y="284212"/>
                </a:lnTo>
                <a:lnTo>
                  <a:pt x="25764" y="300624"/>
                </a:lnTo>
                <a:lnTo>
                  <a:pt x="20912" y="316491"/>
                </a:lnTo>
                <a:lnTo>
                  <a:pt x="17228" y="337086"/>
                </a:lnTo>
                <a:lnTo>
                  <a:pt x="11479" y="359911"/>
                </a:lnTo>
                <a:lnTo>
                  <a:pt x="8400" y="380114"/>
                </a:lnTo>
                <a:lnTo>
                  <a:pt x="2831" y="402822"/>
                </a:lnTo>
                <a:lnTo>
                  <a:pt x="758" y="422991"/>
                </a:lnTo>
                <a:lnTo>
                  <a:pt x="273" y="438504"/>
                </a:lnTo>
                <a:lnTo>
                  <a:pt x="0" y="463303"/>
                </a:lnTo>
                <a:lnTo>
                  <a:pt x="2476" y="477693"/>
                </a:lnTo>
                <a:lnTo>
                  <a:pt x="5799" y="491391"/>
                </a:lnTo>
                <a:lnTo>
                  <a:pt x="7276" y="507004"/>
                </a:lnTo>
                <a:lnTo>
                  <a:pt x="10472" y="523468"/>
                </a:lnTo>
                <a:lnTo>
                  <a:pt x="15087" y="546262"/>
                </a:lnTo>
                <a:lnTo>
                  <a:pt x="16454" y="565081"/>
                </a:lnTo>
                <a:lnTo>
                  <a:pt x="17727" y="577855"/>
                </a:lnTo>
                <a:lnTo>
                  <a:pt x="23798" y="600159"/>
                </a:lnTo>
                <a:lnTo>
                  <a:pt x="31629" y="619256"/>
                </a:lnTo>
                <a:lnTo>
                  <a:pt x="42809" y="642776"/>
                </a:lnTo>
                <a:lnTo>
                  <a:pt x="51338" y="657495"/>
                </a:lnTo>
                <a:lnTo>
                  <a:pt x="54190" y="661215"/>
                </a:lnTo>
                <a:lnTo>
                  <a:pt x="56091" y="665600"/>
                </a:lnTo>
                <a:lnTo>
                  <a:pt x="59718" y="679921"/>
                </a:lnTo>
                <a:lnTo>
                  <a:pt x="63943" y="687315"/>
                </a:lnTo>
                <a:lnTo>
                  <a:pt x="71535" y="693776"/>
                </a:lnTo>
                <a:lnTo>
                  <a:pt x="87381" y="705685"/>
                </a:lnTo>
                <a:lnTo>
                  <a:pt x="102612" y="720075"/>
                </a:lnTo>
                <a:lnTo>
                  <a:pt x="117976" y="734376"/>
                </a:lnTo>
                <a:lnTo>
                  <a:pt x="131501" y="741997"/>
                </a:lnTo>
                <a:lnTo>
                  <a:pt x="147627" y="747595"/>
                </a:lnTo>
                <a:lnTo>
                  <a:pt x="157940" y="751365"/>
                </a:lnTo>
                <a:lnTo>
                  <a:pt x="173504" y="753487"/>
                </a:lnTo>
                <a:lnTo>
                  <a:pt x="185524" y="754116"/>
                </a:lnTo>
                <a:lnTo>
                  <a:pt x="206170" y="754328"/>
                </a:lnTo>
                <a:lnTo>
                  <a:pt x="211703" y="754346"/>
                </a:lnTo>
                <a:lnTo>
                  <a:pt x="222931" y="751825"/>
                </a:lnTo>
                <a:lnTo>
                  <a:pt x="234272" y="747530"/>
                </a:lnTo>
                <a:lnTo>
                  <a:pt x="250414" y="740709"/>
                </a:lnTo>
                <a:lnTo>
                  <a:pt x="258233" y="738780"/>
                </a:lnTo>
                <a:lnTo>
                  <a:pt x="267424" y="732841"/>
                </a:lnTo>
                <a:lnTo>
                  <a:pt x="283308" y="721329"/>
                </a:lnTo>
                <a:lnTo>
                  <a:pt x="294443" y="714926"/>
                </a:lnTo>
                <a:lnTo>
                  <a:pt x="310470" y="705966"/>
                </a:lnTo>
                <a:lnTo>
                  <a:pt x="322627" y="696327"/>
                </a:lnTo>
                <a:lnTo>
                  <a:pt x="337870" y="682781"/>
                </a:lnTo>
                <a:lnTo>
                  <a:pt x="354452" y="671359"/>
                </a:lnTo>
                <a:lnTo>
                  <a:pt x="370478" y="656334"/>
                </a:lnTo>
                <a:lnTo>
                  <a:pt x="384909" y="636729"/>
                </a:lnTo>
                <a:lnTo>
                  <a:pt x="401482" y="618852"/>
                </a:lnTo>
                <a:lnTo>
                  <a:pt x="417209" y="596976"/>
                </a:lnTo>
                <a:lnTo>
                  <a:pt x="431300" y="579049"/>
                </a:lnTo>
                <a:lnTo>
                  <a:pt x="442883" y="557015"/>
                </a:lnTo>
                <a:lnTo>
                  <a:pt x="457005" y="537999"/>
                </a:lnTo>
                <a:lnTo>
                  <a:pt x="467644" y="519347"/>
                </a:lnTo>
                <a:lnTo>
                  <a:pt x="476830" y="497098"/>
                </a:lnTo>
                <a:lnTo>
                  <a:pt x="485583" y="478018"/>
                </a:lnTo>
                <a:lnTo>
                  <a:pt x="494210" y="459347"/>
                </a:lnTo>
                <a:lnTo>
                  <a:pt x="502798" y="437094"/>
                </a:lnTo>
                <a:lnTo>
                  <a:pt x="511375" y="418011"/>
                </a:lnTo>
                <a:lnTo>
                  <a:pt x="518997" y="400293"/>
                </a:lnTo>
                <a:lnTo>
                  <a:pt x="524595" y="377238"/>
                </a:lnTo>
                <a:lnTo>
                  <a:pt x="528364" y="365782"/>
                </a:lnTo>
                <a:lnTo>
                  <a:pt x="530784" y="342905"/>
                </a:lnTo>
                <a:lnTo>
                  <a:pt x="531262" y="320041"/>
                </a:lnTo>
                <a:lnTo>
                  <a:pt x="528788" y="308611"/>
                </a:lnTo>
                <a:lnTo>
                  <a:pt x="525465" y="297181"/>
                </a:lnTo>
                <a:lnTo>
                  <a:pt x="523332" y="274321"/>
                </a:lnTo>
                <a:lnTo>
                  <a:pt x="522963" y="254636"/>
                </a:lnTo>
                <a:lnTo>
                  <a:pt x="522810" y="183338"/>
                </a:lnTo>
                <a:lnTo>
                  <a:pt x="518258" y="161320"/>
                </a:lnTo>
                <a:lnTo>
                  <a:pt x="510876" y="141250"/>
                </a:lnTo>
                <a:lnTo>
                  <a:pt x="502657" y="123238"/>
                </a:lnTo>
                <a:lnTo>
                  <a:pt x="499564" y="111605"/>
                </a:lnTo>
                <a:lnTo>
                  <a:pt x="497237" y="100085"/>
                </a:lnTo>
                <a:lnTo>
                  <a:pt x="490572" y="83842"/>
                </a:lnTo>
                <a:lnTo>
                  <a:pt x="481612" y="71621"/>
                </a:lnTo>
                <a:lnTo>
                  <a:pt x="468268" y="57311"/>
                </a:lnTo>
                <a:lnTo>
                  <a:pt x="451714" y="40403"/>
                </a:lnTo>
                <a:lnTo>
                  <a:pt x="438349" y="31551"/>
                </a:lnTo>
                <a:lnTo>
                  <a:pt x="422324" y="22896"/>
                </a:lnTo>
                <a:lnTo>
                  <a:pt x="405510" y="14299"/>
                </a:lnTo>
                <a:lnTo>
                  <a:pt x="394158" y="11118"/>
                </a:lnTo>
                <a:lnTo>
                  <a:pt x="382762" y="8751"/>
                </a:lnTo>
                <a:lnTo>
                  <a:pt x="371348" y="4525"/>
                </a:lnTo>
                <a:lnTo>
                  <a:pt x="357384" y="2012"/>
                </a:lnTo>
                <a:lnTo>
                  <a:pt x="342606" y="894"/>
                </a:lnTo>
                <a:lnTo>
                  <a:pt x="329688" y="398"/>
                </a:lnTo>
                <a:lnTo>
                  <a:pt x="316256" y="118"/>
                </a:lnTo>
                <a:lnTo>
                  <a:pt x="2484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SMARTPenAnnotation1034"/>
          <p:cNvSpPr/>
          <p:nvPr/>
        </p:nvSpPr>
        <p:spPr>
          <a:xfrm>
            <a:off x="2180389" y="4792428"/>
            <a:ext cx="342771" cy="273907"/>
          </a:xfrm>
          <a:custGeom>
            <a:avLst/>
            <a:gdLst/>
            <a:ahLst/>
            <a:cxnLst/>
            <a:rect l="0" t="0" r="0" b="0"/>
            <a:pathLst>
              <a:path w="342771" h="273907">
                <a:moveTo>
                  <a:pt x="179905" y="25317"/>
                </a:moveTo>
                <a:lnTo>
                  <a:pt x="175355" y="25317"/>
                </a:lnTo>
                <a:lnTo>
                  <a:pt x="173062" y="24364"/>
                </a:lnTo>
                <a:lnTo>
                  <a:pt x="164305" y="17936"/>
                </a:lnTo>
                <a:lnTo>
                  <a:pt x="160907" y="17274"/>
                </a:lnTo>
                <a:lnTo>
                  <a:pt x="158667" y="17097"/>
                </a:lnTo>
                <a:lnTo>
                  <a:pt x="156222" y="16027"/>
                </a:lnTo>
                <a:lnTo>
                  <a:pt x="148229" y="10923"/>
                </a:lnTo>
                <a:lnTo>
                  <a:pt x="142650" y="9394"/>
                </a:lnTo>
                <a:lnTo>
                  <a:pt x="134153" y="8533"/>
                </a:lnTo>
                <a:lnTo>
                  <a:pt x="125603" y="8279"/>
                </a:lnTo>
                <a:lnTo>
                  <a:pt x="123702" y="7291"/>
                </a:lnTo>
                <a:lnTo>
                  <a:pt x="122434" y="5679"/>
                </a:lnTo>
                <a:lnTo>
                  <a:pt x="121588" y="3652"/>
                </a:lnTo>
                <a:lnTo>
                  <a:pt x="119120" y="2302"/>
                </a:lnTo>
                <a:lnTo>
                  <a:pt x="111297" y="800"/>
                </a:lnTo>
                <a:lnTo>
                  <a:pt x="107497" y="1353"/>
                </a:lnTo>
                <a:lnTo>
                  <a:pt x="104010" y="2673"/>
                </a:lnTo>
                <a:lnTo>
                  <a:pt x="97597" y="5727"/>
                </a:lnTo>
                <a:lnTo>
                  <a:pt x="91571" y="7086"/>
                </a:lnTo>
                <a:lnTo>
                  <a:pt x="85718" y="10229"/>
                </a:lnTo>
                <a:lnTo>
                  <a:pt x="77068" y="17353"/>
                </a:lnTo>
                <a:lnTo>
                  <a:pt x="68473" y="25497"/>
                </a:lnTo>
                <a:lnTo>
                  <a:pt x="61800" y="31112"/>
                </a:lnTo>
                <a:lnTo>
                  <a:pt x="52484" y="36783"/>
                </a:lnTo>
                <a:lnTo>
                  <a:pt x="44534" y="42477"/>
                </a:lnTo>
                <a:lnTo>
                  <a:pt x="37825" y="48183"/>
                </a:lnTo>
                <a:lnTo>
                  <a:pt x="31669" y="53895"/>
                </a:lnTo>
                <a:lnTo>
                  <a:pt x="29646" y="56751"/>
                </a:lnTo>
                <a:lnTo>
                  <a:pt x="27398" y="62465"/>
                </a:lnTo>
                <a:lnTo>
                  <a:pt x="23860" y="70719"/>
                </a:lnTo>
                <a:lnTo>
                  <a:pt x="21582" y="75588"/>
                </a:lnTo>
                <a:lnTo>
                  <a:pt x="16512" y="83537"/>
                </a:lnTo>
                <a:lnTo>
                  <a:pt x="13827" y="86990"/>
                </a:lnTo>
                <a:lnTo>
                  <a:pt x="12036" y="91197"/>
                </a:lnTo>
                <a:lnTo>
                  <a:pt x="10843" y="95907"/>
                </a:lnTo>
                <a:lnTo>
                  <a:pt x="10047" y="100952"/>
                </a:lnTo>
                <a:lnTo>
                  <a:pt x="8564" y="106220"/>
                </a:lnTo>
                <a:lnTo>
                  <a:pt x="6623" y="111638"/>
                </a:lnTo>
                <a:lnTo>
                  <a:pt x="4376" y="117154"/>
                </a:lnTo>
                <a:lnTo>
                  <a:pt x="2878" y="121784"/>
                </a:lnTo>
                <a:lnTo>
                  <a:pt x="1214" y="129468"/>
                </a:lnTo>
                <a:lnTo>
                  <a:pt x="771" y="133803"/>
                </a:lnTo>
                <a:lnTo>
                  <a:pt x="475" y="138599"/>
                </a:lnTo>
                <a:lnTo>
                  <a:pt x="146" y="149007"/>
                </a:lnTo>
                <a:lnTo>
                  <a:pt x="0" y="159982"/>
                </a:lnTo>
                <a:lnTo>
                  <a:pt x="913" y="164624"/>
                </a:lnTo>
                <a:lnTo>
                  <a:pt x="4468" y="172321"/>
                </a:lnTo>
                <a:lnTo>
                  <a:pt x="11825" y="186560"/>
                </a:lnTo>
                <a:lnTo>
                  <a:pt x="14715" y="194771"/>
                </a:lnTo>
                <a:lnTo>
                  <a:pt x="15486" y="198293"/>
                </a:lnTo>
                <a:lnTo>
                  <a:pt x="18883" y="204748"/>
                </a:lnTo>
                <a:lnTo>
                  <a:pt x="23567" y="210791"/>
                </a:lnTo>
                <a:lnTo>
                  <a:pt x="28824" y="216652"/>
                </a:lnTo>
                <a:lnTo>
                  <a:pt x="30607" y="219549"/>
                </a:lnTo>
                <a:lnTo>
                  <a:pt x="32588" y="225307"/>
                </a:lnTo>
                <a:lnTo>
                  <a:pt x="36009" y="231041"/>
                </a:lnTo>
                <a:lnTo>
                  <a:pt x="40704" y="236765"/>
                </a:lnTo>
                <a:lnTo>
                  <a:pt x="45966" y="242483"/>
                </a:lnTo>
                <a:lnTo>
                  <a:pt x="54283" y="251058"/>
                </a:lnTo>
                <a:lnTo>
                  <a:pt x="62478" y="256773"/>
                </a:lnTo>
                <a:lnTo>
                  <a:pt x="71518" y="262489"/>
                </a:lnTo>
                <a:lnTo>
                  <a:pt x="81962" y="270109"/>
                </a:lnTo>
                <a:lnTo>
                  <a:pt x="88115" y="272226"/>
                </a:lnTo>
                <a:lnTo>
                  <a:pt x="96565" y="273167"/>
                </a:lnTo>
                <a:lnTo>
                  <a:pt x="105717" y="273585"/>
                </a:lnTo>
                <a:lnTo>
                  <a:pt x="112960" y="273770"/>
                </a:lnTo>
                <a:lnTo>
                  <a:pt x="138601" y="273906"/>
                </a:lnTo>
                <a:lnTo>
                  <a:pt x="147578" y="271374"/>
                </a:lnTo>
                <a:lnTo>
                  <a:pt x="156965" y="268025"/>
                </a:lnTo>
                <a:lnTo>
                  <a:pt x="164312" y="266537"/>
                </a:lnTo>
                <a:lnTo>
                  <a:pt x="170753" y="263336"/>
                </a:lnTo>
                <a:lnTo>
                  <a:pt x="177743" y="258738"/>
                </a:lnTo>
                <a:lnTo>
                  <a:pt x="187199" y="253520"/>
                </a:lnTo>
                <a:lnTo>
                  <a:pt x="203233" y="245226"/>
                </a:lnTo>
                <a:lnTo>
                  <a:pt x="211864" y="239577"/>
                </a:lnTo>
                <a:lnTo>
                  <a:pt x="219827" y="233891"/>
                </a:lnTo>
                <a:lnTo>
                  <a:pt x="229716" y="228189"/>
                </a:lnTo>
                <a:lnTo>
                  <a:pt x="237921" y="222479"/>
                </a:lnTo>
                <a:lnTo>
                  <a:pt x="245695" y="216767"/>
                </a:lnTo>
                <a:lnTo>
                  <a:pt x="255500" y="211053"/>
                </a:lnTo>
                <a:lnTo>
                  <a:pt x="263668" y="202799"/>
                </a:lnTo>
                <a:lnTo>
                  <a:pt x="267180" y="197931"/>
                </a:lnTo>
                <a:lnTo>
                  <a:pt x="276162" y="189981"/>
                </a:lnTo>
                <a:lnTo>
                  <a:pt x="281224" y="186528"/>
                </a:lnTo>
                <a:lnTo>
                  <a:pt x="285551" y="182321"/>
                </a:lnTo>
                <a:lnTo>
                  <a:pt x="289388" y="177612"/>
                </a:lnTo>
                <a:lnTo>
                  <a:pt x="292899" y="172567"/>
                </a:lnTo>
                <a:lnTo>
                  <a:pt x="299340" y="164421"/>
                </a:lnTo>
                <a:lnTo>
                  <a:pt x="305377" y="156674"/>
                </a:lnTo>
                <a:lnTo>
                  <a:pt x="308321" y="151940"/>
                </a:lnTo>
                <a:lnTo>
                  <a:pt x="311236" y="146880"/>
                </a:lnTo>
                <a:lnTo>
                  <a:pt x="317014" y="136177"/>
                </a:lnTo>
                <a:lnTo>
                  <a:pt x="319889" y="130656"/>
                </a:lnTo>
                <a:lnTo>
                  <a:pt x="322758" y="126023"/>
                </a:lnTo>
                <a:lnTo>
                  <a:pt x="328485" y="118335"/>
                </a:lnTo>
                <a:lnTo>
                  <a:pt x="331346" y="113999"/>
                </a:lnTo>
                <a:lnTo>
                  <a:pt x="334206" y="109203"/>
                </a:lnTo>
                <a:lnTo>
                  <a:pt x="337065" y="104101"/>
                </a:lnTo>
                <a:lnTo>
                  <a:pt x="338971" y="98795"/>
                </a:lnTo>
                <a:lnTo>
                  <a:pt x="340242" y="93352"/>
                </a:lnTo>
                <a:lnTo>
                  <a:pt x="341089" y="87818"/>
                </a:lnTo>
                <a:lnTo>
                  <a:pt x="341654" y="82224"/>
                </a:lnTo>
                <a:lnTo>
                  <a:pt x="342030" y="76591"/>
                </a:lnTo>
                <a:lnTo>
                  <a:pt x="342448" y="66202"/>
                </a:lnTo>
                <a:lnTo>
                  <a:pt x="342684" y="55000"/>
                </a:lnTo>
                <a:lnTo>
                  <a:pt x="342770" y="35199"/>
                </a:lnTo>
                <a:lnTo>
                  <a:pt x="341822" y="30952"/>
                </a:lnTo>
                <a:lnTo>
                  <a:pt x="338228" y="23694"/>
                </a:lnTo>
                <a:lnTo>
                  <a:pt x="333456" y="17293"/>
                </a:lnTo>
                <a:lnTo>
                  <a:pt x="330850" y="14253"/>
                </a:lnTo>
                <a:lnTo>
                  <a:pt x="328160" y="12226"/>
                </a:lnTo>
                <a:lnTo>
                  <a:pt x="319824" y="8420"/>
                </a:lnTo>
                <a:lnTo>
                  <a:pt x="314164" y="4155"/>
                </a:lnTo>
                <a:lnTo>
                  <a:pt x="310368" y="2637"/>
                </a:lnTo>
                <a:lnTo>
                  <a:pt x="301071" y="949"/>
                </a:lnTo>
                <a:lnTo>
                  <a:pt x="293129" y="199"/>
                </a:lnTo>
                <a:lnTo>
                  <a:pt x="289678" y="0"/>
                </a:lnTo>
                <a:lnTo>
                  <a:pt x="280763" y="2317"/>
                </a:lnTo>
                <a:lnTo>
                  <a:pt x="270451" y="5570"/>
                </a:lnTo>
                <a:lnTo>
                  <a:pt x="265034" y="6437"/>
                </a:lnTo>
                <a:lnTo>
                  <a:pt x="259518" y="7015"/>
                </a:lnTo>
                <a:lnTo>
                  <a:pt x="250849" y="10197"/>
                </a:lnTo>
                <a:lnTo>
                  <a:pt x="242868" y="14787"/>
                </a:lnTo>
                <a:lnTo>
                  <a:pt x="232972" y="20002"/>
                </a:lnTo>
                <a:lnTo>
                  <a:pt x="205623" y="338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4" name="SMARTPenAnnotation1035"/>
          <p:cNvSpPr/>
          <p:nvPr/>
        </p:nvSpPr>
        <p:spPr>
          <a:xfrm>
            <a:off x="2343152" y="5023485"/>
            <a:ext cx="360043" cy="1114426"/>
          </a:xfrm>
          <a:custGeom>
            <a:avLst/>
            <a:gdLst/>
            <a:ahLst/>
            <a:cxnLst/>
            <a:rect l="0" t="0" r="0" b="0"/>
            <a:pathLst>
              <a:path w="360043" h="1114426">
                <a:moveTo>
                  <a:pt x="17142" y="0"/>
                </a:moveTo>
                <a:lnTo>
                  <a:pt x="8674" y="8467"/>
                </a:lnTo>
                <a:lnTo>
                  <a:pt x="4050" y="8541"/>
                </a:lnTo>
                <a:lnTo>
                  <a:pt x="2699" y="9504"/>
                </a:lnTo>
                <a:lnTo>
                  <a:pt x="1799" y="11098"/>
                </a:lnTo>
                <a:lnTo>
                  <a:pt x="798" y="15410"/>
                </a:lnTo>
                <a:lnTo>
                  <a:pt x="4" y="49539"/>
                </a:lnTo>
                <a:lnTo>
                  <a:pt x="0" y="58847"/>
                </a:lnTo>
                <a:lnTo>
                  <a:pt x="2539" y="69334"/>
                </a:lnTo>
                <a:lnTo>
                  <a:pt x="5889" y="80345"/>
                </a:lnTo>
                <a:lnTo>
                  <a:pt x="8217" y="113180"/>
                </a:lnTo>
                <a:lnTo>
                  <a:pt x="14392" y="146075"/>
                </a:lnTo>
                <a:lnTo>
                  <a:pt x="19139" y="180090"/>
                </a:lnTo>
                <a:lnTo>
                  <a:pt x="23766" y="205760"/>
                </a:lnTo>
                <a:lnTo>
                  <a:pt x="25138" y="234003"/>
                </a:lnTo>
                <a:lnTo>
                  <a:pt x="26411" y="254496"/>
                </a:lnTo>
                <a:lnTo>
                  <a:pt x="31530" y="283051"/>
                </a:lnTo>
                <a:lnTo>
                  <a:pt x="33471" y="314266"/>
                </a:lnTo>
                <a:lnTo>
                  <a:pt x="34998" y="342988"/>
                </a:lnTo>
                <a:lnTo>
                  <a:pt x="40107" y="374253"/>
                </a:lnTo>
                <a:lnTo>
                  <a:pt x="42997" y="402989"/>
                </a:lnTo>
                <a:lnTo>
                  <a:pt x="48510" y="434258"/>
                </a:lnTo>
                <a:lnTo>
                  <a:pt x="51519" y="462996"/>
                </a:lnTo>
                <a:lnTo>
                  <a:pt x="58020" y="494266"/>
                </a:lnTo>
                <a:lnTo>
                  <a:pt x="65978" y="522052"/>
                </a:lnTo>
                <a:lnTo>
                  <a:pt x="74369" y="549334"/>
                </a:lnTo>
                <a:lnTo>
                  <a:pt x="82888" y="580172"/>
                </a:lnTo>
                <a:lnTo>
                  <a:pt x="91444" y="607830"/>
                </a:lnTo>
                <a:lnTo>
                  <a:pt x="105726" y="651402"/>
                </a:lnTo>
                <a:lnTo>
                  <a:pt x="113980" y="668607"/>
                </a:lnTo>
                <a:lnTo>
                  <a:pt x="118849" y="677195"/>
                </a:lnTo>
                <a:lnTo>
                  <a:pt x="124258" y="694358"/>
                </a:lnTo>
                <a:lnTo>
                  <a:pt x="125700" y="702935"/>
                </a:lnTo>
                <a:lnTo>
                  <a:pt x="132383" y="720085"/>
                </a:lnTo>
                <a:lnTo>
                  <a:pt x="140750" y="737233"/>
                </a:lnTo>
                <a:lnTo>
                  <a:pt x="150816" y="762952"/>
                </a:lnTo>
                <a:lnTo>
                  <a:pt x="160784" y="788669"/>
                </a:lnTo>
                <a:lnTo>
                  <a:pt x="170201" y="805815"/>
                </a:lnTo>
                <a:lnTo>
                  <a:pt x="178196" y="822960"/>
                </a:lnTo>
                <a:lnTo>
                  <a:pt x="185877" y="840105"/>
                </a:lnTo>
                <a:lnTo>
                  <a:pt x="195641" y="857250"/>
                </a:lnTo>
                <a:lnTo>
                  <a:pt x="203790" y="874394"/>
                </a:lnTo>
                <a:lnTo>
                  <a:pt x="211539" y="890587"/>
                </a:lnTo>
                <a:lnTo>
                  <a:pt x="221334" y="904134"/>
                </a:lnTo>
                <a:lnTo>
                  <a:pt x="229496" y="919044"/>
                </a:lnTo>
                <a:lnTo>
                  <a:pt x="237252" y="935197"/>
                </a:lnTo>
                <a:lnTo>
                  <a:pt x="255213" y="966309"/>
                </a:lnTo>
                <a:lnTo>
                  <a:pt x="262969" y="980016"/>
                </a:lnTo>
                <a:lnTo>
                  <a:pt x="277093" y="1002844"/>
                </a:lnTo>
                <a:lnTo>
                  <a:pt x="287734" y="1022097"/>
                </a:lnTo>
                <a:lnTo>
                  <a:pt x="293933" y="1034020"/>
                </a:lnTo>
                <a:lnTo>
                  <a:pt x="302403" y="1043129"/>
                </a:lnTo>
                <a:lnTo>
                  <a:pt x="307329" y="1046892"/>
                </a:lnTo>
                <a:lnTo>
                  <a:pt x="315342" y="1056153"/>
                </a:lnTo>
                <a:lnTo>
                  <a:pt x="325208" y="1069537"/>
                </a:lnTo>
                <a:lnTo>
                  <a:pt x="328247" y="1073070"/>
                </a:lnTo>
                <a:lnTo>
                  <a:pt x="331624" y="1079535"/>
                </a:lnTo>
                <a:lnTo>
                  <a:pt x="332524" y="1082592"/>
                </a:lnTo>
                <a:lnTo>
                  <a:pt x="334077" y="1084631"/>
                </a:lnTo>
                <a:lnTo>
                  <a:pt x="336065" y="1085990"/>
                </a:lnTo>
                <a:lnTo>
                  <a:pt x="338342" y="1086896"/>
                </a:lnTo>
                <a:lnTo>
                  <a:pt x="339861" y="1088452"/>
                </a:lnTo>
                <a:lnTo>
                  <a:pt x="340873" y="1090442"/>
                </a:lnTo>
                <a:lnTo>
                  <a:pt x="341548" y="1092721"/>
                </a:lnTo>
                <a:lnTo>
                  <a:pt x="344837" y="1097794"/>
                </a:lnTo>
                <a:lnTo>
                  <a:pt x="350160" y="1104261"/>
                </a:lnTo>
                <a:lnTo>
                  <a:pt x="351549" y="1104791"/>
                </a:lnTo>
                <a:lnTo>
                  <a:pt x="355633" y="1105381"/>
                </a:lnTo>
                <a:lnTo>
                  <a:pt x="357103" y="1106490"/>
                </a:lnTo>
                <a:lnTo>
                  <a:pt x="358083" y="1108182"/>
                </a:lnTo>
                <a:lnTo>
                  <a:pt x="360042" y="11144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SMARTPenAnnotation1036"/>
          <p:cNvSpPr/>
          <p:nvPr/>
        </p:nvSpPr>
        <p:spPr>
          <a:xfrm>
            <a:off x="2626083" y="6044009"/>
            <a:ext cx="351036" cy="308205"/>
          </a:xfrm>
          <a:custGeom>
            <a:avLst/>
            <a:gdLst/>
            <a:ahLst/>
            <a:cxnLst/>
            <a:rect l="0" t="0" r="0" b="0"/>
            <a:pathLst>
              <a:path w="351036" h="308205">
                <a:moveTo>
                  <a:pt x="94256" y="51038"/>
                </a:moveTo>
                <a:lnTo>
                  <a:pt x="73018" y="51038"/>
                </a:lnTo>
                <a:lnTo>
                  <a:pt x="70573" y="51991"/>
                </a:lnTo>
                <a:lnTo>
                  <a:pt x="62580" y="57882"/>
                </a:lnTo>
                <a:lnTo>
                  <a:pt x="57001" y="62970"/>
                </a:lnTo>
                <a:lnTo>
                  <a:pt x="54179" y="64708"/>
                </a:lnTo>
                <a:lnTo>
                  <a:pt x="45657" y="68106"/>
                </a:lnTo>
                <a:lnTo>
                  <a:pt x="37100" y="74722"/>
                </a:lnTo>
                <a:lnTo>
                  <a:pt x="28532" y="82715"/>
                </a:lnTo>
                <a:lnTo>
                  <a:pt x="22818" y="88294"/>
                </a:lnTo>
                <a:lnTo>
                  <a:pt x="20913" y="91116"/>
                </a:lnTo>
                <a:lnTo>
                  <a:pt x="13055" y="109891"/>
                </a:lnTo>
                <a:lnTo>
                  <a:pt x="5321" y="125838"/>
                </a:lnTo>
                <a:lnTo>
                  <a:pt x="2342" y="134447"/>
                </a:lnTo>
                <a:lnTo>
                  <a:pt x="1018" y="142401"/>
                </a:lnTo>
                <a:lnTo>
                  <a:pt x="665" y="147189"/>
                </a:lnTo>
                <a:lnTo>
                  <a:pt x="430" y="152287"/>
                </a:lnTo>
                <a:lnTo>
                  <a:pt x="168" y="163030"/>
                </a:lnTo>
                <a:lnTo>
                  <a:pt x="0" y="185449"/>
                </a:lnTo>
                <a:lnTo>
                  <a:pt x="939" y="191128"/>
                </a:lnTo>
                <a:lnTo>
                  <a:pt x="2517" y="196819"/>
                </a:lnTo>
                <a:lnTo>
                  <a:pt x="4522" y="202518"/>
                </a:lnTo>
                <a:lnTo>
                  <a:pt x="6750" y="211390"/>
                </a:lnTo>
                <a:lnTo>
                  <a:pt x="8692" y="219461"/>
                </a:lnTo>
                <a:lnTo>
                  <a:pt x="10544" y="224280"/>
                </a:lnTo>
                <a:lnTo>
                  <a:pt x="14188" y="233762"/>
                </a:lnTo>
                <a:lnTo>
                  <a:pt x="15808" y="241151"/>
                </a:lnTo>
                <a:lnTo>
                  <a:pt x="19068" y="247610"/>
                </a:lnTo>
                <a:lnTo>
                  <a:pt x="26258" y="256602"/>
                </a:lnTo>
                <a:lnTo>
                  <a:pt x="34421" y="265298"/>
                </a:lnTo>
                <a:lnTo>
                  <a:pt x="45713" y="276771"/>
                </a:lnTo>
                <a:lnTo>
                  <a:pt x="48559" y="278679"/>
                </a:lnTo>
                <a:lnTo>
                  <a:pt x="57116" y="282317"/>
                </a:lnTo>
                <a:lnTo>
                  <a:pt x="62827" y="286544"/>
                </a:lnTo>
                <a:lnTo>
                  <a:pt x="66636" y="288052"/>
                </a:lnTo>
                <a:lnTo>
                  <a:pt x="75948" y="289728"/>
                </a:lnTo>
                <a:lnTo>
                  <a:pt x="83897" y="293012"/>
                </a:lnTo>
                <a:lnTo>
                  <a:pt x="90605" y="296695"/>
                </a:lnTo>
                <a:lnTo>
                  <a:pt x="96761" y="298332"/>
                </a:lnTo>
                <a:lnTo>
                  <a:pt x="105212" y="299059"/>
                </a:lnTo>
                <a:lnTo>
                  <a:pt x="110133" y="299253"/>
                </a:lnTo>
                <a:lnTo>
                  <a:pt x="114366" y="300334"/>
                </a:lnTo>
                <a:lnTo>
                  <a:pt x="121609" y="304077"/>
                </a:lnTo>
                <a:lnTo>
                  <a:pt x="130543" y="306375"/>
                </a:lnTo>
                <a:lnTo>
                  <a:pt x="139911" y="307396"/>
                </a:lnTo>
                <a:lnTo>
                  <a:pt x="147250" y="307850"/>
                </a:lnTo>
                <a:lnTo>
                  <a:pt x="156227" y="308052"/>
                </a:lnTo>
                <a:lnTo>
                  <a:pt x="194384" y="308204"/>
                </a:lnTo>
                <a:lnTo>
                  <a:pt x="200061" y="307254"/>
                </a:lnTo>
                <a:lnTo>
                  <a:pt x="205750" y="305669"/>
                </a:lnTo>
                <a:lnTo>
                  <a:pt x="216199" y="301367"/>
                </a:lnTo>
                <a:lnTo>
                  <a:pt x="228389" y="293590"/>
                </a:lnTo>
                <a:lnTo>
                  <a:pt x="238326" y="288062"/>
                </a:lnTo>
                <a:lnTo>
                  <a:pt x="254630" y="279594"/>
                </a:lnTo>
                <a:lnTo>
                  <a:pt x="263324" y="273904"/>
                </a:lnTo>
                <a:lnTo>
                  <a:pt x="271315" y="267247"/>
                </a:lnTo>
                <a:lnTo>
                  <a:pt x="281217" y="257939"/>
                </a:lnTo>
                <a:lnTo>
                  <a:pt x="297204" y="242332"/>
                </a:lnTo>
                <a:lnTo>
                  <a:pt x="307011" y="232578"/>
                </a:lnTo>
                <a:lnTo>
                  <a:pt x="310387" y="227310"/>
                </a:lnTo>
                <a:lnTo>
                  <a:pt x="312639" y="221893"/>
                </a:lnTo>
                <a:lnTo>
                  <a:pt x="314140" y="216376"/>
                </a:lnTo>
                <a:lnTo>
                  <a:pt x="316093" y="210794"/>
                </a:lnTo>
                <a:lnTo>
                  <a:pt x="318347" y="205167"/>
                </a:lnTo>
                <a:lnTo>
                  <a:pt x="320803" y="199511"/>
                </a:lnTo>
                <a:lnTo>
                  <a:pt x="326071" y="188146"/>
                </a:lnTo>
                <a:lnTo>
                  <a:pt x="337215" y="165328"/>
                </a:lnTo>
                <a:lnTo>
                  <a:pt x="339096" y="159616"/>
                </a:lnTo>
                <a:lnTo>
                  <a:pt x="340350" y="153903"/>
                </a:lnTo>
                <a:lnTo>
                  <a:pt x="341187" y="148190"/>
                </a:lnTo>
                <a:lnTo>
                  <a:pt x="342697" y="142476"/>
                </a:lnTo>
                <a:lnTo>
                  <a:pt x="344656" y="136762"/>
                </a:lnTo>
                <a:lnTo>
                  <a:pt x="346914" y="131047"/>
                </a:lnTo>
                <a:lnTo>
                  <a:pt x="348420" y="125333"/>
                </a:lnTo>
                <a:lnTo>
                  <a:pt x="349424" y="119618"/>
                </a:lnTo>
                <a:lnTo>
                  <a:pt x="350093" y="113903"/>
                </a:lnTo>
                <a:lnTo>
                  <a:pt x="350837" y="105013"/>
                </a:lnTo>
                <a:lnTo>
                  <a:pt x="351035" y="101309"/>
                </a:lnTo>
                <a:lnTo>
                  <a:pt x="348715" y="92113"/>
                </a:lnTo>
                <a:lnTo>
                  <a:pt x="346763" y="86994"/>
                </a:lnTo>
                <a:lnTo>
                  <a:pt x="345462" y="81677"/>
                </a:lnTo>
                <a:lnTo>
                  <a:pt x="344594" y="76226"/>
                </a:lnTo>
                <a:lnTo>
                  <a:pt x="344016" y="70687"/>
                </a:lnTo>
                <a:lnTo>
                  <a:pt x="340833" y="61994"/>
                </a:lnTo>
                <a:lnTo>
                  <a:pt x="336244" y="54955"/>
                </a:lnTo>
                <a:lnTo>
                  <a:pt x="328305" y="45637"/>
                </a:lnTo>
                <a:lnTo>
                  <a:pt x="319920" y="36844"/>
                </a:lnTo>
                <a:lnTo>
                  <a:pt x="314249" y="31077"/>
                </a:lnTo>
                <a:lnTo>
                  <a:pt x="306013" y="25339"/>
                </a:lnTo>
                <a:lnTo>
                  <a:pt x="296003" y="19614"/>
                </a:lnTo>
                <a:lnTo>
                  <a:pt x="285204" y="13894"/>
                </a:lnTo>
                <a:lnTo>
                  <a:pt x="279657" y="11988"/>
                </a:lnTo>
                <a:lnTo>
                  <a:pt x="274055" y="10717"/>
                </a:lnTo>
                <a:lnTo>
                  <a:pt x="268414" y="9870"/>
                </a:lnTo>
                <a:lnTo>
                  <a:pt x="262749" y="8353"/>
                </a:lnTo>
                <a:lnTo>
                  <a:pt x="257067" y="6389"/>
                </a:lnTo>
                <a:lnTo>
                  <a:pt x="251375" y="4127"/>
                </a:lnTo>
                <a:lnTo>
                  <a:pt x="245674" y="2619"/>
                </a:lnTo>
                <a:lnTo>
                  <a:pt x="239969" y="1614"/>
                </a:lnTo>
                <a:lnTo>
                  <a:pt x="234261" y="944"/>
                </a:lnTo>
                <a:lnTo>
                  <a:pt x="228550" y="497"/>
                </a:lnTo>
                <a:lnTo>
                  <a:pt x="222838" y="199"/>
                </a:lnTo>
                <a:lnTo>
                  <a:pt x="217125" y="0"/>
                </a:lnTo>
                <a:lnTo>
                  <a:pt x="211412" y="821"/>
                </a:lnTo>
                <a:lnTo>
                  <a:pt x="205697" y="2320"/>
                </a:lnTo>
                <a:lnTo>
                  <a:pt x="199983" y="4272"/>
                </a:lnTo>
                <a:lnTo>
                  <a:pt x="194268" y="5573"/>
                </a:lnTo>
                <a:lnTo>
                  <a:pt x="188553" y="6441"/>
                </a:lnTo>
                <a:lnTo>
                  <a:pt x="182839" y="7019"/>
                </a:lnTo>
                <a:lnTo>
                  <a:pt x="177124" y="8357"/>
                </a:lnTo>
                <a:lnTo>
                  <a:pt x="171409" y="10202"/>
                </a:lnTo>
                <a:lnTo>
                  <a:pt x="165694" y="12384"/>
                </a:lnTo>
                <a:lnTo>
                  <a:pt x="159979" y="14791"/>
                </a:lnTo>
                <a:lnTo>
                  <a:pt x="154264" y="17348"/>
                </a:lnTo>
                <a:lnTo>
                  <a:pt x="142834" y="22730"/>
                </a:lnTo>
                <a:lnTo>
                  <a:pt x="131404" y="28297"/>
                </a:lnTo>
                <a:lnTo>
                  <a:pt x="122514" y="33946"/>
                </a:lnTo>
                <a:lnTo>
                  <a:pt x="118810" y="36786"/>
                </a:lnTo>
                <a:lnTo>
                  <a:pt x="112154" y="45022"/>
                </a:lnTo>
                <a:lnTo>
                  <a:pt x="106021" y="54079"/>
                </a:lnTo>
                <a:lnTo>
                  <a:pt x="100120" y="61280"/>
                </a:lnTo>
                <a:lnTo>
                  <a:pt x="91443" y="70688"/>
                </a:lnTo>
                <a:lnTo>
                  <a:pt x="77111" y="85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6" name="SMARTPenAnnotation1037"/>
          <p:cNvSpPr/>
          <p:nvPr/>
        </p:nvSpPr>
        <p:spPr>
          <a:xfrm>
            <a:off x="3423284" y="4217670"/>
            <a:ext cx="120017" cy="4939"/>
          </a:xfrm>
          <a:custGeom>
            <a:avLst/>
            <a:gdLst/>
            <a:ahLst/>
            <a:cxnLst/>
            <a:rect l="0" t="0" r="0" b="0"/>
            <a:pathLst>
              <a:path w="120017" h="4939">
                <a:moveTo>
                  <a:pt x="0" y="0"/>
                </a:moveTo>
                <a:lnTo>
                  <a:pt x="20474" y="0"/>
                </a:lnTo>
                <a:lnTo>
                  <a:pt x="23174" y="952"/>
                </a:lnTo>
                <a:lnTo>
                  <a:pt x="25927" y="2540"/>
                </a:lnTo>
                <a:lnTo>
                  <a:pt x="28715" y="4550"/>
                </a:lnTo>
                <a:lnTo>
                  <a:pt x="32479" y="4938"/>
                </a:lnTo>
                <a:lnTo>
                  <a:pt x="36892" y="4245"/>
                </a:lnTo>
                <a:lnTo>
                  <a:pt x="41740" y="2829"/>
                </a:lnTo>
                <a:lnTo>
                  <a:pt x="45925" y="1886"/>
                </a:lnTo>
                <a:lnTo>
                  <a:pt x="49666" y="1257"/>
                </a:lnTo>
                <a:lnTo>
                  <a:pt x="53114" y="838"/>
                </a:lnTo>
                <a:lnTo>
                  <a:pt x="56364" y="558"/>
                </a:lnTo>
                <a:lnTo>
                  <a:pt x="59484" y="372"/>
                </a:lnTo>
                <a:lnTo>
                  <a:pt x="62516" y="248"/>
                </a:lnTo>
                <a:lnTo>
                  <a:pt x="75885" y="73"/>
                </a:lnTo>
                <a:lnTo>
                  <a:pt x="12001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7" name="SMARTPenAnnotation1038"/>
          <p:cNvSpPr/>
          <p:nvPr/>
        </p:nvSpPr>
        <p:spPr>
          <a:xfrm>
            <a:off x="3397567" y="4294822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0"/>
                </a:moveTo>
                <a:lnTo>
                  <a:pt x="109892" y="0"/>
                </a:lnTo>
                <a:lnTo>
                  <a:pt x="115171" y="953"/>
                </a:lnTo>
                <a:lnTo>
                  <a:pt x="120596" y="2540"/>
                </a:lnTo>
                <a:lnTo>
                  <a:pt x="126117" y="4551"/>
                </a:lnTo>
                <a:lnTo>
                  <a:pt x="130750" y="5891"/>
                </a:lnTo>
                <a:lnTo>
                  <a:pt x="134792" y="6785"/>
                </a:lnTo>
                <a:lnTo>
                  <a:pt x="138439" y="7381"/>
                </a:lnTo>
                <a:lnTo>
                  <a:pt x="142775" y="7778"/>
                </a:lnTo>
                <a:lnTo>
                  <a:pt x="147571" y="8043"/>
                </a:lnTo>
                <a:lnTo>
                  <a:pt x="157027" y="8337"/>
                </a:lnTo>
                <a:lnTo>
                  <a:pt x="171450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" name="SMARTPenAnnotation1039"/>
          <p:cNvSpPr/>
          <p:nvPr/>
        </p:nvSpPr>
        <p:spPr>
          <a:xfrm>
            <a:off x="3706177" y="4097654"/>
            <a:ext cx="120016" cy="68582"/>
          </a:xfrm>
          <a:custGeom>
            <a:avLst/>
            <a:gdLst/>
            <a:ahLst/>
            <a:cxnLst/>
            <a:rect l="0" t="0" r="0" b="0"/>
            <a:pathLst>
              <a:path w="120016" h="68582">
                <a:moveTo>
                  <a:pt x="0" y="0"/>
                </a:moveTo>
                <a:lnTo>
                  <a:pt x="8468" y="0"/>
                </a:lnTo>
                <a:lnTo>
                  <a:pt x="8503" y="953"/>
                </a:lnTo>
                <a:lnTo>
                  <a:pt x="8571" y="22959"/>
                </a:lnTo>
                <a:lnTo>
                  <a:pt x="8572" y="37161"/>
                </a:lnTo>
                <a:lnTo>
                  <a:pt x="7620" y="39062"/>
                </a:lnTo>
                <a:lnTo>
                  <a:pt x="6032" y="40329"/>
                </a:lnTo>
                <a:lnTo>
                  <a:pt x="4022" y="41173"/>
                </a:lnTo>
                <a:lnTo>
                  <a:pt x="2681" y="42689"/>
                </a:lnTo>
                <a:lnTo>
                  <a:pt x="1787" y="44652"/>
                </a:lnTo>
                <a:lnTo>
                  <a:pt x="1191" y="46913"/>
                </a:lnTo>
                <a:lnTo>
                  <a:pt x="794" y="49373"/>
                </a:lnTo>
                <a:lnTo>
                  <a:pt x="530" y="51966"/>
                </a:lnTo>
                <a:lnTo>
                  <a:pt x="2" y="59967"/>
                </a:lnTo>
                <a:lnTo>
                  <a:pt x="1" y="64547"/>
                </a:lnTo>
                <a:lnTo>
                  <a:pt x="953" y="65891"/>
                </a:lnTo>
                <a:lnTo>
                  <a:pt x="2540" y="66788"/>
                </a:lnTo>
                <a:lnTo>
                  <a:pt x="8219" y="68476"/>
                </a:lnTo>
                <a:lnTo>
                  <a:pt x="10956" y="68534"/>
                </a:lnTo>
                <a:lnTo>
                  <a:pt x="54296" y="68581"/>
                </a:lnTo>
                <a:lnTo>
                  <a:pt x="57152" y="67628"/>
                </a:lnTo>
                <a:lnTo>
                  <a:pt x="60009" y="66041"/>
                </a:lnTo>
                <a:lnTo>
                  <a:pt x="62866" y="64030"/>
                </a:lnTo>
                <a:lnTo>
                  <a:pt x="65723" y="62689"/>
                </a:lnTo>
                <a:lnTo>
                  <a:pt x="68580" y="61795"/>
                </a:lnTo>
                <a:lnTo>
                  <a:pt x="71438" y="61200"/>
                </a:lnTo>
                <a:lnTo>
                  <a:pt x="74295" y="60803"/>
                </a:lnTo>
                <a:lnTo>
                  <a:pt x="77152" y="60538"/>
                </a:lnTo>
                <a:lnTo>
                  <a:pt x="80010" y="60361"/>
                </a:lnTo>
                <a:lnTo>
                  <a:pt x="85725" y="60165"/>
                </a:lnTo>
                <a:lnTo>
                  <a:pt x="96838" y="60055"/>
                </a:lnTo>
                <a:lnTo>
                  <a:pt x="120015" y="600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9" name="SMARTPenAnnotation1040"/>
          <p:cNvSpPr/>
          <p:nvPr/>
        </p:nvSpPr>
        <p:spPr>
          <a:xfrm>
            <a:off x="3834767" y="4063365"/>
            <a:ext cx="17143" cy="265748"/>
          </a:xfrm>
          <a:custGeom>
            <a:avLst/>
            <a:gdLst/>
            <a:ahLst/>
            <a:cxnLst/>
            <a:rect l="0" t="0" r="0" b="0"/>
            <a:pathLst>
              <a:path w="17143" h="265748">
                <a:moveTo>
                  <a:pt x="8570" y="0"/>
                </a:moveTo>
                <a:lnTo>
                  <a:pt x="28" y="0"/>
                </a:lnTo>
                <a:lnTo>
                  <a:pt x="0" y="11931"/>
                </a:lnTo>
                <a:lnTo>
                  <a:pt x="952" y="14622"/>
                </a:lnTo>
                <a:lnTo>
                  <a:pt x="2539" y="17368"/>
                </a:lnTo>
                <a:lnTo>
                  <a:pt x="4549" y="20150"/>
                </a:lnTo>
                <a:lnTo>
                  <a:pt x="5890" y="22959"/>
                </a:lnTo>
                <a:lnTo>
                  <a:pt x="6783" y="25783"/>
                </a:lnTo>
                <a:lnTo>
                  <a:pt x="7379" y="28618"/>
                </a:lnTo>
                <a:lnTo>
                  <a:pt x="7776" y="32414"/>
                </a:lnTo>
                <a:lnTo>
                  <a:pt x="8041" y="36849"/>
                </a:lnTo>
                <a:lnTo>
                  <a:pt x="8334" y="45905"/>
                </a:lnTo>
                <a:lnTo>
                  <a:pt x="8500" y="57310"/>
                </a:lnTo>
                <a:lnTo>
                  <a:pt x="8561" y="83265"/>
                </a:lnTo>
                <a:lnTo>
                  <a:pt x="9516" y="88847"/>
                </a:lnTo>
                <a:lnTo>
                  <a:pt x="11106" y="94474"/>
                </a:lnTo>
                <a:lnTo>
                  <a:pt x="13118" y="100130"/>
                </a:lnTo>
                <a:lnTo>
                  <a:pt x="14460" y="105806"/>
                </a:lnTo>
                <a:lnTo>
                  <a:pt x="15354" y="111494"/>
                </a:lnTo>
                <a:lnTo>
                  <a:pt x="15950" y="117192"/>
                </a:lnTo>
                <a:lnTo>
                  <a:pt x="16348" y="122895"/>
                </a:lnTo>
                <a:lnTo>
                  <a:pt x="16613" y="128603"/>
                </a:lnTo>
                <a:lnTo>
                  <a:pt x="16907" y="140024"/>
                </a:lnTo>
                <a:lnTo>
                  <a:pt x="17133" y="185738"/>
                </a:lnTo>
                <a:lnTo>
                  <a:pt x="16184" y="191452"/>
                </a:lnTo>
                <a:lnTo>
                  <a:pt x="14599" y="197167"/>
                </a:lnTo>
                <a:lnTo>
                  <a:pt x="12589" y="202882"/>
                </a:lnTo>
                <a:lnTo>
                  <a:pt x="11249" y="207645"/>
                </a:lnTo>
                <a:lnTo>
                  <a:pt x="10356" y="211772"/>
                </a:lnTo>
                <a:lnTo>
                  <a:pt x="9761" y="215476"/>
                </a:lnTo>
                <a:lnTo>
                  <a:pt x="9364" y="218898"/>
                </a:lnTo>
                <a:lnTo>
                  <a:pt x="8923" y="225241"/>
                </a:lnTo>
                <a:lnTo>
                  <a:pt x="9758" y="229218"/>
                </a:lnTo>
                <a:lnTo>
                  <a:pt x="11267" y="233774"/>
                </a:lnTo>
                <a:lnTo>
                  <a:pt x="13226" y="238717"/>
                </a:lnTo>
                <a:lnTo>
                  <a:pt x="14531" y="242964"/>
                </a:lnTo>
                <a:lnTo>
                  <a:pt x="15402" y="246749"/>
                </a:lnTo>
                <a:lnTo>
                  <a:pt x="16799" y="255115"/>
                </a:lnTo>
                <a:lnTo>
                  <a:pt x="17075" y="262659"/>
                </a:lnTo>
                <a:lnTo>
                  <a:pt x="17142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SMARTPenAnnotation1041"/>
          <p:cNvSpPr/>
          <p:nvPr/>
        </p:nvSpPr>
        <p:spPr>
          <a:xfrm>
            <a:off x="3937739" y="3977641"/>
            <a:ext cx="454239" cy="317173"/>
          </a:xfrm>
          <a:custGeom>
            <a:avLst/>
            <a:gdLst/>
            <a:ahLst/>
            <a:cxnLst/>
            <a:rect l="0" t="0" r="0" b="0"/>
            <a:pathLst>
              <a:path w="454239" h="317173">
                <a:moveTo>
                  <a:pt x="8468" y="188594"/>
                </a:moveTo>
                <a:lnTo>
                  <a:pt x="0" y="188594"/>
                </a:lnTo>
                <a:lnTo>
                  <a:pt x="7286" y="195974"/>
                </a:lnTo>
                <a:lnTo>
                  <a:pt x="7943" y="199176"/>
                </a:lnTo>
                <a:lnTo>
                  <a:pt x="8364" y="208993"/>
                </a:lnTo>
                <a:lnTo>
                  <a:pt x="8437" y="221837"/>
                </a:lnTo>
                <a:lnTo>
                  <a:pt x="9400" y="225996"/>
                </a:lnTo>
                <a:lnTo>
                  <a:pt x="14353" y="236400"/>
                </a:lnTo>
                <a:lnTo>
                  <a:pt x="17197" y="245515"/>
                </a:lnTo>
                <a:lnTo>
                  <a:pt x="23648" y="254249"/>
                </a:lnTo>
                <a:lnTo>
                  <a:pt x="28867" y="260001"/>
                </a:lnTo>
                <a:lnTo>
                  <a:pt x="30640" y="263821"/>
                </a:lnTo>
                <a:lnTo>
                  <a:pt x="32610" y="273146"/>
                </a:lnTo>
                <a:lnTo>
                  <a:pt x="36025" y="281100"/>
                </a:lnTo>
                <a:lnTo>
                  <a:pt x="43303" y="290933"/>
                </a:lnTo>
                <a:lnTo>
                  <a:pt x="45979" y="293967"/>
                </a:lnTo>
                <a:lnTo>
                  <a:pt x="47763" y="296943"/>
                </a:lnTo>
                <a:lnTo>
                  <a:pt x="49745" y="302789"/>
                </a:lnTo>
                <a:lnTo>
                  <a:pt x="51226" y="304729"/>
                </a:lnTo>
                <a:lnTo>
                  <a:pt x="53166" y="306022"/>
                </a:lnTo>
                <a:lnTo>
                  <a:pt x="58572" y="308098"/>
                </a:lnTo>
                <a:lnTo>
                  <a:pt x="64060" y="313008"/>
                </a:lnTo>
                <a:lnTo>
                  <a:pt x="66484" y="314399"/>
                </a:lnTo>
                <a:lnTo>
                  <a:pt x="77007" y="317172"/>
                </a:lnTo>
                <a:lnTo>
                  <a:pt x="69664" y="309800"/>
                </a:lnTo>
                <a:lnTo>
                  <a:pt x="69004" y="306598"/>
                </a:lnTo>
                <a:lnTo>
                  <a:pt x="68632" y="296900"/>
                </a:lnTo>
                <a:lnTo>
                  <a:pt x="68580" y="292230"/>
                </a:lnTo>
                <a:lnTo>
                  <a:pt x="67592" y="287213"/>
                </a:lnTo>
                <a:lnTo>
                  <a:pt x="65982" y="281962"/>
                </a:lnTo>
                <a:lnTo>
                  <a:pt x="63955" y="276557"/>
                </a:lnTo>
                <a:lnTo>
                  <a:pt x="62605" y="271048"/>
                </a:lnTo>
                <a:lnTo>
                  <a:pt x="61704" y="265471"/>
                </a:lnTo>
                <a:lnTo>
                  <a:pt x="61104" y="259848"/>
                </a:lnTo>
                <a:lnTo>
                  <a:pt x="60704" y="254194"/>
                </a:lnTo>
                <a:lnTo>
                  <a:pt x="60437" y="248520"/>
                </a:lnTo>
                <a:lnTo>
                  <a:pt x="60259" y="242832"/>
                </a:lnTo>
                <a:lnTo>
                  <a:pt x="59188" y="237135"/>
                </a:lnTo>
                <a:lnTo>
                  <a:pt x="57521" y="231432"/>
                </a:lnTo>
                <a:lnTo>
                  <a:pt x="55458" y="225725"/>
                </a:lnTo>
                <a:lnTo>
                  <a:pt x="54082" y="220015"/>
                </a:lnTo>
                <a:lnTo>
                  <a:pt x="53165" y="214304"/>
                </a:lnTo>
                <a:lnTo>
                  <a:pt x="52553" y="208591"/>
                </a:lnTo>
                <a:lnTo>
                  <a:pt x="52146" y="202878"/>
                </a:lnTo>
                <a:lnTo>
                  <a:pt x="51874" y="197164"/>
                </a:lnTo>
                <a:lnTo>
                  <a:pt x="51572" y="185735"/>
                </a:lnTo>
                <a:lnTo>
                  <a:pt x="51331" y="81688"/>
                </a:lnTo>
                <a:lnTo>
                  <a:pt x="52283" y="80175"/>
                </a:lnTo>
                <a:lnTo>
                  <a:pt x="53871" y="79167"/>
                </a:lnTo>
                <a:lnTo>
                  <a:pt x="58174" y="78047"/>
                </a:lnTo>
                <a:lnTo>
                  <a:pt x="63262" y="77549"/>
                </a:lnTo>
                <a:lnTo>
                  <a:pt x="65953" y="76465"/>
                </a:lnTo>
                <a:lnTo>
                  <a:pt x="74290" y="70386"/>
                </a:lnTo>
                <a:lnTo>
                  <a:pt x="79950" y="65254"/>
                </a:lnTo>
                <a:lnTo>
                  <a:pt x="82793" y="63505"/>
                </a:lnTo>
                <a:lnTo>
                  <a:pt x="88491" y="61561"/>
                </a:lnTo>
                <a:lnTo>
                  <a:pt x="101605" y="60467"/>
                </a:lnTo>
                <a:lnTo>
                  <a:pt x="112092" y="57671"/>
                </a:lnTo>
                <a:lnTo>
                  <a:pt x="124056" y="53253"/>
                </a:lnTo>
                <a:lnTo>
                  <a:pt x="214256" y="22846"/>
                </a:lnTo>
                <a:lnTo>
                  <a:pt x="223765" y="20945"/>
                </a:lnTo>
                <a:lnTo>
                  <a:pt x="233914" y="19678"/>
                </a:lnTo>
                <a:lnTo>
                  <a:pt x="244490" y="18833"/>
                </a:lnTo>
                <a:lnTo>
                  <a:pt x="254399" y="17317"/>
                </a:lnTo>
                <a:lnTo>
                  <a:pt x="263862" y="15355"/>
                </a:lnTo>
                <a:lnTo>
                  <a:pt x="273028" y="13094"/>
                </a:lnTo>
                <a:lnTo>
                  <a:pt x="281996" y="10634"/>
                </a:lnTo>
                <a:lnTo>
                  <a:pt x="299581" y="5361"/>
                </a:lnTo>
                <a:lnTo>
                  <a:pt x="308271" y="3573"/>
                </a:lnTo>
                <a:lnTo>
                  <a:pt x="316921" y="2381"/>
                </a:lnTo>
                <a:lnTo>
                  <a:pt x="325546" y="1587"/>
                </a:lnTo>
                <a:lnTo>
                  <a:pt x="334153" y="1058"/>
                </a:lnTo>
                <a:lnTo>
                  <a:pt x="351337" y="469"/>
                </a:lnTo>
                <a:lnTo>
                  <a:pt x="378808" y="92"/>
                </a:lnTo>
                <a:lnTo>
                  <a:pt x="430864" y="0"/>
                </a:lnTo>
                <a:lnTo>
                  <a:pt x="433892" y="952"/>
                </a:lnTo>
                <a:lnTo>
                  <a:pt x="442706" y="5890"/>
                </a:lnTo>
                <a:lnTo>
                  <a:pt x="454238" y="85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1" name="SMARTPenAnnotation1042"/>
          <p:cNvSpPr/>
          <p:nvPr/>
        </p:nvSpPr>
        <p:spPr>
          <a:xfrm>
            <a:off x="4057650" y="4063472"/>
            <a:ext cx="128585" cy="222779"/>
          </a:xfrm>
          <a:custGeom>
            <a:avLst/>
            <a:gdLst/>
            <a:ahLst/>
            <a:cxnLst/>
            <a:rect l="0" t="0" r="0" b="0"/>
            <a:pathLst>
              <a:path w="128585" h="222779">
                <a:moveTo>
                  <a:pt x="0" y="25610"/>
                </a:moveTo>
                <a:lnTo>
                  <a:pt x="0" y="32991"/>
                </a:lnTo>
                <a:lnTo>
                  <a:pt x="0" y="29279"/>
                </a:lnTo>
                <a:lnTo>
                  <a:pt x="952" y="28056"/>
                </a:lnTo>
                <a:lnTo>
                  <a:pt x="2540" y="27241"/>
                </a:lnTo>
                <a:lnTo>
                  <a:pt x="4550" y="26697"/>
                </a:lnTo>
                <a:lnTo>
                  <a:pt x="6843" y="26335"/>
                </a:lnTo>
                <a:lnTo>
                  <a:pt x="9325" y="26093"/>
                </a:lnTo>
                <a:lnTo>
                  <a:pt x="11931" y="25933"/>
                </a:lnTo>
                <a:lnTo>
                  <a:pt x="14621" y="24872"/>
                </a:lnTo>
                <a:lnTo>
                  <a:pt x="17367" y="23213"/>
                </a:lnTo>
                <a:lnTo>
                  <a:pt x="20150" y="21155"/>
                </a:lnTo>
                <a:lnTo>
                  <a:pt x="22959" y="19783"/>
                </a:lnTo>
                <a:lnTo>
                  <a:pt x="25783" y="18867"/>
                </a:lnTo>
                <a:lnTo>
                  <a:pt x="28619" y="18258"/>
                </a:lnTo>
                <a:lnTo>
                  <a:pt x="31462" y="16898"/>
                </a:lnTo>
                <a:lnTo>
                  <a:pt x="34309" y="15040"/>
                </a:lnTo>
                <a:lnTo>
                  <a:pt x="37160" y="12848"/>
                </a:lnTo>
                <a:lnTo>
                  <a:pt x="40966" y="11387"/>
                </a:lnTo>
                <a:lnTo>
                  <a:pt x="45408" y="10413"/>
                </a:lnTo>
                <a:lnTo>
                  <a:pt x="50274" y="9764"/>
                </a:lnTo>
                <a:lnTo>
                  <a:pt x="54471" y="9331"/>
                </a:lnTo>
                <a:lnTo>
                  <a:pt x="58221" y="9042"/>
                </a:lnTo>
                <a:lnTo>
                  <a:pt x="61674" y="8850"/>
                </a:lnTo>
                <a:lnTo>
                  <a:pt x="65881" y="7769"/>
                </a:lnTo>
                <a:lnTo>
                  <a:pt x="70591" y="6096"/>
                </a:lnTo>
                <a:lnTo>
                  <a:pt x="75635" y="4028"/>
                </a:lnTo>
                <a:lnTo>
                  <a:pt x="79951" y="2650"/>
                </a:lnTo>
                <a:lnTo>
                  <a:pt x="83780" y="1731"/>
                </a:lnTo>
                <a:lnTo>
                  <a:pt x="87286" y="1118"/>
                </a:lnTo>
                <a:lnTo>
                  <a:pt x="90575" y="710"/>
                </a:lnTo>
                <a:lnTo>
                  <a:pt x="93721" y="437"/>
                </a:lnTo>
                <a:lnTo>
                  <a:pt x="96771" y="256"/>
                </a:lnTo>
                <a:lnTo>
                  <a:pt x="102699" y="54"/>
                </a:lnTo>
                <a:lnTo>
                  <a:pt x="105613" y="0"/>
                </a:lnTo>
                <a:lnTo>
                  <a:pt x="108509" y="917"/>
                </a:lnTo>
                <a:lnTo>
                  <a:pt x="111391" y="2480"/>
                </a:lnTo>
                <a:lnTo>
                  <a:pt x="118311" y="7283"/>
                </a:lnTo>
                <a:lnTo>
                  <a:pt x="121797" y="10480"/>
                </a:lnTo>
                <a:lnTo>
                  <a:pt x="124061" y="12666"/>
                </a:lnTo>
                <a:lnTo>
                  <a:pt x="125569" y="15075"/>
                </a:lnTo>
                <a:lnTo>
                  <a:pt x="127246" y="20293"/>
                </a:lnTo>
                <a:lnTo>
                  <a:pt x="127991" y="25787"/>
                </a:lnTo>
                <a:lnTo>
                  <a:pt x="128322" y="32356"/>
                </a:lnTo>
                <a:lnTo>
                  <a:pt x="128535" y="49556"/>
                </a:lnTo>
                <a:lnTo>
                  <a:pt x="128584" y="83158"/>
                </a:lnTo>
                <a:lnTo>
                  <a:pt x="127633" y="89693"/>
                </a:lnTo>
                <a:lnTo>
                  <a:pt x="126046" y="96907"/>
                </a:lnTo>
                <a:lnTo>
                  <a:pt x="124035" y="104574"/>
                </a:lnTo>
                <a:lnTo>
                  <a:pt x="121743" y="111590"/>
                </a:lnTo>
                <a:lnTo>
                  <a:pt x="119262" y="118173"/>
                </a:lnTo>
                <a:lnTo>
                  <a:pt x="116655" y="124466"/>
                </a:lnTo>
                <a:lnTo>
                  <a:pt x="114917" y="130567"/>
                </a:lnTo>
                <a:lnTo>
                  <a:pt x="113759" y="136539"/>
                </a:lnTo>
                <a:lnTo>
                  <a:pt x="112986" y="142425"/>
                </a:lnTo>
                <a:lnTo>
                  <a:pt x="111519" y="148254"/>
                </a:lnTo>
                <a:lnTo>
                  <a:pt x="109589" y="154045"/>
                </a:lnTo>
                <a:lnTo>
                  <a:pt x="107349" y="159811"/>
                </a:lnTo>
                <a:lnTo>
                  <a:pt x="105856" y="165560"/>
                </a:lnTo>
                <a:lnTo>
                  <a:pt x="104860" y="171298"/>
                </a:lnTo>
                <a:lnTo>
                  <a:pt x="104197" y="177028"/>
                </a:lnTo>
                <a:lnTo>
                  <a:pt x="103754" y="182752"/>
                </a:lnTo>
                <a:lnTo>
                  <a:pt x="103460" y="188474"/>
                </a:lnTo>
                <a:lnTo>
                  <a:pt x="103044" y="203089"/>
                </a:lnTo>
                <a:lnTo>
                  <a:pt x="102870" y="222670"/>
                </a:lnTo>
                <a:lnTo>
                  <a:pt x="102870" y="2227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SMARTPenAnnotation1043"/>
          <p:cNvSpPr/>
          <p:nvPr/>
        </p:nvSpPr>
        <p:spPr>
          <a:xfrm>
            <a:off x="4100512" y="4140517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17145"/>
                </a:moveTo>
                <a:lnTo>
                  <a:pt x="36000" y="17145"/>
                </a:lnTo>
                <a:lnTo>
                  <a:pt x="40193" y="16193"/>
                </a:lnTo>
                <a:lnTo>
                  <a:pt x="44893" y="14605"/>
                </a:lnTo>
                <a:lnTo>
                  <a:pt x="49931" y="12595"/>
                </a:lnTo>
                <a:lnTo>
                  <a:pt x="55195" y="11254"/>
                </a:lnTo>
                <a:lnTo>
                  <a:pt x="60609" y="10360"/>
                </a:lnTo>
                <a:lnTo>
                  <a:pt x="66123" y="9764"/>
                </a:lnTo>
                <a:lnTo>
                  <a:pt x="70752" y="9367"/>
                </a:lnTo>
                <a:lnTo>
                  <a:pt x="74791" y="9102"/>
                </a:lnTo>
                <a:lnTo>
                  <a:pt x="78436" y="8926"/>
                </a:lnTo>
                <a:lnTo>
                  <a:pt x="87565" y="8730"/>
                </a:lnTo>
                <a:lnTo>
                  <a:pt x="92667" y="8677"/>
                </a:lnTo>
                <a:lnTo>
                  <a:pt x="97973" y="7690"/>
                </a:lnTo>
                <a:lnTo>
                  <a:pt x="103415" y="6079"/>
                </a:lnTo>
                <a:lnTo>
                  <a:pt x="108949" y="4053"/>
                </a:lnTo>
                <a:lnTo>
                  <a:pt x="114543" y="2702"/>
                </a:lnTo>
                <a:lnTo>
                  <a:pt x="120177" y="1801"/>
                </a:lnTo>
                <a:lnTo>
                  <a:pt x="125838" y="1201"/>
                </a:lnTo>
                <a:lnTo>
                  <a:pt x="130564" y="801"/>
                </a:lnTo>
                <a:lnTo>
                  <a:pt x="134668" y="534"/>
                </a:lnTo>
                <a:lnTo>
                  <a:pt x="138356" y="356"/>
                </a:lnTo>
                <a:lnTo>
                  <a:pt x="147534" y="158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3" name="SMARTPenAnnotation1044"/>
          <p:cNvSpPr/>
          <p:nvPr/>
        </p:nvSpPr>
        <p:spPr>
          <a:xfrm>
            <a:off x="4734877" y="5109210"/>
            <a:ext cx="231458" cy="8573"/>
          </a:xfrm>
          <a:custGeom>
            <a:avLst/>
            <a:gdLst/>
            <a:ahLst/>
            <a:cxnLst/>
            <a:rect l="0" t="0" r="0" b="0"/>
            <a:pathLst>
              <a:path w="231458" h="8573">
                <a:moveTo>
                  <a:pt x="0" y="0"/>
                </a:moveTo>
                <a:lnTo>
                  <a:pt x="117201" y="0"/>
                </a:lnTo>
                <a:lnTo>
                  <a:pt x="122902" y="952"/>
                </a:lnTo>
                <a:lnTo>
                  <a:pt x="128607" y="2540"/>
                </a:lnTo>
                <a:lnTo>
                  <a:pt x="134316" y="4551"/>
                </a:lnTo>
                <a:lnTo>
                  <a:pt x="140026" y="5891"/>
                </a:lnTo>
                <a:lnTo>
                  <a:pt x="145738" y="6785"/>
                </a:lnTo>
                <a:lnTo>
                  <a:pt x="151451" y="7381"/>
                </a:lnTo>
                <a:lnTo>
                  <a:pt x="156213" y="7778"/>
                </a:lnTo>
                <a:lnTo>
                  <a:pt x="160339" y="8043"/>
                </a:lnTo>
                <a:lnTo>
                  <a:pt x="164043" y="8219"/>
                </a:lnTo>
                <a:lnTo>
                  <a:pt x="173238" y="8415"/>
                </a:lnTo>
                <a:lnTo>
                  <a:pt x="231457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SMARTPenAnnotation1045"/>
          <p:cNvSpPr/>
          <p:nvPr/>
        </p:nvSpPr>
        <p:spPr>
          <a:xfrm>
            <a:off x="4786665" y="5220652"/>
            <a:ext cx="222533" cy="17146"/>
          </a:xfrm>
          <a:custGeom>
            <a:avLst/>
            <a:gdLst/>
            <a:ahLst/>
            <a:cxnLst/>
            <a:rect l="0" t="0" r="0" b="0"/>
            <a:pathLst>
              <a:path w="222533" h="17146">
                <a:moveTo>
                  <a:pt x="8219" y="17145"/>
                </a:moveTo>
                <a:lnTo>
                  <a:pt x="0" y="17145"/>
                </a:lnTo>
                <a:lnTo>
                  <a:pt x="33140" y="17145"/>
                </a:lnTo>
                <a:lnTo>
                  <a:pt x="37216" y="16193"/>
                </a:lnTo>
                <a:lnTo>
                  <a:pt x="40886" y="14605"/>
                </a:lnTo>
                <a:lnTo>
                  <a:pt x="44284" y="12595"/>
                </a:lnTo>
                <a:lnTo>
                  <a:pt x="47503" y="11254"/>
                </a:lnTo>
                <a:lnTo>
                  <a:pt x="50600" y="10360"/>
                </a:lnTo>
                <a:lnTo>
                  <a:pt x="53619" y="9764"/>
                </a:lnTo>
                <a:lnTo>
                  <a:pt x="57535" y="9367"/>
                </a:lnTo>
                <a:lnTo>
                  <a:pt x="62052" y="9102"/>
                </a:lnTo>
                <a:lnTo>
                  <a:pt x="71198" y="8808"/>
                </a:lnTo>
                <a:lnTo>
                  <a:pt x="78437" y="8677"/>
                </a:lnTo>
                <a:lnTo>
                  <a:pt x="82654" y="7690"/>
                </a:lnTo>
                <a:lnTo>
                  <a:pt x="87370" y="6079"/>
                </a:lnTo>
                <a:lnTo>
                  <a:pt x="92419" y="4053"/>
                </a:lnTo>
                <a:lnTo>
                  <a:pt x="97690" y="2702"/>
                </a:lnTo>
                <a:lnTo>
                  <a:pt x="103109" y="1802"/>
                </a:lnTo>
                <a:lnTo>
                  <a:pt x="108627" y="1201"/>
                </a:lnTo>
                <a:lnTo>
                  <a:pt x="113258" y="800"/>
                </a:lnTo>
                <a:lnTo>
                  <a:pt x="117298" y="534"/>
                </a:lnTo>
                <a:lnTo>
                  <a:pt x="120943" y="356"/>
                </a:lnTo>
                <a:lnTo>
                  <a:pt x="130074" y="159"/>
                </a:lnTo>
                <a:lnTo>
                  <a:pt x="2225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5" name="SMARTPenAnnotation1046"/>
          <p:cNvSpPr/>
          <p:nvPr/>
        </p:nvSpPr>
        <p:spPr>
          <a:xfrm>
            <a:off x="5283517" y="5109210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67066" y="8572"/>
                </a:lnTo>
                <a:lnTo>
                  <a:pt x="71381" y="7620"/>
                </a:lnTo>
                <a:lnTo>
                  <a:pt x="75210" y="6032"/>
                </a:lnTo>
                <a:lnTo>
                  <a:pt x="78715" y="4022"/>
                </a:lnTo>
                <a:lnTo>
                  <a:pt x="82956" y="2681"/>
                </a:lnTo>
                <a:lnTo>
                  <a:pt x="87690" y="1787"/>
                </a:lnTo>
                <a:lnTo>
                  <a:pt x="92750" y="1191"/>
                </a:lnTo>
                <a:lnTo>
                  <a:pt x="98028" y="794"/>
                </a:lnTo>
                <a:lnTo>
                  <a:pt x="103453" y="529"/>
                </a:lnTo>
                <a:lnTo>
                  <a:pt x="117647" y="157"/>
                </a:lnTo>
                <a:lnTo>
                  <a:pt x="161319" y="2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SMARTPenAnnotation1047"/>
          <p:cNvSpPr/>
          <p:nvPr/>
        </p:nvSpPr>
        <p:spPr>
          <a:xfrm>
            <a:off x="5617847" y="4980622"/>
            <a:ext cx="17144" cy="265749"/>
          </a:xfrm>
          <a:custGeom>
            <a:avLst/>
            <a:gdLst/>
            <a:ahLst/>
            <a:cxnLst/>
            <a:rect l="0" t="0" r="0" b="0"/>
            <a:pathLst>
              <a:path w="17144" h="265749">
                <a:moveTo>
                  <a:pt x="8570" y="0"/>
                </a:moveTo>
                <a:lnTo>
                  <a:pt x="13121" y="4551"/>
                </a:lnTo>
                <a:lnTo>
                  <a:pt x="14461" y="6844"/>
                </a:lnTo>
                <a:lnTo>
                  <a:pt x="15355" y="9325"/>
                </a:lnTo>
                <a:lnTo>
                  <a:pt x="16789" y="15600"/>
                </a:lnTo>
                <a:lnTo>
                  <a:pt x="16986" y="21538"/>
                </a:lnTo>
                <a:lnTo>
                  <a:pt x="17141" y="82995"/>
                </a:lnTo>
                <a:lnTo>
                  <a:pt x="16189" y="88667"/>
                </a:lnTo>
                <a:lnTo>
                  <a:pt x="14602" y="94354"/>
                </a:lnTo>
                <a:lnTo>
                  <a:pt x="12591" y="100050"/>
                </a:lnTo>
                <a:lnTo>
                  <a:pt x="11251" y="106705"/>
                </a:lnTo>
                <a:lnTo>
                  <a:pt x="10357" y="113999"/>
                </a:lnTo>
                <a:lnTo>
                  <a:pt x="9761" y="121720"/>
                </a:lnTo>
                <a:lnTo>
                  <a:pt x="9364" y="128772"/>
                </a:lnTo>
                <a:lnTo>
                  <a:pt x="8923" y="141687"/>
                </a:lnTo>
                <a:lnTo>
                  <a:pt x="8675" y="159668"/>
                </a:lnTo>
                <a:lnTo>
                  <a:pt x="7687" y="165501"/>
                </a:lnTo>
                <a:lnTo>
                  <a:pt x="6077" y="171294"/>
                </a:lnTo>
                <a:lnTo>
                  <a:pt x="4050" y="177061"/>
                </a:lnTo>
                <a:lnTo>
                  <a:pt x="2699" y="182811"/>
                </a:lnTo>
                <a:lnTo>
                  <a:pt x="1799" y="188549"/>
                </a:lnTo>
                <a:lnTo>
                  <a:pt x="1198" y="194279"/>
                </a:lnTo>
                <a:lnTo>
                  <a:pt x="798" y="199052"/>
                </a:lnTo>
                <a:lnTo>
                  <a:pt x="353" y="206895"/>
                </a:lnTo>
                <a:lnTo>
                  <a:pt x="156" y="216096"/>
                </a:lnTo>
                <a:lnTo>
                  <a:pt x="0" y="251343"/>
                </a:lnTo>
                <a:lnTo>
                  <a:pt x="952" y="253287"/>
                </a:lnTo>
                <a:lnTo>
                  <a:pt x="2539" y="254583"/>
                </a:lnTo>
                <a:lnTo>
                  <a:pt x="4549" y="255447"/>
                </a:lnTo>
                <a:lnTo>
                  <a:pt x="5889" y="256975"/>
                </a:lnTo>
                <a:lnTo>
                  <a:pt x="6783" y="258947"/>
                </a:lnTo>
                <a:lnTo>
                  <a:pt x="7379" y="261214"/>
                </a:lnTo>
                <a:lnTo>
                  <a:pt x="8728" y="262725"/>
                </a:lnTo>
                <a:lnTo>
                  <a:pt x="10581" y="263733"/>
                </a:lnTo>
                <a:lnTo>
                  <a:pt x="17143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SMARTPenAnnotation1048"/>
          <p:cNvSpPr/>
          <p:nvPr/>
        </p:nvSpPr>
        <p:spPr>
          <a:xfrm>
            <a:off x="5737861" y="4997777"/>
            <a:ext cx="184640" cy="222758"/>
          </a:xfrm>
          <a:custGeom>
            <a:avLst/>
            <a:gdLst/>
            <a:ahLst/>
            <a:cxnLst/>
            <a:rect l="0" t="0" r="0" b="0"/>
            <a:pathLst>
              <a:path w="184640" h="222758">
                <a:moveTo>
                  <a:pt x="34289" y="17135"/>
                </a:moveTo>
                <a:lnTo>
                  <a:pt x="34289" y="21686"/>
                </a:lnTo>
                <a:lnTo>
                  <a:pt x="33336" y="23979"/>
                </a:lnTo>
                <a:lnTo>
                  <a:pt x="29738" y="29067"/>
                </a:lnTo>
                <a:lnTo>
                  <a:pt x="24963" y="34503"/>
                </a:lnTo>
                <a:lnTo>
                  <a:pt x="22357" y="37286"/>
                </a:lnTo>
                <a:lnTo>
                  <a:pt x="20619" y="40094"/>
                </a:lnTo>
                <a:lnTo>
                  <a:pt x="18688" y="45755"/>
                </a:lnTo>
                <a:lnTo>
                  <a:pt x="17221" y="49549"/>
                </a:lnTo>
                <a:lnTo>
                  <a:pt x="15290" y="53985"/>
                </a:lnTo>
                <a:lnTo>
                  <a:pt x="13050" y="58846"/>
                </a:lnTo>
                <a:lnTo>
                  <a:pt x="11558" y="63040"/>
                </a:lnTo>
                <a:lnTo>
                  <a:pt x="10562" y="66789"/>
                </a:lnTo>
                <a:lnTo>
                  <a:pt x="9899" y="70240"/>
                </a:lnTo>
                <a:lnTo>
                  <a:pt x="6621" y="76615"/>
                </a:lnTo>
                <a:lnTo>
                  <a:pt x="4414" y="79648"/>
                </a:lnTo>
                <a:lnTo>
                  <a:pt x="2942" y="83576"/>
                </a:lnTo>
                <a:lnTo>
                  <a:pt x="1961" y="88099"/>
                </a:lnTo>
                <a:lnTo>
                  <a:pt x="1306" y="93019"/>
                </a:lnTo>
                <a:lnTo>
                  <a:pt x="871" y="97252"/>
                </a:lnTo>
                <a:lnTo>
                  <a:pt x="580" y="101026"/>
                </a:lnTo>
                <a:lnTo>
                  <a:pt x="386" y="104495"/>
                </a:lnTo>
                <a:lnTo>
                  <a:pt x="171" y="113429"/>
                </a:lnTo>
                <a:lnTo>
                  <a:pt x="0" y="165338"/>
                </a:lnTo>
                <a:lnTo>
                  <a:pt x="952" y="169277"/>
                </a:lnTo>
                <a:lnTo>
                  <a:pt x="2539" y="173808"/>
                </a:lnTo>
                <a:lnTo>
                  <a:pt x="4550" y="178734"/>
                </a:lnTo>
                <a:lnTo>
                  <a:pt x="5890" y="182970"/>
                </a:lnTo>
                <a:lnTo>
                  <a:pt x="6784" y="186747"/>
                </a:lnTo>
                <a:lnTo>
                  <a:pt x="7380" y="190217"/>
                </a:lnTo>
                <a:lnTo>
                  <a:pt x="10582" y="196613"/>
                </a:lnTo>
                <a:lnTo>
                  <a:pt x="15180" y="202631"/>
                </a:lnTo>
                <a:lnTo>
                  <a:pt x="20399" y="208480"/>
                </a:lnTo>
                <a:lnTo>
                  <a:pt x="23123" y="210421"/>
                </a:lnTo>
                <a:lnTo>
                  <a:pt x="28692" y="212577"/>
                </a:lnTo>
                <a:lnTo>
                  <a:pt x="34341" y="216076"/>
                </a:lnTo>
                <a:lnTo>
                  <a:pt x="37181" y="218342"/>
                </a:lnTo>
                <a:lnTo>
                  <a:pt x="40027" y="219854"/>
                </a:lnTo>
                <a:lnTo>
                  <a:pt x="45729" y="221533"/>
                </a:lnTo>
                <a:lnTo>
                  <a:pt x="51438" y="222278"/>
                </a:lnTo>
                <a:lnTo>
                  <a:pt x="54294" y="222478"/>
                </a:lnTo>
                <a:lnTo>
                  <a:pt x="58103" y="222610"/>
                </a:lnTo>
                <a:lnTo>
                  <a:pt x="67416" y="222757"/>
                </a:lnTo>
                <a:lnTo>
                  <a:pt x="71613" y="221844"/>
                </a:lnTo>
                <a:lnTo>
                  <a:pt x="75364" y="220283"/>
                </a:lnTo>
                <a:lnTo>
                  <a:pt x="78818" y="218289"/>
                </a:lnTo>
                <a:lnTo>
                  <a:pt x="83024" y="216960"/>
                </a:lnTo>
                <a:lnTo>
                  <a:pt x="87734" y="216075"/>
                </a:lnTo>
                <a:lnTo>
                  <a:pt x="92779" y="215484"/>
                </a:lnTo>
                <a:lnTo>
                  <a:pt x="97095" y="214138"/>
                </a:lnTo>
                <a:lnTo>
                  <a:pt x="100924" y="212288"/>
                </a:lnTo>
                <a:lnTo>
                  <a:pt x="104430" y="210102"/>
                </a:lnTo>
                <a:lnTo>
                  <a:pt x="107719" y="207692"/>
                </a:lnTo>
                <a:lnTo>
                  <a:pt x="110865" y="205133"/>
                </a:lnTo>
                <a:lnTo>
                  <a:pt x="113915" y="202474"/>
                </a:lnTo>
                <a:lnTo>
                  <a:pt x="117852" y="198798"/>
                </a:lnTo>
                <a:lnTo>
                  <a:pt x="127308" y="189631"/>
                </a:lnTo>
                <a:lnTo>
                  <a:pt x="131544" y="184520"/>
                </a:lnTo>
                <a:lnTo>
                  <a:pt x="135321" y="179208"/>
                </a:lnTo>
                <a:lnTo>
                  <a:pt x="138791" y="173761"/>
                </a:lnTo>
                <a:lnTo>
                  <a:pt x="143009" y="169177"/>
                </a:lnTo>
                <a:lnTo>
                  <a:pt x="147727" y="165169"/>
                </a:lnTo>
                <a:lnTo>
                  <a:pt x="152776" y="161544"/>
                </a:lnTo>
                <a:lnTo>
                  <a:pt x="156143" y="157223"/>
                </a:lnTo>
                <a:lnTo>
                  <a:pt x="158387" y="152437"/>
                </a:lnTo>
                <a:lnTo>
                  <a:pt x="159884" y="147341"/>
                </a:lnTo>
                <a:lnTo>
                  <a:pt x="161834" y="142039"/>
                </a:lnTo>
                <a:lnTo>
                  <a:pt x="164086" y="136600"/>
                </a:lnTo>
                <a:lnTo>
                  <a:pt x="166540" y="131068"/>
                </a:lnTo>
                <a:lnTo>
                  <a:pt x="171807" y="119842"/>
                </a:lnTo>
                <a:lnTo>
                  <a:pt x="174545" y="114181"/>
                </a:lnTo>
                <a:lnTo>
                  <a:pt x="176371" y="108503"/>
                </a:lnTo>
                <a:lnTo>
                  <a:pt x="177588" y="102812"/>
                </a:lnTo>
                <a:lnTo>
                  <a:pt x="178398" y="97113"/>
                </a:lnTo>
                <a:lnTo>
                  <a:pt x="179892" y="91409"/>
                </a:lnTo>
                <a:lnTo>
                  <a:pt x="181840" y="85701"/>
                </a:lnTo>
                <a:lnTo>
                  <a:pt x="184091" y="79990"/>
                </a:lnTo>
                <a:lnTo>
                  <a:pt x="184639" y="74278"/>
                </a:lnTo>
                <a:lnTo>
                  <a:pt x="184053" y="68566"/>
                </a:lnTo>
                <a:lnTo>
                  <a:pt x="182709" y="62852"/>
                </a:lnTo>
                <a:lnTo>
                  <a:pt x="180860" y="58091"/>
                </a:lnTo>
                <a:lnTo>
                  <a:pt x="178676" y="53964"/>
                </a:lnTo>
                <a:lnTo>
                  <a:pt x="176266" y="50260"/>
                </a:lnTo>
                <a:lnTo>
                  <a:pt x="173590" y="43605"/>
                </a:lnTo>
                <a:lnTo>
                  <a:pt x="172876" y="40497"/>
                </a:lnTo>
                <a:lnTo>
                  <a:pt x="169543" y="34503"/>
                </a:lnTo>
                <a:lnTo>
                  <a:pt x="167321" y="31571"/>
                </a:lnTo>
                <a:lnTo>
                  <a:pt x="164852" y="25774"/>
                </a:lnTo>
                <a:lnTo>
                  <a:pt x="164193" y="22894"/>
                </a:lnTo>
                <a:lnTo>
                  <a:pt x="161849" y="20022"/>
                </a:lnTo>
                <a:lnTo>
                  <a:pt x="158381" y="17155"/>
                </a:lnTo>
                <a:lnTo>
                  <a:pt x="154165" y="14291"/>
                </a:lnTo>
                <a:lnTo>
                  <a:pt x="150401" y="12381"/>
                </a:lnTo>
                <a:lnTo>
                  <a:pt x="146939" y="11109"/>
                </a:lnTo>
                <a:lnTo>
                  <a:pt x="143679" y="10260"/>
                </a:lnTo>
                <a:lnTo>
                  <a:pt x="139600" y="8742"/>
                </a:lnTo>
                <a:lnTo>
                  <a:pt x="134977" y="6777"/>
                </a:lnTo>
                <a:lnTo>
                  <a:pt x="129989" y="4515"/>
                </a:lnTo>
                <a:lnTo>
                  <a:pt x="125711" y="3006"/>
                </a:lnTo>
                <a:lnTo>
                  <a:pt x="121907" y="2001"/>
                </a:lnTo>
                <a:lnTo>
                  <a:pt x="118419" y="1331"/>
                </a:lnTo>
                <a:lnTo>
                  <a:pt x="115140" y="884"/>
                </a:lnTo>
                <a:lnTo>
                  <a:pt x="112002" y="586"/>
                </a:lnTo>
                <a:lnTo>
                  <a:pt x="108958" y="387"/>
                </a:lnTo>
                <a:lnTo>
                  <a:pt x="105023" y="255"/>
                </a:lnTo>
                <a:lnTo>
                  <a:pt x="87560" y="42"/>
                </a:lnTo>
                <a:lnTo>
                  <a:pt x="74656" y="0"/>
                </a:lnTo>
                <a:lnTo>
                  <a:pt x="72630" y="950"/>
                </a:lnTo>
                <a:lnTo>
                  <a:pt x="71280" y="2535"/>
                </a:lnTo>
                <a:lnTo>
                  <a:pt x="70379" y="4544"/>
                </a:lnTo>
                <a:lnTo>
                  <a:pt x="68826" y="5884"/>
                </a:lnTo>
                <a:lnTo>
                  <a:pt x="66839" y="6777"/>
                </a:lnTo>
                <a:lnTo>
                  <a:pt x="60006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SMARTPenAnnotation1049"/>
          <p:cNvSpPr/>
          <p:nvPr/>
        </p:nvSpPr>
        <p:spPr>
          <a:xfrm>
            <a:off x="6097904" y="4963477"/>
            <a:ext cx="231459" cy="34291"/>
          </a:xfrm>
          <a:custGeom>
            <a:avLst/>
            <a:gdLst/>
            <a:ahLst/>
            <a:cxnLst/>
            <a:rect l="0" t="0" r="0" b="0"/>
            <a:pathLst>
              <a:path w="231459" h="34291">
                <a:moveTo>
                  <a:pt x="0" y="0"/>
                </a:moveTo>
                <a:lnTo>
                  <a:pt x="7382" y="0"/>
                </a:lnTo>
                <a:lnTo>
                  <a:pt x="8731" y="953"/>
                </a:lnTo>
                <a:lnTo>
                  <a:pt x="10584" y="2540"/>
                </a:lnTo>
                <a:lnTo>
                  <a:pt x="12771" y="4551"/>
                </a:lnTo>
                <a:lnTo>
                  <a:pt x="15182" y="5892"/>
                </a:lnTo>
                <a:lnTo>
                  <a:pt x="17742" y="6785"/>
                </a:lnTo>
                <a:lnTo>
                  <a:pt x="24078" y="7778"/>
                </a:lnTo>
                <a:lnTo>
                  <a:pt x="28435" y="8043"/>
                </a:lnTo>
                <a:lnTo>
                  <a:pt x="37403" y="8337"/>
                </a:lnTo>
                <a:lnTo>
                  <a:pt x="48759" y="8503"/>
                </a:lnTo>
                <a:lnTo>
                  <a:pt x="118112" y="8572"/>
                </a:lnTo>
                <a:lnTo>
                  <a:pt x="123509" y="9525"/>
                </a:lnTo>
                <a:lnTo>
                  <a:pt x="129012" y="11112"/>
                </a:lnTo>
                <a:lnTo>
                  <a:pt x="134586" y="13124"/>
                </a:lnTo>
                <a:lnTo>
                  <a:pt x="140207" y="14464"/>
                </a:lnTo>
                <a:lnTo>
                  <a:pt x="145859" y="15358"/>
                </a:lnTo>
                <a:lnTo>
                  <a:pt x="151532" y="15954"/>
                </a:lnTo>
                <a:lnTo>
                  <a:pt x="157219" y="16351"/>
                </a:lnTo>
                <a:lnTo>
                  <a:pt x="162915" y="16615"/>
                </a:lnTo>
                <a:lnTo>
                  <a:pt x="177494" y="16988"/>
                </a:lnTo>
                <a:lnTo>
                  <a:pt x="181194" y="17041"/>
                </a:lnTo>
                <a:lnTo>
                  <a:pt x="185567" y="18028"/>
                </a:lnTo>
                <a:lnTo>
                  <a:pt x="190386" y="19639"/>
                </a:lnTo>
                <a:lnTo>
                  <a:pt x="195504" y="21665"/>
                </a:lnTo>
                <a:lnTo>
                  <a:pt x="199869" y="23016"/>
                </a:lnTo>
                <a:lnTo>
                  <a:pt x="203731" y="23917"/>
                </a:lnTo>
                <a:lnTo>
                  <a:pt x="207258" y="24517"/>
                </a:lnTo>
                <a:lnTo>
                  <a:pt x="211515" y="24917"/>
                </a:lnTo>
                <a:lnTo>
                  <a:pt x="216258" y="25184"/>
                </a:lnTo>
                <a:lnTo>
                  <a:pt x="221324" y="25362"/>
                </a:lnTo>
                <a:lnTo>
                  <a:pt x="224702" y="26433"/>
                </a:lnTo>
                <a:lnTo>
                  <a:pt x="226954" y="28100"/>
                </a:lnTo>
                <a:lnTo>
                  <a:pt x="231458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SMARTPenAnnotation1050"/>
          <p:cNvSpPr/>
          <p:nvPr/>
        </p:nvSpPr>
        <p:spPr>
          <a:xfrm>
            <a:off x="6243640" y="4894897"/>
            <a:ext cx="25713" cy="240031"/>
          </a:xfrm>
          <a:custGeom>
            <a:avLst/>
            <a:gdLst/>
            <a:ahLst/>
            <a:cxnLst/>
            <a:rect l="0" t="0" r="0" b="0"/>
            <a:pathLst>
              <a:path w="25713" h="240031">
                <a:moveTo>
                  <a:pt x="17142" y="0"/>
                </a:moveTo>
                <a:lnTo>
                  <a:pt x="4123" y="0"/>
                </a:lnTo>
                <a:lnTo>
                  <a:pt x="2748" y="953"/>
                </a:lnTo>
                <a:lnTo>
                  <a:pt x="1831" y="2540"/>
                </a:lnTo>
                <a:lnTo>
                  <a:pt x="359" y="7381"/>
                </a:lnTo>
                <a:lnTo>
                  <a:pt x="158" y="13123"/>
                </a:lnTo>
                <a:lnTo>
                  <a:pt x="0" y="50201"/>
                </a:lnTo>
                <a:lnTo>
                  <a:pt x="951" y="55375"/>
                </a:lnTo>
                <a:lnTo>
                  <a:pt x="2538" y="60729"/>
                </a:lnTo>
                <a:lnTo>
                  <a:pt x="4549" y="66204"/>
                </a:lnTo>
                <a:lnTo>
                  <a:pt x="5889" y="71759"/>
                </a:lnTo>
                <a:lnTo>
                  <a:pt x="6783" y="77366"/>
                </a:lnTo>
                <a:lnTo>
                  <a:pt x="7378" y="83010"/>
                </a:lnTo>
                <a:lnTo>
                  <a:pt x="7775" y="87725"/>
                </a:lnTo>
                <a:lnTo>
                  <a:pt x="8040" y="91821"/>
                </a:lnTo>
                <a:lnTo>
                  <a:pt x="8217" y="95504"/>
                </a:lnTo>
                <a:lnTo>
                  <a:pt x="9287" y="99864"/>
                </a:lnTo>
                <a:lnTo>
                  <a:pt x="10953" y="104676"/>
                </a:lnTo>
                <a:lnTo>
                  <a:pt x="13016" y="109789"/>
                </a:lnTo>
                <a:lnTo>
                  <a:pt x="14391" y="115103"/>
                </a:lnTo>
                <a:lnTo>
                  <a:pt x="15308" y="120550"/>
                </a:lnTo>
                <a:lnTo>
                  <a:pt x="15920" y="126087"/>
                </a:lnTo>
                <a:lnTo>
                  <a:pt x="16327" y="131683"/>
                </a:lnTo>
                <a:lnTo>
                  <a:pt x="16599" y="137319"/>
                </a:lnTo>
                <a:lnTo>
                  <a:pt x="16901" y="148661"/>
                </a:lnTo>
                <a:lnTo>
                  <a:pt x="17035" y="160052"/>
                </a:lnTo>
                <a:lnTo>
                  <a:pt x="18023" y="165756"/>
                </a:lnTo>
                <a:lnTo>
                  <a:pt x="19635" y="171464"/>
                </a:lnTo>
                <a:lnTo>
                  <a:pt x="21661" y="177175"/>
                </a:lnTo>
                <a:lnTo>
                  <a:pt x="23012" y="181934"/>
                </a:lnTo>
                <a:lnTo>
                  <a:pt x="23913" y="186059"/>
                </a:lnTo>
                <a:lnTo>
                  <a:pt x="24514" y="189762"/>
                </a:lnTo>
                <a:lnTo>
                  <a:pt x="25181" y="196416"/>
                </a:lnTo>
                <a:lnTo>
                  <a:pt x="25478" y="202549"/>
                </a:lnTo>
                <a:lnTo>
                  <a:pt x="25609" y="208450"/>
                </a:lnTo>
                <a:lnTo>
                  <a:pt x="25712" y="229760"/>
                </a:lnTo>
                <a:lnTo>
                  <a:pt x="24760" y="231279"/>
                </a:lnTo>
                <a:lnTo>
                  <a:pt x="23173" y="233243"/>
                </a:lnTo>
                <a:lnTo>
                  <a:pt x="17142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SMARTPenAnnotation1051"/>
          <p:cNvSpPr/>
          <p:nvPr/>
        </p:nvSpPr>
        <p:spPr>
          <a:xfrm>
            <a:off x="6118753" y="5152072"/>
            <a:ext cx="244900" cy="17146"/>
          </a:xfrm>
          <a:custGeom>
            <a:avLst/>
            <a:gdLst/>
            <a:ahLst/>
            <a:cxnLst/>
            <a:rect l="0" t="0" r="0" b="0"/>
            <a:pathLst>
              <a:path w="244900" h="17146">
                <a:moveTo>
                  <a:pt x="13442" y="0"/>
                </a:moveTo>
                <a:lnTo>
                  <a:pt x="423" y="0"/>
                </a:lnTo>
                <a:lnTo>
                  <a:pt x="0" y="953"/>
                </a:lnTo>
                <a:lnTo>
                  <a:pt x="671" y="2540"/>
                </a:lnTo>
                <a:lnTo>
                  <a:pt x="4040" y="7381"/>
                </a:lnTo>
                <a:lnTo>
                  <a:pt x="5269" y="7778"/>
                </a:lnTo>
                <a:lnTo>
                  <a:pt x="9174" y="8219"/>
                </a:lnTo>
                <a:lnTo>
                  <a:pt x="16728" y="8468"/>
                </a:lnTo>
                <a:lnTo>
                  <a:pt x="191799" y="8573"/>
                </a:lnTo>
                <a:lnTo>
                  <a:pt x="197117" y="9525"/>
                </a:lnTo>
                <a:lnTo>
                  <a:pt x="202566" y="11113"/>
                </a:lnTo>
                <a:lnTo>
                  <a:pt x="208105" y="13123"/>
                </a:lnTo>
                <a:lnTo>
                  <a:pt x="213702" y="14464"/>
                </a:lnTo>
                <a:lnTo>
                  <a:pt x="219338" y="15358"/>
                </a:lnTo>
                <a:lnTo>
                  <a:pt x="225001" y="15954"/>
                </a:lnTo>
                <a:lnTo>
                  <a:pt x="229729" y="16351"/>
                </a:lnTo>
                <a:lnTo>
                  <a:pt x="233833" y="16615"/>
                </a:lnTo>
                <a:lnTo>
                  <a:pt x="244899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SMARTPenAnnotation1052"/>
          <p:cNvSpPr/>
          <p:nvPr/>
        </p:nvSpPr>
        <p:spPr>
          <a:xfrm>
            <a:off x="6569392" y="4920615"/>
            <a:ext cx="197168" cy="102868"/>
          </a:xfrm>
          <a:custGeom>
            <a:avLst/>
            <a:gdLst/>
            <a:ahLst/>
            <a:cxnLst/>
            <a:rect l="0" t="0" r="0" b="0"/>
            <a:pathLst>
              <a:path w="197168" h="102868">
                <a:moveTo>
                  <a:pt x="0" y="0"/>
                </a:moveTo>
                <a:lnTo>
                  <a:pt x="12770" y="12770"/>
                </a:lnTo>
                <a:lnTo>
                  <a:pt x="14229" y="15181"/>
                </a:lnTo>
                <a:lnTo>
                  <a:pt x="15201" y="17740"/>
                </a:lnTo>
                <a:lnTo>
                  <a:pt x="15849" y="20400"/>
                </a:lnTo>
                <a:lnTo>
                  <a:pt x="16281" y="23125"/>
                </a:lnTo>
                <a:lnTo>
                  <a:pt x="16569" y="25894"/>
                </a:lnTo>
                <a:lnTo>
                  <a:pt x="16761" y="28692"/>
                </a:lnTo>
                <a:lnTo>
                  <a:pt x="15937" y="31511"/>
                </a:lnTo>
                <a:lnTo>
                  <a:pt x="14435" y="34342"/>
                </a:lnTo>
                <a:lnTo>
                  <a:pt x="12480" y="37182"/>
                </a:lnTo>
                <a:lnTo>
                  <a:pt x="11178" y="40980"/>
                </a:lnTo>
                <a:lnTo>
                  <a:pt x="10310" y="45417"/>
                </a:lnTo>
                <a:lnTo>
                  <a:pt x="9731" y="50281"/>
                </a:lnTo>
                <a:lnTo>
                  <a:pt x="8392" y="54475"/>
                </a:lnTo>
                <a:lnTo>
                  <a:pt x="6547" y="58224"/>
                </a:lnTo>
                <a:lnTo>
                  <a:pt x="1293" y="66534"/>
                </a:lnTo>
                <a:lnTo>
                  <a:pt x="862" y="68168"/>
                </a:lnTo>
                <a:lnTo>
                  <a:pt x="575" y="70210"/>
                </a:lnTo>
                <a:lnTo>
                  <a:pt x="383" y="72525"/>
                </a:lnTo>
                <a:lnTo>
                  <a:pt x="255" y="75019"/>
                </a:lnTo>
                <a:lnTo>
                  <a:pt x="113" y="80332"/>
                </a:lnTo>
                <a:lnTo>
                  <a:pt x="0" y="102474"/>
                </a:lnTo>
                <a:lnTo>
                  <a:pt x="4551" y="102752"/>
                </a:lnTo>
                <a:lnTo>
                  <a:pt x="15600" y="102860"/>
                </a:lnTo>
                <a:lnTo>
                  <a:pt x="21239" y="102867"/>
                </a:lnTo>
                <a:lnTo>
                  <a:pt x="24637" y="101915"/>
                </a:lnTo>
                <a:lnTo>
                  <a:pt x="28806" y="100328"/>
                </a:lnTo>
                <a:lnTo>
                  <a:pt x="33492" y="98318"/>
                </a:lnTo>
                <a:lnTo>
                  <a:pt x="37568" y="96977"/>
                </a:lnTo>
                <a:lnTo>
                  <a:pt x="41238" y="96084"/>
                </a:lnTo>
                <a:lnTo>
                  <a:pt x="44637" y="95488"/>
                </a:lnTo>
                <a:lnTo>
                  <a:pt x="48808" y="94138"/>
                </a:lnTo>
                <a:lnTo>
                  <a:pt x="53494" y="92287"/>
                </a:lnTo>
                <a:lnTo>
                  <a:pt x="58522" y="90099"/>
                </a:lnTo>
                <a:lnTo>
                  <a:pt x="62827" y="88641"/>
                </a:lnTo>
                <a:lnTo>
                  <a:pt x="66650" y="87669"/>
                </a:lnTo>
                <a:lnTo>
                  <a:pt x="70151" y="87021"/>
                </a:lnTo>
                <a:lnTo>
                  <a:pt x="74390" y="86589"/>
                </a:lnTo>
                <a:lnTo>
                  <a:pt x="79121" y="86301"/>
                </a:lnTo>
                <a:lnTo>
                  <a:pt x="84180" y="86109"/>
                </a:lnTo>
                <a:lnTo>
                  <a:pt x="88505" y="85028"/>
                </a:lnTo>
                <a:lnTo>
                  <a:pt x="92340" y="83355"/>
                </a:lnTo>
                <a:lnTo>
                  <a:pt x="95850" y="81288"/>
                </a:lnTo>
                <a:lnTo>
                  <a:pt x="100095" y="79909"/>
                </a:lnTo>
                <a:lnTo>
                  <a:pt x="104830" y="78990"/>
                </a:lnTo>
                <a:lnTo>
                  <a:pt x="109892" y="78377"/>
                </a:lnTo>
                <a:lnTo>
                  <a:pt x="115172" y="77969"/>
                </a:lnTo>
                <a:lnTo>
                  <a:pt x="120596" y="77697"/>
                </a:lnTo>
                <a:lnTo>
                  <a:pt x="134792" y="77314"/>
                </a:lnTo>
                <a:lnTo>
                  <a:pt x="165819" y="77159"/>
                </a:lnTo>
                <a:lnTo>
                  <a:pt x="182515" y="77153"/>
                </a:lnTo>
                <a:lnTo>
                  <a:pt x="184542" y="78105"/>
                </a:lnTo>
                <a:lnTo>
                  <a:pt x="185893" y="79692"/>
                </a:lnTo>
                <a:lnTo>
                  <a:pt x="186794" y="81703"/>
                </a:lnTo>
                <a:lnTo>
                  <a:pt x="188346" y="83043"/>
                </a:lnTo>
                <a:lnTo>
                  <a:pt x="190334" y="83937"/>
                </a:lnTo>
                <a:lnTo>
                  <a:pt x="197167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SMARTPenAnnotation1053"/>
          <p:cNvSpPr/>
          <p:nvPr/>
        </p:nvSpPr>
        <p:spPr>
          <a:xfrm>
            <a:off x="6732269" y="4886325"/>
            <a:ext cx="8574" cy="282893"/>
          </a:xfrm>
          <a:custGeom>
            <a:avLst/>
            <a:gdLst/>
            <a:ahLst/>
            <a:cxnLst/>
            <a:rect l="0" t="0" r="0" b="0"/>
            <a:pathLst>
              <a:path w="8574" h="282893">
                <a:moveTo>
                  <a:pt x="0" y="0"/>
                </a:moveTo>
                <a:lnTo>
                  <a:pt x="0" y="259915"/>
                </a:lnTo>
                <a:lnTo>
                  <a:pt x="954" y="262811"/>
                </a:lnTo>
                <a:lnTo>
                  <a:pt x="2541" y="265695"/>
                </a:lnTo>
                <a:lnTo>
                  <a:pt x="4552" y="268570"/>
                </a:lnTo>
                <a:lnTo>
                  <a:pt x="5892" y="271439"/>
                </a:lnTo>
                <a:lnTo>
                  <a:pt x="6786" y="274304"/>
                </a:lnTo>
                <a:lnTo>
                  <a:pt x="8573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SMARTPenAnnotation1054"/>
          <p:cNvSpPr/>
          <p:nvPr/>
        </p:nvSpPr>
        <p:spPr>
          <a:xfrm>
            <a:off x="6886575" y="4783454"/>
            <a:ext cx="548641" cy="368511"/>
          </a:xfrm>
          <a:custGeom>
            <a:avLst/>
            <a:gdLst/>
            <a:ahLst/>
            <a:cxnLst/>
            <a:rect l="0" t="0" r="0" b="0"/>
            <a:pathLst>
              <a:path w="548641" h="368511">
                <a:moveTo>
                  <a:pt x="0" y="248603"/>
                </a:moveTo>
                <a:lnTo>
                  <a:pt x="0" y="255984"/>
                </a:lnTo>
                <a:lnTo>
                  <a:pt x="952" y="256381"/>
                </a:lnTo>
                <a:lnTo>
                  <a:pt x="4550" y="256822"/>
                </a:lnTo>
                <a:lnTo>
                  <a:pt x="5891" y="257893"/>
                </a:lnTo>
                <a:lnTo>
                  <a:pt x="6784" y="259559"/>
                </a:lnTo>
                <a:lnTo>
                  <a:pt x="7380" y="261622"/>
                </a:lnTo>
                <a:lnTo>
                  <a:pt x="10583" y="266454"/>
                </a:lnTo>
                <a:lnTo>
                  <a:pt x="20400" y="277318"/>
                </a:lnTo>
                <a:lnTo>
                  <a:pt x="28692" y="285792"/>
                </a:lnTo>
                <a:lnTo>
                  <a:pt x="30558" y="289588"/>
                </a:lnTo>
                <a:lnTo>
                  <a:pt x="32632" y="298886"/>
                </a:lnTo>
                <a:lnTo>
                  <a:pt x="36093" y="306829"/>
                </a:lnTo>
                <a:lnTo>
                  <a:pt x="43396" y="316655"/>
                </a:lnTo>
                <a:lnTo>
                  <a:pt x="51593" y="325599"/>
                </a:lnTo>
                <a:lnTo>
                  <a:pt x="57220" y="332353"/>
                </a:lnTo>
                <a:lnTo>
                  <a:pt x="62896" y="341706"/>
                </a:lnTo>
                <a:lnTo>
                  <a:pt x="66895" y="348579"/>
                </a:lnTo>
                <a:lnTo>
                  <a:pt x="84038" y="359082"/>
                </a:lnTo>
                <a:lnTo>
                  <a:pt x="84975" y="359618"/>
                </a:lnTo>
                <a:lnTo>
                  <a:pt x="90054" y="364469"/>
                </a:lnTo>
                <a:lnTo>
                  <a:pt x="92421" y="365853"/>
                </a:lnTo>
                <a:lnTo>
                  <a:pt x="101306" y="368254"/>
                </a:lnTo>
                <a:lnTo>
                  <a:pt x="106957" y="368510"/>
                </a:lnTo>
                <a:lnTo>
                  <a:pt x="108452" y="367593"/>
                </a:lnTo>
                <a:lnTo>
                  <a:pt x="109449" y="366030"/>
                </a:lnTo>
                <a:lnTo>
                  <a:pt x="111049" y="361228"/>
                </a:lnTo>
                <a:lnTo>
                  <a:pt x="115876" y="355845"/>
                </a:lnTo>
                <a:lnTo>
                  <a:pt x="117256" y="352483"/>
                </a:lnTo>
                <a:lnTo>
                  <a:pt x="118788" y="343667"/>
                </a:lnTo>
                <a:lnTo>
                  <a:pt x="119470" y="333399"/>
                </a:lnTo>
                <a:lnTo>
                  <a:pt x="119651" y="327994"/>
                </a:lnTo>
                <a:lnTo>
                  <a:pt x="120725" y="323438"/>
                </a:lnTo>
                <a:lnTo>
                  <a:pt x="124458" y="315835"/>
                </a:lnTo>
                <a:lnTo>
                  <a:pt x="125834" y="310569"/>
                </a:lnTo>
                <a:lnTo>
                  <a:pt x="126752" y="304201"/>
                </a:lnTo>
                <a:lnTo>
                  <a:pt x="127364" y="297099"/>
                </a:lnTo>
                <a:lnTo>
                  <a:pt x="127772" y="290458"/>
                </a:lnTo>
                <a:lnTo>
                  <a:pt x="128224" y="278001"/>
                </a:lnTo>
                <a:lnTo>
                  <a:pt x="128480" y="260277"/>
                </a:lnTo>
                <a:lnTo>
                  <a:pt x="129468" y="253528"/>
                </a:lnTo>
                <a:lnTo>
                  <a:pt x="131080" y="246172"/>
                </a:lnTo>
                <a:lnTo>
                  <a:pt x="133106" y="238410"/>
                </a:lnTo>
                <a:lnTo>
                  <a:pt x="134457" y="231330"/>
                </a:lnTo>
                <a:lnTo>
                  <a:pt x="135358" y="224705"/>
                </a:lnTo>
                <a:lnTo>
                  <a:pt x="135958" y="218384"/>
                </a:lnTo>
                <a:lnTo>
                  <a:pt x="136359" y="211312"/>
                </a:lnTo>
                <a:lnTo>
                  <a:pt x="136804" y="195834"/>
                </a:lnTo>
                <a:lnTo>
                  <a:pt x="137055" y="175606"/>
                </a:lnTo>
                <a:lnTo>
                  <a:pt x="138041" y="169459"/>
                </a:lnTo>
                <a:lnTo>
                  <a:pt x="139653" y="163455"/>
                </a:lnTo>
                <a:lnTo>
                  <a:pt x="141679" y="157548"/>
                </a:lnTo>
                <a:lnTo>
                  <a:pt x="143030" y="150752"/>
                </a:lnTo>
                <a:lnTo>
                  <a:pt x="143930" y="143364"/>
                </a:lnTo>
                <a:lnTo>
                  <a:pt x="144531" y="135581"/>
                </a:lnTo>
                <a:lnTo>
                  <a:pt x="144932" y="128488"/>
                </a:lnTo>
                <a:lnTo>
                  <a:pt x="145376" y="115526"/>
                </a:lnTo>
                <a:lnTo>
                  <a:pt x="146447" y="109403"/>
                </a:lnTo>
                <a:lnTo>
                  <a:pt x="148114" y="103415"/>
                </a:lnTo>
                <a:lnTo>
                  <a:pt x="150178" y="97519"/>
                </a:lnTo>
                <a:lnTo>
                  <a:pt x="151553" y="91682"/>
                </a:lnTo>
                <a:lnTo>
                  <a:pt x="152471" y="85887"/>
                </a:lnTo>
                <a:lnTo>
                  <a:pt x="153082" y="80118"/>
                </a:lnTo>
                <a:lnTo>
                  <a:pt x="153761" y="68629"/>
                </a:lnTo>
                <a:lnTo>
                  <a:pt x="154144" y="53990"/>
                </a:lnTo>
                <a:lnTo>
                  <a:pt x="154197" y="50281"/>
                </a:lnTo>
                <a:lnTo>
                  <a:pt x="156797" y="41080"/>
                </a:lnTo>
                <a:lnTo>
                  <a:pt x="160174" y="31593"/>
                </a:lnTo>
                <a:lnTo>
                  <a:pt x="162343" y="20282"/>
                </a:lnTo>
                <a:lnTo>
                  <a:pt x="162772" y="13215"/>
                </a:lnTo>
                <a:lnTo>
                  <a:pt x="163759" y="11668"/>
                </a:lnTo>
                <a:lnTo>
                  <a:pt x="165370" y="10636"/>
                </a:lnTo>
                <a:lnTo>
                  <a:pt x="171094" y="8694"/>
                </a:lnTo>
                <a:lnTo>
                  <a:pt x="175895" y="4058"/>
                </a:lnTo>
                <a:lnTo>
                  <a:pt x="178224" y="2706"/>
                </a:lnTo>
                <a:lnTo>
                  <a:pt x="183350" y="1203"/>
                </a:lnTo>
                <a:lnTo>
                  <a:pt x="200066" y="106"/>
                </a:lnTo>
                <a:lnTo>
                  <a:pt x="485763" y="0"/>
                </a:lnTo>
                <a:lnTo>
                  <a:pt x="497199" y="2541"/>
                </a:lnTo>
                <a:lnTo>
                  <a:pt x="508632" y="5892"/>
                </a:lnTo>
                <a:lnTo>
                  <a:pt x="524826" y="7779"/>
                </a:lnTo>
                <a:lnTo>
                  <a:pt x="539315" y="8416"/>
                </a:lnTo>
                <a:lnTo>
                  <a:pt x="542423" y="8469"/>
                </a:lnTo>
                <a:lnTo>
                  <a:pt x="544495" y="9456"/>
                </a:lnTo>
                <a:lnTo>
                  <a:pt x="545877" y="11067"/>
                </a:lnTo>
                <a:lnTo>
                  <a:pt x="548640" y="171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SMARTPenAnnotation1055"/>
          <p:cNvSpPr/>
          <p:nvPr/>
        </p:nvSpPr>
        <p:spPr>
          <a:xfrm>
            <a:off x="7203757" y="4877786"/>
            <a:ext cx="111430" cy="231425"/>
          </a:xfrm>
          <a:custGeom>
            <a:avLst/>
            <a:gdLst/>
            <a:ahLst/>
            <a:cxnLst/>
            <a:rect l="0" t="0" r="0" b="0"/>
            <a:pathLst>
              <a:path w="111430" h="231425">
                <a:moveTo>
                  <a:pt x="0" y="25684"/>
                </a:moveTo>
                <a:lnTo>
                  <a:pt x="4551" y="25684"/>
                </a:lnTo>
                <a:lnTo>
                  <a:pt x="6844" y="24731"/>
                </a:lnTo>
                <a:lnTo>
                  <a:pt x="9325" y="23144"/>
                </a:lnTo>
                <a:lnTo>
                  <a:pt x="11932" y="21133"/>
                </a:lnTo>
                <a:lnTo>
                  <a:pt x="14622" y="19792"/>
                </a:lnTo>
                <a:lnTo>
                  <a:pt x="17368" y="18898"/>
                </a:lnTo>
                <a:lnTo>
                  <a:pt x="20151" y="18303"/>
                </a:lnTo>
                <a:lnTo>
                  <a:pt x="22959" y="17905"/>
                </a:lnTo>
                <a:lnTo>
                  <a:pt x="25784" y="17641"/>
                </a:lnTo>
                <a:lnTo>
                  <a:pt x="28620" y="17464"/>
                </a:lnTo>
                <a:lnTo>
                  <a:pt x="32414" y="16394"/>
                </a:lnTo>
                <a:lnTo>
                  <a:pt x="36849" y="14728"/>
                </a:lnTo>
                <a:lnTo>
                  <a:pt x="41711" y="12665"/>
                </a:lnTo>
                <a:lnTo>
                  <a:pt x="46858" y="11290"/>
                </a:lnTo>
                <a:lnTo>
                  <a:pt x="52193" y="10372"/>
                </a:lnTo>
                <a:lnTo>
                  <a:pt x="57656" y="9761"/>
                </a:lnTo>
                <a:lnTo>
                  <a:pt x="62249" y="8401"/>
                </a:lnTo>
                <a:lnTo>
                  <a:pt x="66265" y="6542"/>
                </a:lnTo>
                <a:lnTo>
                  <a:pt x="69895" y="4350"/>
                </a:lnTo>
                <a:lnTo>
                  <a:pt x="73266" y="2889"/>
                </a:lnTo>
                <a:lnTo>
                  <a:pt x="76466" y="1914"/>
                </a:lnTo>
                <a:lnTo>
                  <a:pt x="79553" y="1265"/>
                </a:lnTo>
                <a:lnTo>
                  <a:pt x="82563" y="832"/>
                </a:lnTo>
                <a:lnTo>
                  <a:pt x="85522" y="543"/>
                </a:lnTo>
                <a:lnTo>
                  <a:pt x="88447" y="351"/>
                </a:lnTo>
                <a:lnTo>
                  <a:pt x="91350" y="222"/>
                </a:lnTo>
                <a:lnTo>
                  <a:pt x="97115" y="80"/>
                </a:lnTo>
                <a:lnTo>
                  <a:pt x="105716" y="0"/>
                </a:lnTo>
                <a:lnTo>
                  <a:pt x="107625" y="941"/>
                </a:lnTo>
                <a:lnTo>
                  <a:pt x="108898" y="2521"/>
                </a:lnTo>
                <a:lnTo>
                  <a:pt x="110939" y="7350"/>
                </a:lnTo>
                <a:lnTo>
                  <a:pt x="111294" y="12737"/>
                </a:lnTo>
                <a:lnTo>
                  <a:pt x="111429" y="40591"/>
                </a:lnTo>
                <a:lnTo>
                  <a:pt x="110481" y="46099"/>
                </a:lnTo>
                <a:lnTo>
                  <a:pt x="108897" y="51676"/>
                </a:lnTo>
                <a:lnTo>
                  <a:pt x="106888" y="57300"/>
                </a:lnTo>
                <a:lnTo>
                  <a:pt x="104596" y="62953"/>
                </a:lnTo>
                <a:lnTo>
                  <a:pt x="102116" y="68628"/>
                </a:lnTo>
                <a:lnTo>
                  <a:pt x="99510" y="74315"/>
                </a:lnTo>
                <a:lnTo>
                  <a:pt x="96820" y="80965"/>
                </a:lnTo>
                <a:lnTo>
                  <a:pt x="91291" y="95973"/>
                </a:lnTo>
                <a:lnTo>
                  <a:pt x="88483" y="103023"/>
                </a:lnTo>
                <a:lnTo>
                  <a:pt x="85659" y="109628"/>
                </a:lnTo>
                <a:lnTo>
                  <a:pt x="82824" y="115937"/>
                </a:lnTo>
                <a:lnTo>
                  <a:pt x="79981" y="123000"/>
                </a:lnTo>
                <a:lnTo>
                  <a:pt x="74282" y="138468"/>
                </a:lnTo>
                <a:lnTo>
                  <a:pt x="71429" y="145641"/>
                </a:lnTo>
                <a:lnTo>
                  <a:pt x="68575" y="152327"/>
                </a:lnTo>
                <a:lnTo>
                  <a:pt x="65719" y="158690"/>
                </a:lnTo>
                <a:lnTo>
                  <a:pt x="63815" y="165790"/>
                </a:lnTo>
                <a:lnTo>
                  <a:pt x="62546" y="173380"/>
                </a:lnTo>
                <a:lnTo>
                  <a:pt x="61700" y="181298"/>
                </a:lnTo>
                <a:lnTo>
                  <a:pt x="60184" y="187529"/>
                </a:lnTo>
                <a:lnTo>
                  <a:pt x="58219" y="192635"/>
                </a:lnTo>
                <a:lnTo>
                  <a:pt x="55958" y="196993"/>
                </a:lnTo>
                <a:lnTo>
                  <a:pt x="53498" y="200850"/>
                </a:lnTo>
                <a:lnTo>
                  <a:pt x="50906" y="204373"/>
                </a:lnTo>
                <a:lnTo>
                  <a:pt x="48225" y="207676"/>
                </a:lnTo>
                <a:lnTo>
                  <a:pt x="45246" y="213884"/>
                </a:lnTo>
                <a:lnTo>
                  <a:pt x="43922" y="219818"/>
                </a:lnTo>
                <a:lnTo>
                  <a:pt x="43333" y="225631"/>
                </a:lnTo>
                <a:lnTo>
                  <a:pt x="42862" y="2314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SMARTPenAnnotation1056"/>
          <p:cNvSpPr/>
          <p:nvPr/>
        </p:nvSpPr>
        <p:spPr>
          <a:xfrm>
            <a:off x="7203767" y="4963480"/>
            <a:ext cx="265739" cy="8571"/>
          </a:xfrm>
          <a:custGeom>
            <a:avLst/>
            <a:gdLst/>
            <a:ahLst/>
            <a:cxnLst/>
            <a:rect l="0" t="0" r="0" b="0"/>
            <a:pathLst>
              <a:path w="265739" h="8571">
                <a:moveTo>
                  <a:pt x="8563" y="8570"/>
                </a:moveTo>
                <a:lnTo>
                  <a:pt x="0" y="8570"/>
                </a:lnTo>
                <a:lnTo>
                  <a:pt x="69885" y="8570"/>
                </a:lnTo>
                <a:lnTo>
                  <a:pt x="75161" y="7617"/>
                </a:lnTo>
                <a:lnTo>
                  <a:pt x="81537" y="6030"/>
                </a:lnTo>
                <a:lnTo>
                  <a:pt x="88645" y="4019"/>
                </a:lnTo>
                <a:lnTo>
                  <a:pt x="95288" y="2678"/>
                </a:lnTo>
                <a:lnTo>
                  <a:pt x="101622" y="1784"/>
                </a:lnTo>
                <a:lnTo>
                  <a:pt x="107750" y="1189"/>
                </a:lnTo>
                <a:lnTo>
                  <a:pt x="113740" y="791"/>
                </a:lnTo>
                <a:lnTo>
                  <a:pt x="119638" y="527"/>
                </a:lnTo>
                <a:lnTo>
                  <a:pt x="131272" y="232"/>
                </a:lnTo>
                <a:lnTo>
                  <a:pt x="194298" y="0"/>
                </a:lnTo>
                <a:lnTo>
                  <a:pt x="199061" y="951"/>
                </a:lnTo>
                <a:lnTo>
                  <a:pt x="203189" y="2538"/>
                </a:lnTo>
                <a:lnTo>
                  <a:pt x="206894" y="4548"/>
                </a:lnTo>
                <a:lnTo>
                  <a:pt x="211268" y="5889"/>
                </a:lnTo>
                <a:lnTo>
                  <a:pt x="216090" y="6783"/>
                </a:lnTo>
                <a:lnTo>
                  <a:pt x="221210" y="7378"/>
                </a:lnTo>
                <a:lnTo>
                  <a:pt x="225575" y="7775"/>
                </a:lnTo>
                <a:lnTo>
                  <a:pt x="229437" y="8040"/>
                </a:lnTo>
                <a:lnTo>
                  <a:pt x="232965" y="8217"/>
                </a:lnTo>
                <a:lnTo>
                  <a:pt x="239425" y="8413"/>
                </a:lnTo>
                <a:lnTo>
                  <a:pt x="254229" y="8549"/>
                </a:lnTo>
                <a:lnTo>
                  <a:pt x="265738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6" name="SMARTPenAnnotation1057"/>
          <p:cNvSpPr/>
          <p:nvPr/>
        </p:nvSpPr>
        <p:spPr>
          <a:xfrm>
            <a:off x="5292090" y="5280660"/>
            <a:ext cx="2237423" cy="68581"/>
          </a:xfrm>
          <a:custGeom>
            <a:avLst/>
            <a:gdLst/>
            <a:ahLst/>
            <a:cxnLst/>
            <a:rect l="0" t="0" r="0" b="0"/>
            <a:pathLst>
              <a:path w="2237423" h="68581">
                <a:moveTo>
                  <a:pt x="0" y="68580"/>
                </a:moveTo>
                <a:lnTo>
                  <a:pt x="92673" y="68580"/>
                </a:lnTo>
                <a:lnTo>
                  <a:pt x="97977" y="67627"/>
                </a:lnTo>
                <a:lnTo>
                  <a:pt x="103418" y="66040"/>
                </a:lnTo>
                <a:lnTo>
                  <a:pt x="108950" y="64029"/>
                </a:lnTo>
                <a:lnTo>
                  <a:pt x="114543" y="62688"/>
                </a:lnTo>
                <a:lnTo>
                  <a:pt x="131516" y="60801"/>
                </a:lnTo>
                <a:lnTo>
                  <a:pt x="171632" y="59124"/>
                </a:lnTo>
                <a:lnTo>
                  <a:pt x="178239" y="57514"/>
                </a:lnTo>
                <a:lnTo>
                  <a:pt x="184548" y="55487"/>
                </a:lnTo>
                <a:lnTo>
                  <a:pt x="191612" y="54136"/>
                </a:lnTo>
                <a:lnTo>
                  <a:pt x="214253" y="52235"/>
                </a:lnTo>
                <a:lnTo>
                  <a:pt x="258047" y="50552"/>
                </a:lnTo>
                <a:lnTo>
                  <a:pt x="266329" y="48941"/>
                </a:lnTo>
                <a:lnTo>
                  <a:pt x="274707" y="46915"/>
                </a:lnTo>
                <a:lnTo>
                  <a:pt x="283151" y="45564"/>
                </a:lnTo>
                <a:lnTo>
                  <a:pt x="308686" y="43663"/>
                </a:lnTo>
                <a:lnTo>
                  <a:pt x="335302" y="42147"/>
                </a:lnTo>
                <a:lnTo>
                  <a:pt x="345455" y="40480"/>
                </a:lnTo>
                <a:lnTo>
                  <a:pt x="356033" y="38417"/>
                </a:lnTo>
                <a:lnTo>
                  <a:pt x="365943" y="37041"/>
                </a:lnTo>
                <a:lnTo>
                  <a:pt x="394495" y="35105"/>
                </a:lnTo>
                <a:lnTo>
                  <a:pt x="426661" y="33579"/>
                </a:lnTo>
                <a:lnTo>
                  <a:pt x="437793" y="31911"/>
                </a:lnTo>
                <a:lnTo>
                  <a:pt x="449025" y="29846"/>
                </a:lnTo>
                <a:lnTo>
                  <a:pt x="459370" y="28470"/>
                </a:lnTo>
                <a:lnTo>
                  <a:pt x="488534" y="26533"/>
                </a:lnTo>
                <a:lnTo>
                  <a:pt x="520883" y="25006"/>
                </a:lnTo>
                <a:lnTo>
                  <a:pt x="532040" y="23339"/>
                </a:lnTo>
                <a:lnTo>
                  <a:pt x="543288" y="21274"/>
                </a:lnTo>
                <a:lnTo>
                  <a:pt x="554597" y="19897"/>
                </a:lnTo>
                <a:lnTo>
                  <a:pt x="587763" y="17960"/>
                </a:lnTo>
                <a:lnTo>
                  <a:pt x="649453" y="17216"/>
                </a:lnTo>
                <a:lnTo>
                  <a:pt x="684132" y="16213"/>
                </a:lnTo>
                <a:lnTo>
                  <a:pt x="697070" y="14619"/>
                </a:lnTo>
                <a:lnTo>
                  <a:pt x="710459" y="12603"/>
                </a:lnTo>
                <a:lnTo>
                  <a:pt x="723194" y="11260"/>
                </a:lnTo>
                <a:lnTo>
                  <a:pt x="759321" y="9369"/>
                </a:lnTo>
                <a:lnTo>
                  <a:pt x="827655" y="7690"/>
                </a:lnTo>
                <a:lnTo>
                  <a:pt x="837519" y="6079"/>
                </a:lnTo>
                <a:lnTo>
                  <a:pt x="846953" y="4053"/>
                </a:lnTo>
                <a:lnTo>
                  <a:pt x="858005" y="2702"/>
                </a:lnTo>
                <a:lnTo>
                  <a:pt x="895362" y="800"/>
                </a:lnTo>
                <a:lnTo>
                  <a:pt x="954155" y="105"/>
                </a:lnTo>
                <a:lnTo>
                  <a:pt x="1409026" y="0"/>
                </a:lnTo>
                <a:lnTo>
                  <a:pt x="1420363" y="952"/>
                </a:lnTo>
                <a:lnTo>
                  <a:pt x="1431732" y="2540"/>
                </a:lnTo>
                <a:lnTo>
                  <a:pt x="1443120" y="4551"/>
                </a:lnTo>
                <a:lnTo>
                  <a:pt x="1454523" y="5891"/>
                </a:lnTo>
                <a:lnTo>
                  <a:pt x="1487821" y="7778"/>
                </a:lnTo>
                <a:lnTo>
                  <a:pt x="1551400" y="8526"/>
                </a:lnTo>
                <a:lnTo>
                  <a:pt x="2156103" y="8572"/>
                </a:lnTo>
                <a:lnTo>
                  <a:pt x="2162254" y="9525"/>
                </a:lnTo>
                <a:lnTo>
                  <a:pt x="2168260" y="11112"/>
                </a:lnTo>
                <a:lnTo>
                  <a:pt x="2174169" y="13123"/>
                </a:lnTo>
                <a:lnTo>
                  <a:pt x="2179061" y="14464"/>
                </a:lnTo>
                <a:lnTo>
                  <a:pt x="2191449" y="16350"/>
                </a:lnTo>
                <a:lnTo>
                  <a:pt x="2222735" y="17114"/>
                </a:lnTo>
                <a:lnTo>
                  <a:pt x="2224773" y="18077"/>
                </a:lnTo>
                <a:lnTo>
                  <a:pt x="2226132" y="19671"/>
                </a:lnTo>
                <a:lnTo>
                  <a:pt x="2227037" y="21686"/>
                </a:lnTo>
                <a:lnTo>
                  <a:pt x="2228594" y="23030"/>
                </a:lnTo>
                <a:lnTo>
                  <a:pt x="2230584" y="23925"/>
                </a:lnTo>
                <a:lnTo>
                  <a:pt x="2237422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SMARTPenAnnotation1058"/>
          <p:cNvSpPr/>
          <p:nvPr/>
        </p:nvSpPr>
        <p:spPr>
          <a:xfrm>
            <a:off x="5909320" y="5392102"/>
            <a:ext cx="240009" cy="300039"/>
          </a:xfrm>
          <a:custGeom>
            <a:avLst/>
            <a:gdLst/>
            <a:ahLst/>
            <a:cxnLst/>
            <a:rect l="0" t="0" r="0" b="0"/>
            <a:pathLst>
              <a:path w="240009" h="300039">
                <a:moveTo>
                  <a:pt x="77142" y="0"/>
                </a:moveTo>
                <a:lnTo>
                  <a:pt x="65211" y="0"/>
                </a:lnTo>
                <a:lnTo>
                  <a:pt x="63473" y="953"/>
                </a:lnTo>
                <a:lnTo>
                  <a:pt x="62314" y="2540"/>
                </a:lnTo>
                <a:lnTo>
                  <a:pt x="61541" y="4551"/>
                </a:lnTo>
                <a:lnTo>
                  <a:pt x="60074" y="5892"/>
                </a:lnTo>
                <a:lnTo>
                  <a:pt x="58144" y="6785"/>
                </a:lnTo>
                <a:lnTo>
                  <a:pt x="55904" y="7381"/>
                </a:lnTo>
                <a:lnTo>
                  <a:pt x="54411" y="8731"/>
                </a:lnTo>
                <a:lnTo>
                  <a:pt x="53416" y="10583"/>
                </a:lnTo>
                <a:lnTo>
                  <a:pt x="52752" y="12770"/>
                </a:lnTo>
                <a:lnTo>
                  <a:pt x="51357" y="14229"/>
                </a:lnTo>
                <a:lnTo>
                  <a:pt x="49474" y="15201"/>
                </a:lnTo>
                <a:lnTo>
                  <a:pt x="47267" y="15849"/>
                </a:lnTo>
                <a:lnTo>
                  <a:pt x="42274" y="19109"/>
                </a:lnTo>
                <a:lnTo>
                  <a:pt x="39609" y="21312"/>
                </a:lnTo>
                <a:lnTo>
                  <a:pt x="37833" y="23733"/>
                </a:lnTo>
                <a:lnTo>
                  <a:pt x="30197" y="41813"/>
                </a:lnTo>
                <a:lnTo>
                  <a:pt x="27702" y="49699"/>
                </a:lnTo>
                <a:lnTo>
                  <a:pt x="25641" y="57331"/>
                </a:lnTo>
                <a:lnTo>
                  <a:pt x="23758" y="62033"/>
                </a:lnTo>
                <a:lnTo>
                  <a:pt x="21550" y="67073"/>
                </a:lnTo>
                <a:lnTo>
                  <a:pt x="16557" y="77753"/>
                </a:lnTo>
                <a:lnTo>
                  <a:pt x="13892" y="83268"/>
                </a:lnTo>
                <a:lnTo>
                  <a:pt x="12116" y="88849"/>
                </a:lnTo>
                <a:lnTo>
                  <a:pt x="10931" y="94475"/>
                </a:lnTo>
                <a:lnTo>
                  <a:pt x="10141" y="100131"/>
                </a:lnTo>
                <a:lnTo>
                  <a:pt x="8662" y="105806"/>
                </a:lnTo>
                <a:lnTo>
                  <a:pt x="6724" y="111495"/>
                </a:lnTo>
                <a:lnTo>
                  <a:pt x="4479" y="117193"/>
                </a:lnTo>
                <a:lnTo>
                  <a:pt x="2983" y="122896"/>
                </a:lnTo>
                <a:lnTo>
                  <a:pt x="1985" y="128603"/>
                </a:lnTo>
                <a:lnTo>
                  <a:pt x="1319" y="134313"/>
                </a:lnTo>
                <a:lnTo>
                  <a:pt x="877" y="140025"/>
                </a:lnTo>
                <a:lnTo>
                  <a:pt x="581" y="145737"/>
                </a:lnTo>
                <a:lnTo>
                  <a:pt x="252" y="157165"/>
                </a:lnTo>
                <a:lnTo>
                  <a:pt x="5" y="190383"/>
                </a:lnTo>
                <a:lnTo>
                  <a:pt x="0" y="195502"/>
                </a:lnTo>
                <a:lnTo>
                  <a:pt x="949" y="199867"/>
                </a:lnTo>
                <a:lnTo>
                  <a:pt x="4544" y="207257"/>
                </a:lnTo>
                <a:lnTo>
                  <a:pt x="9316" y="216257"/>
                </a:lnTo>
                <a:lnTo>
                  <a:pt x="11922" y="221324"/>
                </a:lnTo>
                <a:lnTo>
                  <a:pt x="14818" y="229494"/>
                </a:lnTo>
                <a:lnTo>
                  <a:pt x="15590" y="233006"/>
                </a:lnTo>
                <a:lnTo>
                  <a:pt x="18988" y="239448"/>
                </a:lnTo>
                <a:lnTo>
                  <a:pt x="23673" y="246439"/>
                </a:lnTo>
                <a:lnTo>
                  <a:pt x="26256" y="250970"/>
                </a:lnTo>
                <a:lnTo>
                  <a:pt x="31666" y="260132"/>
                </a:lnTo>
                <a:lnTo>
                  <a:pt x="37246" y="267380"/>
                </a:lnTo>
                <a:lnTo>
                  <a:pt x="42900" y="273775"/>
                </a:lnTo>
                <a:lnTo>
                  <a:pt x="45742" y="276814"/>
                </a:lnTo>
                <a:lnTo>
                  <a:pt x="49541" y="278841"/>
                </a:lnTo>
                <a:lnTo>
                  <a:pt x="53979" y="280191"/>
                </a:lnTo>
                <a:lnTo>
                  <a:pt x="58842" y="281092"/>
                </a:lnTo>
                <a:lnTo>
                  <a:pt x="63037" y="282645"/>
                </a:lnTo>
                <a:lnTo>
                  <a:pt x="70238" y="286910"/>
                </a:lnTo>
                <a:lnTo>
                  <a:pt x="74445" y="288428"/>
                </a:lnTo>
                <a:lnTo>
                  <a:pt x="79154" y="289441"/>
                </a:lnTo>
                <a:lnTo>
                  <a:pt x="84198" y="290116"/>
                </a:lnTo>
                <a:lnTo>
                  <a:pt x="90419" y="290565"/>
                </a:lnTo>
                <a:lnTo>
                  <a:pt x="97423" y="290865"/>
                </a:lnTo>
                <a:lnTo>
                  <a:pt x="120095" y="291347"/>
                </a:lnTo>
                <a:lnTo>
                  <a:pt x="135166" y="291430"/>
                </a:lnTo>
                <a:lnTo>
                  <a:pt x="140589" y="290489"/>
                </a:lnTo>
                <a:lnTo>
                  <a:pt x="146110" y="288910"/>
                </a:lnTo>
                <a:lnTo>
                  <a:pt x="151696" y="286904"/>
                </a:lnTo>
                <a:lnTo>
                  <a:pt x="156372" y="285567"/>
                </a:lnTo>
                <a:lnTo>
                  <a:pt x="160442" y="284675"/>
                </a:lnTo>
                <a:lnTo>
                  <a:pt x="164108" y="284081"/>
                </a:lnTo>
                <a:lnTo>
                  <a:pt x="170721" y="280881"/>
                </a:lnTo>
                <a:lnTo>
                  <a:pt x="177788" y="276283"/>
                </a:lnTo>
                <a:lnTo>
                  <a:pt x="182339" y="273724"/>
                </a:lnTo>
                <a:lnTo>
                  <a:pt x="187279" y="271065"/>
                </a:lnTo>
                <a:lnTo>
                  <a:pt x="191524" y="268340"/>
                </a:lnTo>
                <a:lnTo>
                  <a:pt x="198781" y="262772"/>
                </a:lnTo>
                <a:lnTo>
                  <a:pt x="205181" y="257123"/>
                </a:lnTo>
                <a:lnTo>
                  <a:pt x="212153" y="250484"/>
                </a:lnTo>
                <a:lnTo>
                  <a:pt x="221602" y="241184"/>
                </a:lnTo>
                <a:lnTo>
                  <a:pt x="227072" y="233240"/>
                </a:lnTo>
                <a:lnTo>
                  <a:pt x="230455" y="225583"/>
                </a:lnTo>
                <a:lnTo>
                  <a:pt x="235134" y="215829"/>
                </a:lnTo>
                <a:lnTo>
                  <a:pt x="237848" y="207684"/>
                </a:lnTo>
                <a:lnTo>
                  <a:pt x="239055" y="199936"/>
                </a:lnTo>
                <a:lnTo>
                  <a:pt x="239376" y="195204"/>
                </a:lnTo>
                <a:lnTo>
                  <a:pt x="239591" y="190143"/>
                </a:lnTo>
                <a:lnTo>
                  <a:pt x="239829" y="179441"/>
                </a:lnTo>
                <a:lnTo>
                  <a:pt x="240008" y="144534"/>
                </a:lnTo>
                <a:lnTo>
                  <a:pt x="237474" y="135358"/>
                </a:lnTo>
                <a:lnTo>
                  <a:pt x="235465" y="130244"/>
                </a:lnTo>
                <a:lnTo>
                  <a:pt x="233233" y="122021"/>
                </a:lnTo>
                <a:lnTo>
                  <a:pt x="232638" y="118495"/>
                </a:lnTo>
                <a:lnTo>
                  <a:pt x="229436" y="112037"/>
                </a:lnTo>
                <a:lnTo>
                  <a:pt x="227249" y="108981"/>
                </a:lnTo>
                <a:lnTo>
                  <a:pt x="224839" y="106944"/>
                </a:lnTo>
                <a:lnTo>
                  <a:pt x="222279" y="105586"/>
                </a:lnTo>
                <a:lnTo>
                  <a:pt x="216895" y="104077"/>
                </a:lnTo>
                <a:lnTo>
                  <a:pt x="211327" y="103406"/>
                </a:lnTo>
                <a:lnTo>
                  <a:pt x="209461" y="104180"/>
                </a:lnTo>
                <a:lnTo>
                  <a:pt x="208217" y="105648"/>
                </a:lnTo>
                <a:lnTo>
                  <a:pt x="207388" y="107580"/>
                </a:lnTo>
                <a:lnTo>
                  <a:pt x="201387" y="112266"/>
                </a:lnTo>
                <a:lnTo>
                  <a:pt x="197119" y="114849"/>
                </a:lnTo>
                <a:lnTo>
                  <a:pt x="192369" y="117524"/>
                </a:lnTo>
                <a:lnTo>
                  <a:pt x="182012" y="123036"/>
                </a:lnTo>
                <a:lnTo>
                  <a:pt x="177535" y="126791"/>
                </a:lnTo>
                <a:lnTo>
                  <a:pt x="173598" y="131200"/>
                </a:lnTo>
                <a:lnTo>
                  <a:pt x="170022" y="136044"/>
                </a:lnTo>
                <a:lnTo>
                  <a:pt x="165732" y="140226"/>
                </a:lnTo>
                <a:lnTo>
                  <a:pt x="160967" y="143967"/>
                </a:lnTo>
                <a:lnTo>
                  <a:pt x="155885" y="147413"/>
                </a:lnTo>
                <a:lnTo>
                  <a:pt x="151545" y="151615"/>
                </a:lnTo>
                <a:lnTo>
                  <a:pt x="147699" y="156322"/>
                </a:lnTo>
                <a:lnTo>
                  <a:pt x="144182" y="161364"/>
                </a:lnTo>
                <a:lnTo>
                  <a:pt x="139933" y="166631"/>
                </a:lnTo>
                <a:lnTo>
                  <a:pt x="135195" y="172048"/>
                </a:lnTo>
                <a:lnTo>
                  <a:pt x="130131" y="177563"/>
                </a:lnTo>
                <a:lnTo>
                  <a:pt x="125803" y="183146"/>
                </a:lnTo>
                <a:lnTo>
                  <a:pt x="121966" y="188772"/>
                </a:lnTo>
                <a:lnTo>
                  <a:pt x="118454" y="194429"/>
                </a:lnTo>
                <a:lnTo>
                  <a:pt x="112013" y="203253"/>
                </a:lnTo>
                <a:lnTo>
                  <a:pt x="108962" y="206939"/>
                </a:lnTo>
                <a:lnTo>
                  <a:pt x="106927" y="211302"/>
                </a:lnTo>
                <a:lnTo>
                  <a:pt x="105572" y="216116"/>
                </a:lnTo>
                <a:lnTo>
                  <a:pt x="104668" y="221230"/>
                </a:lnTo>
                <a:lnTo>
                  <a:pt x="101123" y="229452"/>
                </a:lnTo>
                <a:lnTo>
                  <a:pt x="97325" y="236281"/>
                </a:lnTo>
                <a:lnTo>
                  <a:pt x="95637" y="242491"/>
                </a:lnTo>
                <a:lnTo>
                  <a:pt x="94687" y="251343"/>
                </a:lnTo>
                <a:lnTo>
                  <a:pt x="94405" y="259998"/>
                </a:lnTo>
                <a:lnTo>
                  <a:pt x="94287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SMARTPenAnnotation1059"/>
          <p:cNvSpPr/>
          <p:nvPr/>
        </p:nvSpPr>
        <p:spPr>
          <a:xfrm>
            <a:off x="7606665" y="5194935"/>
            <a:ext cx="128588" cy="42863"/>
          </a:xfrm>
          <a:custGeom>
            <a:avLst/>
            <a:gdLst/>
            <a:ahLst/>
            <a:cxnLst/>
            <a:rect l="0" t="0" r="0" b="0"/>
            <a:pathLst>
              <a:path w="128588" h="42863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8219" y="8467"/>
                </a:lnTo>
                <a:lnTo>
                  <a:pt x="9289" y="9455"/>
                </a:lnTo>
                <a:lnTo>
                  <a:pt x="13018" y="13092"/>
                </a:lnTo>
                <a:lnTo>
                  <a:pt x="15346" y="14443"/>
                </a:lnTo>
                <a:lnTo>
                  <a:pt x="17851" y="15344"/>
                </a:lnTo>
                <a:lnTo>
                  <a:pt x="20473" y="15944"/>
                </a:lnTo>
                <a:lnTo>
                  <a:pt x="23173" y="16344"/>
                </a:lnTo>
                <a:lnTo>
                  <a:pt x="25926" y="16611"/>
                </a:lnTo>
                <a:lnTo>
                  <a:pt x="28714" y="16789"/>
                </a:lnTo>
                <a:lnTo>
                  <a:pt x="36891" y="16987"/>
                </a:lnTo>
                <a:lnTo>
                  <a:pt x="55134" y="17135"/>
                </a:lnTo>
                <a:lnTo>
                  <a:pt x="58664" y="18091"/>
                </a:lnTo>
                <a:lnTo>
                  <a:pt x="62921" y="19681"/>
                </a:lnTo>
                <a:lnTo>
                  <a:pt x="67665" y="21693"/>
                </a:lnTo>
                <a:lnTo>
                  <a:pt x="71780" y="23034"/>
                </a:lnTo>
                <a:lnTo>
                  <a:pt x="75476" y="23929"/>
                </a:lnTo>
                <a:lnTo>
                  <a:pt x="78893" y="24525"/>
                </a:lnTo>
                <a:lnTo>
                  <a:pt x="82122" y="24922"/>
                </a:lnTo>
                <a:lnTo>
                  <a:pt x="85228" y="25187"/>
                </a:lnTo>
                <a:lnTo>
                  <a:pt x="92506" y="25613"/>
                </a:lnTo>
                <a:lnTo>
                  <a:pt x="95008" y="26600"/>
                </a:lnTo>
                <a:lnTo>
                  <a:pt x="98581" y="28211"/>
                </a:lnTo>
                <a:lnTo>
                  <a:pt x="108902" y="33089"/>
                </a:lnTo>
                <a:lnTo>
                  <a:pt x="112853" y="33756"/>
                </a:lnTo>
                <a:lnTo>
                  <a:pt x="115240" y="33934"/>
                </a:lnTo>
                <a:lnTo>
                  <a:pt x="116832" y="35005"/>
                </a:lnTo>
                <a:lnTo>
                  <a:pt x="117893" y="36672"/>
                </a:lnTo>
                <a:lnTo>
                  <a:pt x="118600" y="38735"/>
                </a:lnTo>
                <a:lnTo>
                  <a:pt x="120024" y="40111"/>
                </a:lnTo>
                <a:lnTo>
                  <a:pt x="121926" y="41028"/>
                </a:lnTo>
                <a:lnTo>
                  <a:pt x="128587" y="428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" name="SMARTPenAnnotation1060"/>
          <p:cNvSpPr/>
          <p:nvPr/>
        </p:nvSpPr>
        <p:spPr>
          <a:xfrm>
            <a:off x="7541718" y="5349240"/>
            <a:ext cx="184963" cy="8573"/>
          </a:xfrm>
          <a:custGeom>
            <a:avLst/>
            <a:gdLst/>
            <a:ahLst/>
            <a:cxnLst/>
            <a:rect l="0" t="0" r="0" b="0"/>
            <a:pathLst>
              <a:path w="184963" h="8573">
                <a:moveTo>
                  <a:pt x="4939" y="8572"/>
                </a:moveTo>
                <a:lnTo>
                  <a:pt x="0" y="8572"/>
                </a:lnTo>
                <a:lnTo>
                  <a:pt x="16849" y="8572"/>
                </a:lnTo>
                <a:lnTo>
                  <a:pt x="19546" y="7620"/>
                </a:lnTo>
                <a:lnTo>
                  <a:pt x="22297" y="6032"/>
                </a:lnTo>
                <a:lnTo>
                  <a:pt x="25084" y="4022"/>
                </a:lnTo>
                <a:lnTo>
                  <a:pt x="27894" y="2680"/>
                </a:lnTo>
                <a:lnTo>
                  <a:pt x="30720" y="1787"/>
                </a:lnTo>
                <a:lnTo>
                  <a:pt x="33556" y="1191"/>
                </a:lnTo>
                <a:lnTo>
                  <a:pt x="37352" y="794"/>
                </a:lnTo>
                <a:lnTo>
                  <a:pt x="41788" y="529"/>
                </a:lnTo>
                <a:lnTo>
                  <a:pt x="51796" y="235"/>
                </a:lnTo>
                <a:lnTo>
                  <a:pt x="88455" y="6"/>
                </a:lnTo>
                <a:lnTo>
                  <a:pt x="127703" y="0"/>
                </a:lnTo>
                <a:lnTo>
                  <a:pt x="130597" y="952"/>
                </a:lnTo>
                <a:lnTo>
                  <a:pt x="133479" y="2540"/>
                </a:lnTo>
                <a:lnTo>
                  <a:pt x="136352" y="4551"/>
                </a:lnTo>
                <a:lnTo>
                  <a:pt x="139220" y="5891"/>
                </a:lnTo>
                <a:lnTo>
                  <a:pt x="142085" y="6785"/>
                </a:lnTo>
                <a:lnTo>
                  <a:pt x="144947" y="7381"/>
                </a:lnTo>
                <a:lnTo>
                  <a:pt x="147808" y="7778"/>
                </a:lnTo>
                <a:lnTo>
                  <a:pt x="150667" y="8043"/>
                </a:lnTo>
                <a:lnTo>
                  <a:pt x="157550" y="8467"/>
                </a:lnTo>
                <a:lnTo>
                  <a:pt x="163293" y="8541"/>
                </a:lnTo>
                <a:lnTo>
                  <a:pt x="18496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0" name="SMARTPenAnnotation1061"/>
          <p:cNvSpPr/>
          <p:nvPr/>
        </p:nvSpPr>
        <p:spPr>
          <a:xfrm>
            <a:off x="7855621" y="5040629"/>
            <a:ext cx="136807" cy="34292"/>
          </a:xfrm>
          <a:custGeom>
            <a:avLst/>
            <a:gdLst/>
            <a:ahLst/>
            <a:cxnLst/>
            <a:rect l="0" t="0" r="0" b="0"/>
            <a:pathLst>
              <a:path w="136807" h="34292">
                <a:moveTo>
                  <a:pt x="8219" y="0"/>
                </a:moveTo>
                <a:lnTo>
                  <a:pt x="0" y="0"/>
                </a:lnTo>
                <a:lnTo>
                  <a:pt x="4302" y="0"/>
                </a:lnTo>
                <a:lnTo>
                  <a:pt x="5608" y="953"/>
                </a:lnTo>
                <a:lnTo>
                  <a:pt x="6478" y="2541"/>
                </a:lnTo>
                <a:lnTo>
                  <a:pt x="8117" y="8220"/>
                </a:lnTo>
                <a:lnTo>
                  <a:pt x="10713" y="8416"/>
                </a:lnTo>
                <a:lnTo>
                  <a:pt x="16435" y="8564"/>
                </a:lnTo>
                <a:lnTo>
                  <a:pt x="42578" y="8573"/>
                </a:lnTo>
                <a:lnTo>
                  <a:pt x="46364" y="9526"/>
                </a:lnTo>
                <a:lnTo>
                  <a:pt x="49842" y="11113"/>
                </a:lnTo>
                <a:lnTo>
                  <a:pt x="53112" y="13124"/>
                </a:lnTo>
                <a:lnTo>
                  <a:pt x="56245" y="14465"/>
                </a:lnTo>
                <a:lnTo>
                  <a:pt x="59286" y="15358"/>
                </a:lnTo>
                <a:lnTo>
                  <a:pt x="62267" y="15954"/>
                </a:lnTo>
                <a:lnTo>
                  <a:pt x="65205" y="16351"/>
                </a:lnTo>
                <a:lnTo>
                  <a:pt x="68117" y="16616"/>
                </a:lnTo>
                <a:lnTo>
                  <a:pt x="71011" y="16792"/>
                </a:lnTo>
                <a:lnTo>
                  <a:pt x="76766" y="16989"/>
                </a:lnTo>
                <a:lnTo>
                  <a:pt x="88222" y="17115"/>
                </a:lnTo>
                <a:lnTo>
                  <a:pt x="90129" y="18078"/>
                </a:lnTo>
                <a:lnTo>
                  <a:pt x="91400" y="19672"/>
                </a:lnTo>
                <a:lnTo>
                  <a:pt x="92248" y="21687"/>
                </a:lnTo>
                <a:lnTo>
                  <a:pt x="93765" y="23031"/>
                </a:lnTo>
                <a:lnTo>
                  <a:pt x="95730" y="23926"/>
                </a:lnTo>
                <a:lnTo>
                  <a:pt x="97992" y="24524"/>
                </a:lnTo>
                <a:lnTo>
                  <a:pt x="100453" y="24922"/>
                </a:lnTo>
                <a:lnTo>
                  <a:pt x="103045" y="25188"/>
                </a:lnTo>
                <a:lnTo>
                  <a:pt x="109500" y="25614"/>
                </a:lnTo>
                <a:lnTo>
                  <a:pt x="112923" y="25671"/>
                </a:lnTo>
                <a:lnTo>
                  <a:pt x="122881" y="25709"/>
                </a:lnTo>
                <a:lnTo>
                  <a:pt x="125618" y="26665"/>
                </a:lnTo>
                <a:lnTo>
                  <a:pt x="128395" y="28254"/>
                </a:lnTo>
                <a:lnTo>
                  <a:pt x="136806" y="342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SMARTPenAnnotation1062"/>
          <p:cNvSpPr/>
          <p:nvPr/>
        </p:nvSpPr>
        <p:spPr>
          <a:xfrm>
            <a:off x="8069580" y="4989197"/>
            <a:ext cx="111443" cy="222883"/>
          </a:xfrm>
          <a:custGeom>
            <a:avLst/>
            <a:gdLst/>
            <a:ahLst/>
            <a:cxnLst/>
            <a:rect l="0" t="0" r="0" b="0"/>
            <a:pathLst>
              <a:path w="111443" h="222883">
                <a:moveTo>
                  <a:pt x="111442" y="8570"/>
                </a:moveTo>
                <a:lnTo>
                  <a:pt x="95497" y="8570"/>
                </a:lnTo>
                <a:lnTo>
                  <a:pt x="92291" y="11110"/>
                </a:lnTo>
                <a:lnTo>
                  <a:pt x="90102" y="13121"/>
                </a:lnTo>
                <a:lnTo>
                  <a:pt x="87691" y="14461"/>
                </a:lnTo>
                <a:lnTo>
                  <a:pt x="85130" y="15355"/>
                </a:lnTo>
                <a:lnTo>
                  <a:pt x="82471" y="15951"/>
                </a:lnTo>
                <a:lnTo>
                  <a:pt x="79745" y="16349"/>
                </a:lnTo>
                <a:lnTo>
                  <a:pt x="76977" y="16613"/>
                </a:lnTo>
                <a:lnTo>
                  <a:pt x="74177" y="16790"/>
                </a:lnTo>
                <a:lnTo>
                  <a:pt x="68527" y="16986"/>
                </a:lnTo>
                <a:lnTo>
                  <a:pt x="53124" y="17133"/>
                </a:lnTo>
                <a:lnTo>
                  <a:pt x="47385" y="17140"/>
                </a:lnTo>
                <a:lnTo>
                  <a:pt x="45877" y="16188"/>
                </a:lnTo>
                <a:lnTo>
                  <a:pt x="44872" y="14601"/>
                </a:lnTo>
                <a:lnTo>
                  <a:pt x="44203" y="12591"/>
                </a:lnTo>
                <a:lnTo>
                  <a:pt x="42803" y="11250"/>
                </a:lnTo>
                <a:lnTo>
                  <a:pt x="40917" y="10357"/>
                </a:lnTo>
                <a:lnTo>
                  <a:pt x="38708" y="9761"/>
                </a:lnTo>
                <a:lnTo>
                  <a:pt x="36283" y="9364"/>
                </a:lnTo>
                <a:lnTo>
                  <a:pt x="33714" y="9100"/>
                </a:lnTo>
                <a:lnTo>
                  <a:pt x="27296" y="8675"/>
                </a:lnTo>
                <a:lnTo>
                  <a:pt x="23880" y="6076"/>
                </a:lnTo>
                <a:lnTo>
                  <a:pt x="17168" y="19"/>
                </a:lnTo>
                <a:lnTo>
                  <a:pt x="17148" y="0"/>
                </a:lnTo>
                <a:lnTo>
                  <a:pt x="9764" y="7379"/>
                </a:lnTo>
                <a:lnTo>
                  <a:pt x="9102" y="10581"/>
                </a:lnTo>
                <a:lnTo>
                  <a:pt x="8642" y="17231"/>
                </a:lnTo>
                <a:lnTo>
                  <a:pt x="8575" y="37260"/>
                </a:lnTo>
                <a:lnTo>
                  <a:pt x="7622" y="41032"/>
                </a:lnTo>
                <a:lnTo>
                  <a:pt x="6034" y="45451"/>
                </a:lnTo>
                <a:lnTo>
                  <a:pt x="4022" y="50302"/>
                </a:lnTo>
                <a:lnTo>
                  <a:pt x="2682" y="54489"/>
                </a:lnTo>
                <a:lnTo>
                  <a:pt x="1788" y="58233"/>
                </a:lnTo>
                <a:lnTo>
                  <a:pt x="794" y="64932"/>
                </a:lnTo>
                <a:lnTo>
                  <a:pt x="353" y="71085"/>
                </a:lnTo>
                <a:lnTo>
                  <a:pt x="156" y="76995"/>
                </a:lnTo>
                <a:lnTo>
                  <a:pt x="21" y="85526"/>
                </a:lnTo>
                <a:lnTo>
                  <a:pt x="1" y="94177"/>
                </a:lnTo>
                <a:lnTo>
                  <a:pt x="2540" y="94243"/>
                </a:lnTo>
                <a:lnTo>
                  <a:pt x="15849" y="94294"/>
                </a:lnTo>
                <a:lnTo>
                  <a:pt x="19109" y="91755"/>
                </a:lnTo>
                <a:lnTo>
                  <a:pt x="21312" y="89744"/>
                </a:lnTo>
                <a:lnTo>
                  <a:pt x="23732" y="88403"/>
                </a:lnTo>
                <a:lnTo>
                  <a:pt x="26299" y="87510"/>
                </a:lnTo>
                <a:lnTo>
                  <a:pt x="28963" y="86914"/>
                </a:lnTo>
                <a:lnTo>
                  <a:pt x="31691" y="86517"/>
                </a:lnTo>
                <a:lnTo>
                  <a:pt x="34462" y="86252"/>
                </a:lnTo>
                <a:lnTo>
                  <a:pt x="37263" y="86076"/>
                </a:lnTo>
                <a:lnTo>
                  <a:pt x="42913" y="85880"/>
                </a:lnTo>
                <a:lnTo>
                  <a:pt x="58317" y="85732"/>
                </a:lnTo>
                <a:lnTo>
                  <a:pt x="79172" y="85724"/>
                </a:lnTo>
                <a:lnTo>
                  <a:pt x="81355" y="86676"/>
                </a:lnTo>
                <a:lnTo>
                  <a:pt x="82813" y="88263"/>
                </a:lnTo>
                <a:lnTo>
                  <a:pt x="83783" y="90273"/>
                </a:lnTo>
                <a:lnTo>
                  <a:pt x="85382" y="91614"/>
                </a:lnTo>
                <a:lnTo>
                  <a:pt x="87402" y="92508"/>
                </a:lnTo>
                <a:lnTo>
                  <a:pt x="89700" y="93104"/>
                </a:lnTo>
                <a:lnTo>
                  <a:pt x="91232" y="94453"/>
                </a:lnTo>
                <a:lnTo>
                  <a:pt x="92255" y="96306"/>
                </a:lnTo>
                <a:lnTo>
                  <a:pt x="92935" y="98493"/>
                </a:lnTo>
                <a:lnTo>
                  <a:pt x="94342" y="99951"/>
                </a:lnTo>
                <a:lnTo>
                  <a:pt x="96232" y="100923"/>
                </a:lnTo>
                <a:lnTo>
                  <a:pt x="98444" y="101572"/>
                </a:lnTo>
                <a:lnTo>
                  <a:pt x="99919" y="102956"/>
                </a:lnTo>
                <a:lnTo>
                  <a:pt x="100903" y="104832"/>
                </a:lnTo>
                <a:lnTo>
                  <a:pt x="101996" y="109456"/>
                </a:lnTo>
                <a:lnTo>
                  <a:pt x="102481" y="114686"/>
                </a:lnTo>
                <a:lnTo>
                  <a:pt x="103563" y="117414"/>
                </a:lnTo>
                <a:lnTo>
                  <a:pt x="105238" y="120185"/>
                </a:lnTo>
                <a:lnTo>
                  <a:pt x="107306" y="122985"/>
                </a:lnTo>
                <a:lnTo>
                  <a:pt x="109603" y="128636"/>
                </a:lnTo>
                <a:lnTo>
                  <a:pt x="110216" y="131477"/>
                </a:lnTo>
                <a:lnTo>
                  <a:pt x="109672" y="134323"/>
                </a:lnTo>
                <a:lnTo>
                  <a:pt x="106528" y="140025"/>
                </a:lnTo>
                <a:lnTo>
                  <a:pt x="104496" y="145735"/>
                </a:lnTo>
                <a:lnTo>
                  <a:pt x="103593" y="151447"/>
                </a:lnTo>
                <a:lnTo>
                  <a:pt x="103190" y="157161"/>
                </a:lnTo>
                <a:lnTo>
                  <a:pt x="103013" y="162876"/>
                </a:lnTo>
                <a:lnTo>
                  <a:pt x="102965" y="165733"/>
                </a:lnTo>
                <a:lnTo>
                  <a:pt x="101981" y="168590"/>
                </a:lnTo>
                <a:lnTo>
                  <a:pt x="100372" y="171448"/>
                </a:lnTo>
                <a:lnTo>
                  <a:pt x="98347" y="174305"/>
                </a:lnTo>
                <a:lnTo>
                  <a:pt x="96044" y="177163"/>
                </a:lnTo>
                <a:lnTo>
                  <a:pt x="93557" y="180020"/>
                </a:lnTo>
                <a:lnTo>
                  <a:pt x="90946" y="182878"/>
                </a:lnTo>
                <a:lnTo>
                  <a:pt x="85505" y="188593"/>
                </a:lnTo>
                <a:lnTo>
                  <a:pt x="82721" y="191450"/>
                </a:lnTo>
                <a:lnTo>
                  <a:pt x="79913" y="193355"/>
                </a:lnTo>
                <a:lnTo>
                  <a:pt x="77087" y="194625"/>
                </a:lnTo>
                <a:lnTo>
                  <a:pt x="74251" y="195472"/>
                </a:lnTo>
                <a:lnTo>
                  <a:pt x="71408" y="196989"/>
                </a:lnTo>
                <a:lnTo>
                  <a:pt x="68561" y="198952"/>
                </a:lnTo>
                <a:lnTo>
                  <a:pt x="65709" y="201214"/>
                </a:lnTo>
                <a:lnTo>
                  <a:pt x="63809" y="203675"/>
                </a:lnTo>
                <a:lnTo>
                  <a:pt x="62542" y="206267"/>
                </a:lnTo>
                <a:lnTo>
                  <a:pt x="61697" y="208948"/>
                </a:lnTo>
                <a:lnTo>
                  <a:pt x="59229" y="210735"/>
                </a:lnTo>
                <a:lnTo>
                  <a:pt x="55678" y="211927"/>
                </a:lnTo>
                <a:lnTo>
                  <a:pt x="51406" y="212721"/>
                </a:lnTo>
                <a:lnTo>
                  <a:pt x="47605" y="213251"/>
                </a:lnTo>
                <a:lnTo>
                  <a:pt x="44120" y="213604"/>
                </a:lnTo>
                <a:lnTo>
                  <a:pt x="40843" y="213840"/>
                </a:lnTo>
                <a:lnTo>
                  <a:pt x="37706" y="213996"/>
                </a:lnTo>
                <a:lnTo>
                  <a:pt x="31681" y="214171"/>
                </a:lnTo>
                <a:lnTo>
                  <a:pt x="28740" y="215170"/>
                </a:lnTo>
                <a:lnTo>
                  <a:pt x="25828" y="216788"/>
                </a:lnTo>
                <a:lnTo>
                  <a:pt x="18860" y="221679"/>
                </a:lnTo>
                <a:lnTo>
                  <a:pt x="17336" y="222080"/>
                </a:lnTo>
                <a:lnTo>
                  <a:pt x="15366" y="222347"/>
                </a:lnTo>
                <a:lnTo>
                  <a:pt x="9915" y="222777"/>
                </a:lnTo>
                <a:lnTo>
                  <a:pt x="6629" y="222836"/>
                </a:lnTo>
                <a:lnTo>
                  <a:pt x="0" y="2228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2" name="SMARTPenAnnotation1063"/>
          <p:cNvSpPr/>
          <p:nvPr/>
        </p:nvSpPr>
        <p:spPr>
          <a:xfrm>
            <a:off x="8318182" y="5006340"/>
            <a:ext cx="8469" cy="180023"/>
          </a:xfrm>
          <a:custGeom>
            <a:avLst/>
            <a:gdLst/>
            <a:ahLst/>
            <a:cxnLst/>
            <a:rect l="0" t="0" r="0" b="0"/>
            <a:pathLst>
              <a:path w="8469" h="180023">
                <a:moveTo>
                  <a:pt x="0" y="0"/>
                </a:moveTo>
                <a:lnTo>
                  <a:pt x="0" y="20400"/>
                </a:lnTo>
                <a:lnTo>
                  <a:pt x="952" y="24077"/>
                </a:lnTo>
                <a:lnTo>
                  <a:pt x="2540" y="28434"/>
                </a:lnTo>
                <a:lnTo>
                  <a:pt x="4551" y="33243"/>
                </a:lnTo>
                <a:lnTo>
                  <a:pt x="5892" y="37402"/>
                </a:lnTo>
                <a:lnTo>
                  <a:pt x="6785" y="41127"/>
                </a:lnTo>
                <a:lnTo>
                  <a:pt x="7381" y="44562"/>
                </a:lnTo>
                <a:lnTo>
                  <a:pt x="7778" y="48758"/>
                </a:lnTo>
                <a:lnTo>
                  <a:pt x="8043" y="53460"/>
                </a:lnTo>
                <a:lnTo>
                  <a:pt x="8337" y="63765"/>
                </a:lnTo>
                <a:lnTo>
                  <a:pt x="8468" y="74695"/>
                </a:lnTo>
                <a:lnTo>
                  <a:pt x="7550" y="80276"/>
                </a:lnTo>
                <a:lnTo>
                  <a:pt x="5985" y="85903"/>
                </a:lnTo>
                <a:lnTo>
                  <a:pt x="3990" y="91558"/>
                </a:lnTo>
                <a:lnTo>
                  <a:pt x="2660" y="96281"/>
                </a:lnTo>
                <a:lnTo>
                  <a:pt x="1774" y="100382"/>
                </a:lnTo>
                <a:lnTo>
                  <a:pt x="1183" y="104069"/>
                </a:lnTo>
                <a:lnTo>
                  <a:pt x="788" y="108431"/>
                </a:lnTo>
                <a:lnTo>
                  <a:pt x="525" y="113245"/>
                </a:lnTo>
                <a:lnTo>
                  <a:pt x="233" y="123674"/>
                </a:lnTo>
                <a:lnTo>
                  <a:pt x="1" y="168847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3" name="SMARTPenAnnotation1064"/>
          <p:cNvSpPr/>
          <p:nvPr/>
        </p:nvSpPr>
        <p:spPr>
          <a:xfrm>
            <a:off x="8258175" y="5040735"/>
            <a:ext cx="171451" cy="25613"/>
          </a:xfrm>
          <a:custGeom>
            <a:avLst/>
            <a:gdLst/>
            <a:ahLst/>
            <a:cxnLst/>
            <a:rect l="0" t="0" r="0" b="0"/>
            <a:pathLst>
              <a:path w="171451" h="25613">
                <a:moveTo>
                  <a:pt x="0" y="25612"/>
                </a:moveTo>
                <a:lnTo>
                  <a:pt x="7381" y="25612"/>
                </a:lnTo>
                <a:lnTo>
                  <a:pt x="8730" y="24660"/>
                </a:lnTo>
                <a:lnTo>
                  <a:pt x="10583" y="23072"/>
                </a:lnTo>
                <a:lnTo>
                  <a:pt x="12770" y="21062"/>
                </a:lnTo>
                <a:lnTo>
                  <a:pt x="15182" y="19721"/>
                </a:lnTo>
                <a:lnTo>
                  <a:pt x="17741" y="18827"/>
                </a:lnTo>
                <a:lnTo>
                  <a:pt x="20400" y="18231"/>
                </a:lnTo>
                <a:lnTo>
                  <a:pt x="24077" y="16882"/>
                </a:lnTo>
                <a:lnTo>
                  <a:pt x="28433" y="15030"/>
                </a:lnTo>
                <a:lnTo>
                  <a:pt x="33243" y="12842"/>
                </a:lnTo>
                <a:lnTo>
                  <a:pt x="37402" y="11384"/>
                </a:lnTo>
                <a:lnTo>
                  <a:pt x="41127" y="10411"/>
                </a:lnTo>
                <a:lnTo>
                  <a:pt x="44563" y="9764"/>
                </a:lnTo>
                <a:lnTo>
                  <a:pt x="48759" y="9331"/>
                </a:lnTo>
                <a:lnTo>
                  <a:pt x="53461" y="9043"/>
                </a:lnTo>
                <a:lnTo>
                  <a:pt x="63765" y="8723"/>
                </a:lnTo>
                <a:lnTo>
                  <a:pt x="74695" y="8581"/>
                </a:lnTo>
                <a:lnTo>
                  <a:pt x="80277" y="7591"/>
                </a:lnTo>
                <a:lnTo>
                  <a:pt x="85903" y="5978"/>
                </a:lnTo>
                <a:lnTo>
                  <a:pt x="91558" y="3950"/>
                </a:lnTo>
                <a:lnTo>
                  <a:pt x="96281" y="2598"/>
                </a:lnTo>
                <a:lnTo>
                  <a:pt x="100382" y="1697"/>
                </a:lnTo>
                <a:lnTo>
                  <a:pt x="104069" y="1096"/>
                </a:lnTo>
                <a:lnTo>
                  <a:pt x="108432" y="696"/>
                </a:lnTo>
                <a:lnTo>
                  <a:pt x="113245" y="429"/>
                </a:lnTo>
                <a:lnTo>
                  <a:pt x="122721" y="132"/>
                </a:lnTo>
                <a:lnTo>
                  <a:pt x="130108" y="0"/>
                </a:lnTo>
                <a:lnTo>
                  <a:pt x="134363" y="918"/>
                </a:lnTo>
                <a:lnTo>
                  <a:pt x="139106" y="2481"/>
                </a:lnTo>
                <a:lnTo>
                  <a:pt x="144172" y="4476"/>
                </a:lnTo>
                <a:lnTo>
                  <a:pt x="148502" y="5807"/>
                </a:lnTo>
                <a:lnTo>
                  <a:pt x="152341" y="6694"/>
                </a:lnTo>
                <a:lnTo>
                  <a:pt x="155854" y="7285"/>
                </a:lnTo>
                <a:lnTo>
                  <a:pt x="159146" y="7679"/>
                </a:lnTo>
                <a:lnTo>
                  <a:pt x="162295" y="7942"/>
                </a:lnTo>
                <a:lnTo>
                  <a:pt x="171450" y="84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4" name="SMARTPenAnnotation1065"/>
          <p:cNvSpPr/>
          <p:nvPr/>
        </p:nvSpPr>
        <p:spPr>
          <a:xfrm>
            <a:off x="8227517" y="5203507"/>
            <a:ext cx="180199" cy="25719"/>
          </a:xfrm>
          <a:custGeom>
            <a:avLst/>
            <a:gdLst/>
            <a:ahLst/>
            <a:cxnLst/>
            <a:rect l="0" t="0" r="0" b="0"/>
            <a:pathLst>
              <a:path w="180199" h="25719">
                <a:moveTo>
                  <a:pt x="4940" y="25718"/>
                </a:moveTo>
                <a:lnTo>
                  <a:pt x="0" y="25718"/>
                </a:lnTo>
                <a:lnTo>
                  <a:pt x="4102" y="25718"/>
                </a:lnTo>
                <a:lnTo>
                  <a:pt x="4382" y="24765"/>
                </a:lnTo>
                <a:lnTo>
                  <a:pt x="4568" y="23178"/>
                </a:lnTo>
                <a:lnTo>
                  <a:pt x="4918" y="17498"/>
                </a:lnTo>
                <a:lnTo>
                  <a:pt x="9484" y="17250"/>
                </a:lnTo>
                <a:lnTo>
                  <a:pt x="11780" y="16262"/>
                </a:lnTo>
                <a:lnTo>
                  <a:pt x="14263" y="14652"/>
                </a:lnTo>
                <a:lnTo>
                  <a:pt x="16869" y="12626"/>
                </a:lnTo>
                <a:lnTo>
                  <a:pt x="19561" y="11275"/>
                </a:lnTo>
                <a:lnTo>
                  <a:pt x="22307" y="10374"/>
                </a:lnTo>
                <a:lnTo>
                  <a:pt x="29008" y="8928"/>
                </a:lnTo>
                <a:lnTo>
                  <a:pt x="31464" y="8810"/>
                </a:lnTo>
                <a:lnTo>
                  <a:pt x="39271" y="8678"/>
                </a:lnTo>
                <a:lnTo>
                  <a:pt x="43068" y="7690"/>
                </a:lnTo>
                <a:lnTo>
                  <a:pt x="46551" y="6080"/>
                </a:lnTo>
                <a:lnTo>
                  <a:pt x="49825" y="4053"/>
                </a:lnTo>
                <a:lnTo>
                  <a:pt x="53913" y="2702"/>
                </a:lnTo>
                <a:lnTo>
                  <a:pt x="58544" y="1802"/>
                </a:lnTo>
                <a:lnTo>
                  <a:pt x="63536" y="1201"/>
                </a:lnTo>
                <a:lnTo>
                  <a:pt x="67817" y="801"/>
                </a:lnTo>
                <a:lnTo>
                  <a:pt x="71622" y="534"/>
                </a:lnTo>
                <a:lnTo>
                  <a:pt x="75113" y="356"/>
                </a:lnTo>
                <a:lnTo>
                  <a:pt x="84071" y="159"/>
                </a:lnTo>
                <a:lnTo>
                  <a:pt x="162071" y="0"/>
                </a:lnTo>
                <a:lnTo>
                  <a:pt x="164938" y="953"/>
                </a:lnTo>
                <a:lnTo>
                  <a:pt x="167804" y="2540"/>
                </a:lnTo>
                <a:lnTo>
                  <a:pt x="170666" y="4551"/>
                </a:lnTo>
                <a:lnTo>
                  <a:pt x="173526" y="5892"/>
                </a:lnTo>
                <a:lnTo>
                  <a:pt x="176386" y="6785"/>
                </a:lnTo>
                <a:lnTo>
                  <a:pt x="179245" y="7381"/>
                </a:lnTo>
                <a:lnTo>
                  <a:pt x="180198" y="7778"/>
                </a:lnTo>
                <a:lnTo>
                  <a:pt x="179882" y="8043"/>
                </a:lnTo>
                <a:lnTo>
                  <a:pt x="17639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5" name="SMARTPenAnnotation1066"/>
          <p:cNvSpPr/>
          <p:nvPr/>
        </p:nvSpPr>
        <p:spPr>
          <a:xfrm>
            <a:off x="8481426" y="5023494"/>
            <a:ext cx="119650" cy="197159"/>
          </a:xfrm>
          <a:custGeom>
            <a:avLst/>
            <a:gdLst/>
            <a:ahLst/>
            <a:cxnLst/>
            <a:rect l="0" t="0" r="0" b="0"/>
            <a:pathLst>
              <a:path w="119650" h="197159">
                <a:moveTo>
                  <a:pt x="33924" y="25708"/>
                </a:moveTo>
                <a:lnTo>
                  <a:pt x="26543" y="25708"/>
                </a:lnTo>
                <a:lnTo>
                  <a:pt x="26146" y="24756"/>
                </a:lnTo>
                <a:lnTo>
                  <a:pt x="25508" y="18923"/>
                </a:lnTo>
                <a:lnTo>
                  <a:pt x="25364" y="14753"/>
                </a:lnTo>
                <a:lnTo>
                  <a:pt x="25354" y="9786"/>
                </a:lnTo>
                <a:lnTo>
                  <a:pt x="26305" y="9378"/>
                </a:lnTo>
                <a:lnTo>
                  <a:pt x="29903" y="8925"/>
                </a:lnTo>
                <a:lnTo>
                  <a:pt x="31242" y="7852"/>
                </a:lnTo>
                <a:lnTo>
                  <a:pt x="32136" y="6184"/>
                </a:lnTo>
                <a:lnTo>
                  <a:pt x="32733" y="4120"/>
                </a:lnTo>
                <a:lnTo>
                  <a:pt x="34082" y="2743"/>
                </a:lnTo>
                <a:lnTo>
                  <a:pt x="35933" y="1826"/>
                </a:lnTo>
                <a:lnTo>
                  <a:pt x="38122" y="1214"/>
                </a:lnTo>
                <a:lnTo>
                  <a:pt x="40533" y="806"/>
                </a:lnTo>
                <a:lnTo>
                  <a:pt x="43093" y="534"/>
                </a:lnTo>
                <a:lnTo>
                  <a:pt x="45751" y="353"/>
                </a:lnTo>
                <a:lnTo>
                  <a:pt x="48477" y="232"/>
                </a:lnTo>
                <a:lnTo>
                  <a:pt x="54044" y="98"/>
                </a:lnTo>
                <a:lnTo>
                  <a:pt x="71082" y="0"/>
                </a:lnTo>
                <a:lnTo>
                  <a:pt x="73936" y="950"/>
                </a:lnTo>
                <a:lnTo>
                  <a:pt x="76791" y="2535"/>
                </a:lnTo>
                <a:lnTo>
                  <a:pt x="79647" y="4544"/>
                </a:lnTo>
                <a:lnTo>
                  <a:pt x="82503" y="6836"/>
                </a:lnTo>
                <a:lnTo>
                  <a:pt x="85360" y="9317"/>
                </a:lnTo>
                <a:lnTo>
                  <a:pt x="88217" y="11923"/>
                </a:lnTo>
                <a:lnTo>
                  <a:pt x="91074" y="13661"/>
                </a:lnTo>
                <a:lnTo>
                  <a:pt x="93932" y="14819"/>
                </a:lnTo>
                <a:lnTo>
                  <a:pt x="96789" y="15591"/>
                </a:lnTo>
                <a:lnTo>
                  <a:pt x="99647" y="18011"/>
                </a:lnTo>
                <a:lnTo>
                  <a:pt x="102504" y="21529"/>
                </a:lnTo>
                <a:lnTo>
                  <a:pt x="105362" y="25780"/>
                </a:lnTo>
                <a:lnTo>
                  <a:pt x="107266" y="29566"/>
                </a:lnTo>
                <a:lnTo>
                  <a:pt x="108536" y="33043"/>
                </a:lnTo>
                <a:lnTo>
                  <a:pt x="109383" y="36313"/>
                </a:lnTo>
                <a:lnTo>
                  <a:pt x="109947" y="40398"/>
                </a:lnTo>
                <a:lnTo>
                  <a:pt x="110323" y="45027"/>
                </a:lnTo>
                <a:lnTo>
                  <a:pt x="110575" y="50017"/>
                </a:lnTo>
                <a:lnTo>
                  <a:pt x="110853" y="60642"/>
                </a:lnTo>
                <a:lnTo>
                  <a:pt x="110927" y="66142"/>
                </a:lnTo>
                <a:lnTo>
                  <a:pt x="110024" y="70762"/>
                </a:lnTo>
                <a:lnTo>
                  <a:pt x="108470" y="74794"/>
                </a:lnTo>
                <a:lnTo>
                  <a:pt x="106481" y="78434"/>
                </a:lnTo>
                <a:lnTo>
                  <a:pt x="104203" y="83719"/>
                </a:lnTo>
                <a:lnTo>
                  <a:pt x="101731" y="90100"/>
                </a:lnTo>
                <a:lnTo>
                  <a:pt x="99132" y="97211"/>
                </a:lnTo>
                <a:lnTo>
                  <a:pt x="96446" y="102904"/>
                </a:lnTo>
                <a:lnTo>
                  <a:pt x="93703" y="107652"/>
                </a:lnTo>
                <a:lnTo>
                  <a:pt x="90922" y="111770"/>
                </a:lnTo>
                <a:lnTo>
                  <a:pt x="88115" y="116420"/>
                </a:lnTo>
                <a:lnTo>
                  <a:pt x="85291" y="121425"/>
                </a:lnTo>
                <a:lnTo>
                  <a:pt x="82455" y="126667"/>
                </a:lnTo>
                <a:lnTo>
                  <a:pt x="80566" y="132067"/>
                </a:lnTo>
                <a:lnTo>
                  <a:pt x="79306" y="137571"/>
                </a:lnTo>
                <a:lnTo>
                  <a:pt x="78466" y="143146"/>
                </a:lnTo>
                <a:lnTo>
                  <a:pt x="76002" y="147815"/>
                </a:lnTo>
                <a:lnTo>
                  <a:pt x="72453" y="151880"/>
                </a:lnTo>
                <a:lnTo>
                  <a:pt x="68182" y="155543"/>
                </a:lnTo>
                <a:lnTo>
                  <a:pt x="64383" y="158937"/>
                </a:lnTo>
                <a:lnTo>
                  <a:pt x="57621" y="165248"/>
                </a:lnTo>
                <a:lnTo>
                  <a:pt x="48459" y="174156"/>
                </a:lnTo>
                <a:lnTo>
                  <a:pt x="45519" y="176109"/>
                </a:lnTo>
                <a:lnTo>
                  <a:pt x="42606" y="177411"/>
                </a:lnTo>
                <a:lnTo>
                  <a:pt x="39712" y="178278"/>
                </a:lnTo>
                <a:lnTo>
                  <a:pt x="36830" y="178856"/>
                </a:lnTo>
                <a:lnTo>
                  <a:pt x="33956" y="179242"/>
                </a:lnTo>
                <a:lnTo>
                  <a:pt x="31088" y="179499"/>
                </a:lnTo>
                <a:lnTo>
                  <a:pt x="28224" y="179670"/>
                </a:lnTo>
                <a:lnTo>
                  <a:pt x="22499" y="179861"/>
                </a:lnTo>
                <a:lnTo>
                  <a:pt x="13923" y="179968"/>
                </a:lnTo>
                <a:lnTo>
                  <a:pt x="12017" y="179031"/>
                </a:lnTo>
                <a:lnTo>
                  <a:pt x="10747" y="177453"/>
                </a:lnTo>
                <a:lnTo>
                  <a:pt x="8708" y="172628"/>
                </a:lnTo>
                <a:lnTo>
                  <a:pt x="5890" y="169429"/>
                </a:lnTo>
                <a:lnTo>
                  <a:pt x="3804" y="167242"/>
                </a:lnTo>
                <a:lnTo>
                  <a:pt x="2414" y="163879"/>
                </a:lnTo>
                <a:lnTo>
                  <a:pt x="1487" y="159732"/>
                </a:lnTo>
                <a:lnTo>
                  <a:pt x="870" y="155063"/>
                </a:lnTo>
                <a:lnTo>
                  <a:pt x="457" y="150997"/>
                </a:lnTo>
                <a:lnTo>
                  <a:pt x="183" y="147334"/>
                </a:lnTo>
                <a:lnTo>
                  <a:pt x="0" y="143939"/>
                </a:lnTo>
                <a:lnTo>
                  <a:pt x="831" y="140724"/>
                </a:lnTo>
                <a:lnTo>
                  <a:pt x="4294" y="134611"/>
                </a:lnTo>
                <a:lnTo>
                  <a:pt x="6467" y="128719"/>
                </a:lnTo>
                <a:lnTo>
                  <a:pt x="7047" y="125815"/>
                </a:lnTo>
                <a:lnTo>
                  <a:pt x="9338" y="123879"/>
                </a:lnTo>
                <a:lnTo>
                  <a:pt x="12771" y="122588"/>
                </a:lnTo>
                <a:lnTo>
                  <a:pt x="16964" y="121727"/>
                </a:lnTo>
                <a:lnTo>
                  <a:pt x="19760" y="120201"/>
                </a:lnTo>
                <a:lnTo>
                  <a:pt x="21623" y="118231"/>
                </a:lnTo>
                <a:lnTo>
                  <a:pt x="22867" y="115965"/>
                </a:lnTo>
                <a:lnTo>
                  <a:pt x="24647" y="114454"/>
                </a:lnTo>
                <a:lnTo>
                  <a:pt x="26787" y="113447"/>
                </a:lnTo>
                <a:lnTo>
                  <a:pt x="29166" y="112776"/>
                </a:lnTo>
                <a:lnTo>
                  <a:pt x="31704" y="112328"/>
                </a:lnTo>
                <a:lnTo>
                  <a:pt x="34350" y="112030"/>
                </a:lnTo>
                <a:lnTo>
                  <a:pt x="37065" y="111831"/>
                </a:lnTo>
                <a:lnTo>
                  <a:pt x="39828" y="112651"/>
                </a:lnTo>
                <a:lnTo>
                  <a:pt x="42621" y="114150"/>
                </a:lnTo>
                <a:lnTo>
                  <a:pt x="45438" y="116102"/>
                </a:lnTo>
                <a:lnTo>
                  <a:pt x="48268" y="117403"/>
                </a:lnTo>
                <a:lnTo>
                  <a:pt x="51106" y="118271"/>
                </a:lnTo>
                <a:lnTo>
                  <a:pt x="53950" y="118849"/>
                </a:lnTo>
                <a:lnTo>
                  <a:pt x="56800" y="120187"/>
                </a:lnTo>
                <a:lnTo>
                  <a:pt x="59653" y="122031"/>
                </a:lnTo>
                <a:lnTo>
                  <a:pt x="62506" y="124214"/>
                </a:lnTo>
                <a:lnTo>
                  <a:pt x="65361" y="125668"/>
                </a:lnTo>
                <a:lnTo>
                  <a:pt x="68217" y="126638"/>
                </a:lnTo>
                <a:lnTo>
                  <a:pt x="71073" y="127285"/>
                </a:lnTo>
                <a:lnTo>
                  <a:pt x="72978" y="129621"/>
                </a:lnTo>
                <a:lnTo>
                  <a:pt x="74247" y="133083"/>
                </a:lnTo>
                <a:lnTo>
                  <a:pt x="75094" y="137297"/>
                </a:lnTo>
                <a:lnTo>
                  <a:pt x="76610" y="141058"/>
                </a:lnTo>
                <a:lnTo>
                  <a:pt x="78574" y="144518"/>
                </a:lnTo>
                <a:lnTo>
                  <a:pt x="80836" y="147777"/>
                </a:lnTo>
                <a:lnTo>
                  <a:pt x="83296" y="150902"/>
                </a:lnTo>
                <a:lnTo>
                  <a:pt x="85888" y="153939"/>
                </a:lnTo>
                <a:lnTo>
                  <a:pt x="88570" y="156915"/>
                </a:lnTo>
                <a:lnTo>
                  <a:pt x="94088" y="162763"/>
                </a:lnTo>
                <a:lnTo>
                  <a:pt x="96893" y="165655"/>
                </a:lnTo>
                <a:lnTo>
                  <a:pt x="98764" y="168536"/>
                </a:lnTo>
                <a:lnTo>
                  <a:pt x="100841" y="174277"/>
                </a:lnTo>
                <a:lnTo>
                  <a:pt x="104304" y="180004"/>
                </a:lnTo>
                <a:lnTo>
                  <a:pt x="106562" y="182865"/>
                </a:lnTo>
                <a:lnTo>
                  <a:pt x="109019" y="185724"/>
                </a:lnTo>
                <a:lnTo>
                  <a:pt x="111609" y="188583"/>
                </a:lnTo>
                <a:lnTo>
                  <a:pt x="119649" y="1971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6" name="SMARTPenAnnotation1067"/>
          <p:cNvSpPr/>
          <p:nvPr/>
        </p:nvSpPr>
        <p:spPr>
          <a:xfrm>
            <a:off x="8681860" y="4860607"/>
            <a:ext cx="364985" cy="325722"/>
          </a:xfrm>
          <a:custGeom>
            <a:avLst/>
            <a:gdLst/>
            <a:ahLst/>
            <a:cxnLst/>
            <a:rect l="0" t="0" r="0" b="0"/>
            <a:pathLst>
              <a:path w="364985" h="325722">
                <a:moveTo>
                  <a:pt x="4940" y="214313"/>
                </a:moveTo>
                <a:lnTo>
                  <a:pt x="0" y="214313"/>
                </a:lnTo>
                <a:lnTo>
                  <a:pt x="4102" y="214313"/>
                </a:lnTo>
                <a:lnTo>
                  <a:pt x="4381" y="215265"/>
                </a:lnTo>
                <a:lnTo>
                  <a:pt x="4907" y="224896"/>
                </a:lnTo>
                <a:lnTo>
                  <a:pt x="4918" y="227083"/>
                </a:lnTo>
                <a:lnTo>
                  <a:pt x="5877" y="229494"/>
                </a:lnTo>
                <a:lnTo>
                  <a:pt x="10827" y="237438"/>
                </a:lnTo>
                <a:lnTo>
                  <a:pt x="13669" y="245824"/>
                </a:lnTo>
                <a:lnTo>
                  <a:pt x="17709" y="251495"/>
                </a:lnTo>
                <a:lnTo>
                  <a:pt x="19168" y="255293"/>
                </a:lnTo>
                <a:lnTo>
                  <a:pt x="20788" y="264594"/>
                </a:lnTo>
                <a:lnTo>
                  <a:pt x="24048" y="272537"/>
                </a:lnTo>
                <a:lnTo>
                  <a:pt x="27720" y="279243"/>
                </a:lnTo>
                <a:lnTo>
                  <a:pt x="30739" y="288373"/>
                </a:lnTo>
                <a:lnTo>
                  <a:pt x="36291" y="297111"/>
                </a:lnTo>
                <a:lnTo>
                  <a:pt x="37924" y="302864"/>
                </a:lnTo>
                <a:lnTo>
                  <a:pt x="39311" y="304780"/>
                </a:lnTo>
                <a:lnTo>
                  <a:pt x="41189" y="306056"/>
                </a:lnTo>
                <a:lnTo>
                  <a:pt x="43394" y="306908"/>
                </a:lnTo>
                <a:lnTo>
                  <a:pt x="44863" y="308427"/>
                </a:lnTo>
                <a:lnTo>
                  <a:pt x="45843" y="310393"/>
                </a:lnTo>
                <a:lnTo>
                  <a:pt x="46496" y="312656"/>
                </a:lnTo>
                <a:lnTo>
                  <a:pt x="47883" y="314165"/>
                </a:lnTo>
                <a:lnTo>
                  <a:pt x="49762" y="315171"/>
                </a:lnTo>
                <a:lnTo>
                  <a:pt x="51966" y="315842"/>
                </a:lnTo>
                <a:lnTo>
                  <a:pt x="56956" y="319127"/>
                </a:lnTo>
                <a:lnTo>
                  <a:pt x="64906" y="325721"/>
                </a:lnTo>
                <a:lnTo>
                  <a:pt x="64946" y="315171"/>
                </a:lnTo>
                <a:lnTo>
                  <a:pt x="64946" y="312984"/>
                </a:lnTo>
                <a:lnTo>
                  <a:pt x="63994" y="310574"/>
                </a:lnTo>
                <a:lnTo>
                  <a:pt x="58103" y="302630"/>
                </a:lnTo>
                <a:lnTo>
                  <a:pt x="53016" y="297063"/>
                </a:lnTo>
                <a:lnTo>
                  <a:pt x="51277" y="293291"/>
                </a:lnTo>
                <a:lnTo>
                  <a:pt x="49347" y="284022"/>
                </a:lnTo>
                <a:lnTo>
                  <a:pt x="48831" y="278883"/>
                </a:lnTo>
                <a:lnTo>
                  <a:pt x="48489" y="273552"/>
                </a:lnTo>
                <a:lnTo>
                  <a:pt x="48259" y="268093"/>
                </a:lnTo>
                <a:lnTo>
                  <a:pt x="48006" y="254408"/>
                </a:lnTo>
                <a:lnTo>
                  <a:pt x="47803" y="166957"/>
                </a:lnTo>
                <a:lnTo>
                  <a:pt x="48755" y="159882"/>
                </a:lnTo>
                <a:lnTo>
                  <a:pt x="50343" y="152308"/>
                </a:lnTo>
                <a:lnTo>
                  <a:pt x="52353" y="144401"/>
                </a:lnTo>
                <a:lnTo>
                  <a:pt x="53694" y="137225"/>
                </a:lnTo>
                <a:lnTo>
                  <a:pt x="54587" y="130536"/>
                </a:lnTo>
                <a:lnTo>
                  <a:pt x="55184" y="124172"/>
                </a:lnTo>
                <a:lnTo>
                  <a:pt x="55581" y="117071"/>
                </a:lnTo>
                <a:lnTo>
                  <a:pt x="56022" y="101561"/>
                </a:lnTo>
                <a:lnTo>
                  <a:pt x="57092" y="94378"/>
                </a:lnTo>
                <a:lnTo>
                  <a:pt x="58759" y="87683"/>
                </a:lnTo>
                <a:lnTo>
                  <a:pt x="60821" y="81316"/>
                </a:lnTo>
                <a:lnTo>
                  <a:pt x="63113" y="71701"/>
                </a:lnTo>
                <a:lnTo>
                  <a:pt x="63725" y="67803"/>
                </a:lnTo>
                <a:lnTo>
                  <a:pt x="66943" y="60932"/>
                </a:lnTo>
                <a:lnTo>
                  <a:pt x="69136" y="57767"/>
                </a:lnTo>
                <a:lnTo>
                  <a:pt x="71571" y="51709"/>
                </a:lnTo>
                <a:lnTo>
                  <a:pt x="72221" y="48760"/>
                </a:lnTo>
                <a:lnTo>
                  <a:pt x="75482" y="42944"/>
                </a:lnTo>
                <a:lnTo>
                  <a:pt x="77685" y="40059"/>
                </a:lnTo>
                <a:lnTo>
                  <a:pt x="80134" y="34314"/>
                </a:lnTo>
                <a:lnTo>
                  <a:pt x="80787" y="31449"/>
                </a:lnTo>
                <a:lnTo>
                  <a:pt x="82175" y="29538"/>
                </a:lnTo>
                <a:lnTo>
                  <a:pt x="84052" y="28265"/>
                </a:lnTo>
                <a:lnTo>
                  <a:pt x="86256" y="27416"/>
                </a:lnTo>
                <a:lnTo>
                  <a:pt x="87726" y="25897"/>
                </a:lnTo>
                <a:lnTo>
                  <a:pt x="88706" y="23932"/>
                </a:lnTo>
                <a:lnTo>
                  <a:pt x="89358" y="21670"/>
                </a:lnTo>
                <a:lnTo>
                  <a:pt x="90746" y="20162"/>
                </a:lnTo>
                <a:lnTo>
                  <a:pt x="92625" y="19156"/>
                </a:lnTo>
                <a:lnTo>
                  <a:pt x="97251" y="18039"/>
                </a:lnTo>
                <a:lnTo>
                  <a:pt x="102482" y="17542"/>
                </a:lnTo>
                <a:lnTo>
                  <a:pt x="110522" y="14782"/>
                </a:lnTo>
                <a:lnTo>
                  <a:pt x="119493" y="11332"/>
                </a:lnTo>
                <a:lnTo>
                  <a:pt x="130850" y="9390"/>
                </a:lnTo>
                <a:lnTo>
                  <a:pt x="140592" y="8936"/>
                </a:lnTo>
                <a:lnTo>
                  <a:pt x="156788" y="8681"/>
                </a:lnTo>
                <a:lnTo>
                  <a:pt x="161416" y="7692"/>
                </a:lnTo>
                <a:lnTo>
                  <a:pt x="169100" y="4054"/>
                </a:lnTo>
                <a:lnTo>
                  <a:pt x="174388" y="2703"/>
                </a:lnTo>
                <a:lnTo>
                  <a:pt x="180770" y="1802"/>
                </a:lnTo>
                <a:lnTo>
                  <a:pt x="187883" y="1202"/>
                </a:lnTo>
                <a:lnTo>
                  <a:pt x="194529" y="801"/>
                </a:lnTo>
                <a:lnTo>
                  <a:pt x="206994" y="356"/>
                </a:lnTo>
                <a:lnTo>
                  <a:pt x="230520" y="70"/>
                </a:lnTo>
                <a:lnTo>
                  <a:pt x="350579" y="0"/>
                </a:lnTo>
                <a:lnTo>
                  <a:pt x="353476" y="953"/>
                </a:lnTo>
                <a:lnTo>
                  <a:pt x="362429" y="6785"/>
                </a:lnTo>
                <a:lnTo>
                  <a:pt x="364984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7" name="SMARTPenAnnotation1068"/>
          <p:cNvSpPr/>
          <p:nvPr/>
        </p:nvSpPr>
        <p:spPr>
          <a:xfrm>
            <a:off x="8841105" y="4980625"/>
            <a:ext cx="102868" cy="180021"/>
          </a:xfrm>
          <a:custGeom>
            <a:avLst/>
            <a:gdLst/>
            <a:ahLst/>
            <a:cxnLst/>
            <a:rect l="0" t="0" r="0" b="0"/>
            <a:pathLst>
              <a:path w="102868" h="180021">
                <a:moveTo>
                  <a:pt x="0" y="25715"/>
                </a:moveTo>
                <a:lnTo>
                  <a:pt x="4551" y="25715"/>
                </a:lnTo>
                <a:lnTo>
                  <a:pt x="6844" y="24762"/>
                </a:lnTo>
                <a:lnTo>
                  <a:pt x="9325" y="23175"/>
                </a:lnTo>
                <a:lnTo>
                  <a:pt x="15600" y="18333"/>
                </a:lnTo>
                <a:lnTo>
                  <a:pt x="17067" y="16984"/>
                </a:lnTo>
                <a:lnTo>
                  <a:pt x="21238" y="12944"/>
                </a:lnTo>
                <a:lnTo>
                  <a:pt x="23684" y="11486"/>
                </a:lnTo>
                <a:lnTo>
                  <a:pt x="26266" y="10514"/>
                </a:lnTo>
                <a:lnTo>
                  <a:pt x="28941" y="9866"/>
                </a:lnTo>
                <a:lnTo>
                  <a:pt x="32629" y="8481"/>
                </a:lnTo>
                <a:lnTo>
                  <a:pt x="36993" y="6606"/>
                </a:lnTo>
                <a:lnTo>
                  <a:pt x="41807" y="4403"/>
                </a:lnTo>
                <a:lnTo>
                  <a:pt x="45969" y="2935"/>
                </a:lnTo>
                <a:lnTo>
                  <a:pt x="49695" y="1956"/>
                </a:lnTo>
                <a:lnTo>
                  <a:pt x="53133" y="1303"/>
                </a:lnTo>
                <a:lnTo>
                  <a:pt x="56377" y="867"/>
                </a:lnTo>
                <a:lnTo>
                  <a:pt x="59492" y="577"/>
                </a:lnTo>
                <a:lnTo>
                  <a:pt x="62521" y="384"/>
                </a:lnTo>
                <a:lnTo>
                  <a:pt x="68427" y="169"/>
                </a:lnTo>
                <a:lnTo>
                  <a:pt x="83171" y="12"/>
                </a:lnTo>
                <a:lnTo>
                  <a:pt x="89771" y="0"/>
                </a:lnTo>
                <a:lnTo>
                  <a:pt x="91280" y="951"/>
                </a:lnTo>
                <a:lnTo>
                  <a:pt x="92286" y="2539"/>
                </a:lnTo>
                <a:lnTo>
                  <a:pt x="93900" y="7378"/>
                </a:lnTo>
                <a:lnTo>
                  <a:pt x="96661" y="10580"/>
                </a:lnTo>
                <a:lnTo>
                  <a:pt x="101643" y="15846"/>
                </a:lnTo>
                <a:lnTo>
                  <a:pt x="102325" y="19106"/>
                </a:lnTo>
                <a:lnTo>
                  <a:pt x="102628" y="23730"/>
                </a:lnTo>
                <a:lnTo>
                  <a:pt x="102762" y="28960"/>
                </a:lnTo>
                <a:lnTo>
                  <a:pt x="102867" y="61680"/>
                </a:lnTo>
                <a:lnTo>
                  <a:pt x="101915" y="65885"/>
                </a:lnTo>
                <a:lnTo>
                  <a:pt x="100329" y="70592"/>
                </a:lnTo>
                <a:lnTo>
                  <a:pt x="98318" y="75635"/>
                </a:lnTo>
                <a:lnTo>
                  <a:pt x="96978" y="80903"/>
                </a:lnTo>
                <a:lnTo>
                  <a:pt x="96085" y="86319"/>
                </a:lnTo>
                <a:lnTo>
                  <a:pt x="95488" y="91835"/>
                </a:lnTo>
                <a:lnTo>
                  <a:pt x="94139" y="97418"/>
                </a:lnTo>
                <a:lnTo>
                  <a:pt x="92287" y="103044"/>
                </a:lnTo>
                <a:lnTo>
                  <a:pt x="90100" y="108701"/>
                </a:lnTo>
                <a:lnTo>
                  <a:pt x="88641" y="113423"/>
                </a:lnTo>
                <a:lnTo>
                  <a:pt x="87669" y="117525"/>
                </a:lnTo>
                <a:lnTo>
                  <a:pt x="87021" y="121211"/>
                </a:lnTo>
                <a:lnTo>
                  <a:pt x="86589" y="125574"/>
                </a:lnTo>
                <a:lnTo>
                  <a:pt x="86302" y="130388"/>
                </a:lnTo>
                <a:lnTo>
                  <a:pt x="86109" y="135502"/>
                </a:lnTo>
                <a:lnTo>
                  <a:pt x="85028" y="139864"/>
                </a:lnTo>
                <a:lnTo>
                  <a:pt x="83355" y="143724"/>
                </a:lnTo>
                <a:lnTo>
                  <a:pt x="81288" y="147250"/>
                </a:lnTo>
                <a:lnTo>
                  <a:pt x="80862" y="150553"/>
                </a:lnTo>
                <a:lnTo>
                  <a:pt x="81530" y="153708"/>
                </a:lnTo>
                <a:lnTo>
                  <a:pt x="82928" y="156763"/>
                </a:lnTo>
                <a:lnTo>
                  <a:pt x="83861" y="159753"/>
                </a:lnTo>
                <a:lnTo>
                  <a:pt x="84482" y="162699"/>
                </a:lnTo>
                <a:lnTo>
                  <a:pt x="85653" y="170935"/>
                </a:lnTo>
                <a:lnTo>
                  <a:pt x="83152" y="173760"/>
                </a:lnTo>
                <a:lnTo>
                  <a:pt x="77152" y="1800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8" name="SMARTPenAnnotation1069"/>
          <p:cNvSpPr/>
          <p:nvPr/>
        </p:nvSpPr>
        <p:spPr>
          <a:xfrm>
            <a:off x="8858250" y="5066347"/>
            <a:ext cx="180023" cy="25719"/>
          </a:xfrm>
          <a:custGeom>
            <a:avLst/>
            <a:gdLst/>
            <a:ahLst/>
            <a:cxnLst/>
            <a:rect l="0" t="0" r="0" b="0"/>
            <a:pathLst>
              <a:path w="180023" h="25719">
                <a:moveTo>
                  <a:pt x="0" y="0"/>
                </a:moveTo>
                <a:lnTo>
                  <a:pt x="0" y="8219"/>
                </a:lnTo>
                <a:lnTo>
                  <a:pt x="4550" y="8468"/>
                </a:lnTo>
                <a:lnTo>
                  <a:pt x="20151" y="8563"/>
                </a:lnTo>
                <a:lnTo>
                  <a:pt x="23911" y="9519"/>
                </a:lnTo>
                <a:lnTo>
                  <a:pt x="28324" y="11108"/>
                </a:lnTo>
                <a:lnTo>
                  <a:pt x="33170" y="13121"/>
                </a:lnTo>
                <a:lnTo>
                  <a:pt x="37352" y="14463"/>
                </a:lnTo>
                <a:lnTo>
                  <a:pt x="41095" y="15357"/>
                </a:lnTo>
                <a:lnTo>
                  <a:pt x="44542" y="15953"/>
                </a:lnTo>
                <a:lnTo>
                  <a:pt x="48744" y="16350"/>
                </a:lnTo>
                <a:lnTo>
                  <a:pt x="53451" y="16615"/>
                </a:lnTo>
                <a:lnTo>
                  <a:pt x="62808" y="16910"/>
                </a:lnTo>
                <a:lnTo>
                  <a:pt x="74384" y="17076"/>
                </a:lnTo>
                <a:lnTo>
                  <a:pt x="117273" y="17143"/>
                </a:lnTo>
                <a:lnTo>
                  <a:pt x="121997" y="18096"/>
                </a:lnTo>
                <a:lnTo>
                  <a:pt x="126099" y="19684"/>
                </a:lnTo>
                <a:lnTo>
                  <a:pt x="129786" y="21695"/>
                </a:lnTo>
                <a:lnTo>
                  <a:pt x="134149" y="23036"/>
                </a:lnTo>
                <a:lnTo>
                  <a:pt x="138962" y="23930"/>
                </a:lnTo>
                <a:lnTo>
                  <a:pt x="144077" y="24526"/>
                </a:lnTo>
                <a:lnTo>
                  <a:pt x="148439" y="24923"/>
                </a:lnTo>
                <a:lnTo>
                  <a:pt x="152299" y="25188"/>
                </a:lnTo>
                <a:lnTo>
                  <a:pt x="155825" y="25365"/>
                </a:lnTo>
                <a:lnTo>
                  <a:pt x="162283" y="25561"/>
                </a:lnTo>
                <a:lnTo>
                  <a:pt x="180022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SMARTPenAnnotation1070"/>
          <p:cNvSpPr/>
          <p:nvPr/>
        </p:nvSpPr>
        <p:spPr>
          <a:xfrm>
            <a:off x="7863840" y="5357812"/>
            <a:ext cx="1165861" cy="42864"/>
          </a:xfrm>
          <a:custGeom>
            <a:avLst/>
            <a:gdLst/>
            <a:ahLst/>
            <a:cxnLst/>
            <a:rect l="0" t="0" r="0" b="0"/>
            <a:pathLst>
              <a:path w="1165861" h="42864">
                <a:moveTo>
                  <a:pt x="0" y="8573"/>
                </a:moveTo>
                <a:lnTo>
                  <a:pt x="7381" y="8573"/>
                </a:lnTo>
                <a:lnTo>
                  <a:pt x="9684" y="7620"/>
                </a:lnTo>
                <a:lnTo>
                  <a:pt x="13123" y="6033"/>
                </a:lnTo>
                <a:lnTo>
                  <a:pt x="17320" y="4022"/>
                </a:lnTo>
                <a:lnTo>
                  <a:pt x="21072" y="2681"/>
                </a:lnTo>
                <a:lnTo>
                  <a:pt x="24525" y="1787"/>
                </a:lnTo>
                <a:lnTo>
                  <a:pt x="33937" y="529"/>
                </a:lnTo>
                <a:lnTo>
                  <a:pt x="65866" y="21"/>
                </a:lnTo>
                <a:lnTo>
                  <a:pt x="454487" y="0"/>
                </a:lnTo>
                <a:lnTo>
                  <a:pt x="465869" y="953"/>
                </a:lnTo>
                <a:lnTo>
                  <a:pt x="476314" y="2540"/>
                </a:lnTo>
                <a:lnTo>
                  <a:pt x="486135" y="4551"/>
                </a:lnTo>
                <a:lnTo>
                  <a:pt x="496492" y="5892"/>
                </a:lnTo>
                <a:lnTo>
                  <a:pt x="507207" y="6785"/>
                </a:lnTo>
                <a:lnTo>
                  <a:pt x="540491" y="8043"/>
                </a:lnTo>
                <a:lnTo>
                  <a:pt x="608685" y="8526"/>
                </a:lnTo>
                <a:lnTo>
                  <a:pt x="654374" y="8563"/>
                </a:lnTo>
                <a:lnTo>
                  <a:pt x="665802" y="9519"/>
                </a:lnTo>
                <a:lnTo>
                  <a:pt x="677230" y="11109"/>
                </a:lnTo>
                <a:lnTo>
                  <a:pt x="688659" y="13121"/>
                </a:lnTo>
                <a:lnTo>
                  <a:pt x="700089" y="14463"/>
                </a:lnTo>
                <a:lnTo>
                  <a:pt x="711518" y="15357"/>
                </a:lnTo>
                <a:lnTo>
                  <a:pt x="735330" y="16350"/>
                </a:lnTo>
                <a:lnTo>
                  <a:pt x="786882" y="16988"/>
                </a:lnTo>
                <a:lnTo>
                  <a:pt x="985440" y="17145"/>
                </a:lnTo>
                <a:lnTo>
                  <a:pt x="994144" y="18098"/>
                </a:lnTo>
                <a:lnTo>
                  <a:pt x="1002805" y="19685"/>
                </a:lnTo>
                <a:lnTo>
                  <a:pt x="1011436" y="21696"/>
                </a:lnTo>
                <a:lnTo>
                  <a:pt x="1020048" y="23037"/>
                </a:lnTo>
                <a:lnTo>
                  <a:pt x="1028647" y="23930"/>
                </a:lnTo>
                <a:lnTo>
                  <a:pt x="1054401" y="25188"/>
                </a:lnTo>
                <a:lnTo>
                  <a:pt x="1084153" y="25613"/>
                </a:lnTo>
                <a:lnTo>
                  <a:pt x="1090434" y="26600"/>
                </a:lnTo>
                <a:lnTo>
                  <a:pt x="1096526" y="28211"/>
                </a:lnTo>
                <a:lnTo>
                  <a:pt x="1102492" y="30238"/>
                </a:lnTo>
                <a:lnTo>
                  <a:pt x="1108374" y="31589"/>
                </a:lnTo>
                <a:lnTo>
                  <a:pt x="1114201" y="32489"/>
                </a:lnTo>
                <a:lnTo>
                  <a:pt x="1128964" y="33756"/>
                </a:lnTo>
                <a:lnTo>
                  <a:pt x="1132689" y="33934"/>
                </a:lnTo>
                <a:lnTo>
                  <a:pt x="1136126" y="35005"/>
                </a:lnTo>
                <a:lnTo>
                  <a:pt x="1139370" y="36672"/>
                </a:lnTo>
                <a:lnTo>
                  <a:pt x="1142485" y="38736"/>
                </a:lnTo>
                <a:lnTo>
                  <a:pt x="1145514" y="40112"/>
                </a:lnTo>
                <a:lnTo>
                  <a:pt x="1148486" y="41029"/>
                </a:lnTo>
                <a:lnTo>
                  <a:pt x="1157219" y="42319"/>
                </a:lnTo>
                <a:lnTo>
                  <a:pt x="1165860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0" name="SMARTPenAnnotation1071"/>
          <p:cNvSpPr/>
          <p:nvPr/>
        </p:nvSpPr>
        <p:spPr>
          <a:xfrm>
            <a:off x="8266747" y="5469265"/>
            <a:ext cx="281575" cy="240021"/>
          </a:xfrm>
          <a:custGeom>
            <a:avLst/>
            <a:gdLst/>
            <a:ahLst/>
            <a:cxnLst/>
            <a:rect l="0" t="0" r="0" b="0"/>
            <a:pathLst>
              <a:path w="281575" h="240021">
                <a:moveTo>
                  <a:pt x="68580" y="42852"/>
                </a:moveTo>
                <a:lnTo>
                  <a:pt x="68580" y="30082"/>
                </a:lnTo>
                <a:lnTo>
                  <a:pt x="69532" y="28624"/>
                </a:lnTo>
                <a:lnTo>
                  <a:pt x="71120" y="27651"/>
                </a:lnTo>
                <a:lnTo>
                  <a:pt x="75424" y="26572"/>
                </a:lnTo>
                <a:lnTo>
                  <a:pt x="80512" y="26091"/>
                </a:lnTo>
                <a:lnTo>
                  <a:pt x="83202" y="25011"/>
                </a:lnTo>
                <a:lnTo>
                  <a:pt x="92491" y="18939"/>
                </a:lnTo>
                <a:lnTo>
                  <a:pt x="96904" y="16433"/>
                </a:lnTo>
                <a:lnTo>
                  <a:pt x="101750" y="13810"/>
                </a:lnTo>
                <a:lnTo>
                  <a:pt x="109675" y="10894"/>
                </a:lnTo>
                <a:lnTo>
                  <a:pt x="117324" y="8646"/>
                </a:lnTo>
                <a:lnTo>
                  <a:pt x="122032" y="6713"/>
                </a:lnTo>
                <a:lnTo>
                  <a:pt x="127074" y="4472"/>
                </a:lnTo>
                <a:lnTo>
                  <a:pt x="132341" y="2978"/>
                </a:lnTo>
                <a:lnTo>
                  <a:pt x="137757" y="1982"/>
                </a:lnTo>
                <a:lnTo>
                  <a:pt x="143273" y="1318"/>
                </a:lnTo>
                <a:lnTo>
                  <a:pt x="148855" y="875"/>
                </a:lnTo>
                <a:lnTo>
                  <a:pt x="154482" y="580"/>
                </a:lnTo>
                <a:lnTo>
                  <a:pt x="165814" y="252"/>
                </a:lnTo>
                <a:lnTo>
                  <a:pt x="199526" y="0"/>
                </a:lnTo>
                <a:lnTo>
                  <a:pt x="202550" y="949"/>
                </a:lnTo>
                <a:lnTo>
                  <a:pt x="208451" y="4543"/>
                </a:lnTo>
                <a:lnTo>
                  <a:pt x="217126" y="11922"/>
                </a:lnTo>
                <a:lnTo>
                  <a:pt x="224668" y="18988"/>
                </a:lnTo>
                <a:lnTo>
                  <a:pt x="226931" y="21228"/>
                </a:lnTo>
                <a:lnTo>
                  <a:pt x="228439" y="23673"/>
                </a:lnTo>
                <a:lnTo>
                  <a:pt x="230116" y="28931"/>
                </a:lnTo>
                <a:lnTo>
                  <a:pt x="229611" y="31666"/>
                </a:lnTo>
                <a:lnTo>
                  <a:pt x="226510" y="37246"/>
                </a:lnTo>
                <a:lnTo>
                  <a:pt x="225302" y="41019"/>
                </a:lnTo>
                <a:lnTo>
                  <a:pt x="224496" y="45441"/>
                </a:lnTo>
                <a:lnTo>
                  <a:pt x="223959" y="50293"/>
                </a:lnTo>
                <a:lnTo>
                  <a:pt x="222648" y="54480"/>
                </a:lnTo>
                <a:lnTo>
                  <a:pt x="218653" y="61672"/>
                </a:lnTo>
                <a:lnTo>
                  <a:pt x="213702" y="68044"/>
                </a:lnTo>
                <a:lnTo>
                  <a:pt x="208326" y="74052"/>
                </a:lnTo>
                <a:lnTo>
                  <a:pt x="202762" y="79896"/>
                </a:lnTo>
                <a:lnTo>
                  <a:pt x="194274" y="88542"/>
                </a:lnTo>
                <a:lnTo>
                  <a:pt x="191428" y="90457"/>
                </a:lnTo>
                <a:lnTo>
                  <a:pt x="182873" y="94105"/>
                </a:lnTo>
                <a:lnTo>
                  <a:pt x="174305" y="99842"/>
                </a:lnTo>
                <a:lnTo>
                  <a:pt x="166687" y="101965"/>
                </a:lnTo>
                <a:lnTo>
                  <a:pt x="163379" y="102742"/>
                </a:lnTo>
                <a:lnTo>
                  <a:pt x="170302" y="95468"/>
                </a:lnTo>
                <a:lnTo>
                  <a:pt x="171110" y="94637"/>
                </a:lnTo>
                <a:lnTo>
                  <a:pt x="175901" y="94391"/>
                </a:lnTo>
                <a:lnTo>
                  <a:pt x="177274" y="93404"/>
                </a:lnTo>
                <a:lnTo>
                  <a:pt x="178191" y="91794"/>
                </a:lnTo>
                <a:lnTo>
                  <a:pt x="178801" y="89767"/>
                </a:lnTo>
                <a:lnTo>
                  <a:pt x="181113" y="88417"/>
                </a:lnTo>
                <a:lnTo>
                  <a:pt x="188763" y="86916"/>
                </a:lnTo>
                <a:lnTo>
                  <a:pt x="195972" y="86248"/>
                </a:lnTo>
                <a:lnTo>
                  <a:pt x="202352" y="85952"/>
                </a:lnTo>
                <a:lnTo>
                  <a:pt x="208362" y="85820"/>
                </a:lnTo>
                <a:lnTo>
                  <a:pt x="233103" y="85724"/>
                </a:lnTo>
                <a:lnTo>
                  <a:pt x="236364" y="86673"/>
                </a:lnTo>
                <a:lnTo>
                  <a:pt x="242529" y="90268"/>
                </a:lnTo>
                <a:lnTo>
                  <a:pt x="250983" y="92501"/>
                </a:lnTo>
                <a:lnTo>
                  <a:pt x="255904" y="93096"/>
                </a:lnTo>
                <a:lnTo>
                  <a:pt x="259186" y="94446"/>
                </a:lnTo>
                <a:lnTo>
                  <a:pt x="261373" y="96298"/>
                </a:lnTo>
                <a:lnTo>
                  <a:pt x="266992" y="103456"/>
                </a:lnTo>
                <a:lnTo>
                  <a:pt x="269435" y="106115"/>
                </a:lnTo>
                <a:lnTo>
                  <a:pt x="271062" y="108839"/>
                </a:lnTo>
                <a:lnTo>
                  <a:pt x="272873" y="114408"/>
                </a:lnTo>
                <a:lnTo>
                  <a:pt x="276217" y="120057"/>
                </a:lnTo>
                <a:lnTo>
                  <a:pt x="278442" y="122897"/>
                </a:lnTo>
                <a:lnTo>
                  <a:pt x="280914" y="128593"/>
                </a:lnTo>
                <a:lnTo>
                  <a:pt x="281574" y="131445"/>
                </a:lnTo>
                <a:lnTo>
                  <a:pt x="281061" y="134299"/>
                </a:lnTo>
                <a:lnTo>
                  <a:pt x="277951" y="140010"/>
                </a:lnTo>
                <a:lnTo>
                  <a:pt x="273394" y="145724"/>
                </a:lnTo>
                <a:lnTo>
                  <a:pt x="270845" y="148580"/>
                </a:lnTo>
                <a:lnTo>
                  <a:pt x="269145" y="151438"/>
                </a:lnTo>
                <a:lnTo>
                  <a:pt x="267259" y="157152"/>
                </a:lnTo>
                <a:lnTo>
                  <a:pt x="264850" y="160010"/>
                </a:lnTo>
                <a:lnTo>
                  <a:pt x="252358" y="169535"/>
                </a:lnTo>
                <a:lnTo>
                  <a:pt x="247296" y="173980"/>
                </a:lnTo>
                <a:lnTo>
                  <a:pt x="242018" y="178848"/>
                </a:lnTo>
                <a:lnTo>
                  <a:pt x="236592" y="183046"/>
                </a:lnTo>
                <a:lnTo>
                  <a:pt x="231070" y="186797"/>
                </a:lnTo>
                <a:lnTo>
                  <a:pt x="225485" y="190251"/>
                </a:lnTo>
                <a:lnTo>
                  <a:pt x="216739" y="196627"/>
                </a:lnTo>
                <a:lnTo>
                  <a:pt x="213071" y="199661"/>
                </a:lnTo>
                <a:lnTo>
                  <a:pt x="207770" y="202637"/>
                </a:lnTo>
                <a:lnTo>
                  <a:pt x="201378" y="205573"/>
                </a:lnTo>
                <a:lnTo>
                  <a:pt x="194259" y="208483"/>
                </a:lnTo>
                <a:lnTo>
                  <a:pt x="187609" y="211375"/>
                </a:lnTo>
                <a:lnTo>
                  <a:pt x="175139" y="217128"/>
                </a:lnTo>
                <a:lnTo>
                  <a:pt x="169147" y="219044"/>
                </a:lnTo>
                <a:lnTo>
                  <a:pt x="163247" y="220321"/>
                </a:lnTo>
                <a:lnTo>
                  <a:pt x="157409" y="221172"/>
                </a:lnTo>
                <a:lnTo>
                  <a:pt x="150659" y="222692"/>
                </a:lnTo>
                <a:lnTo>
                  <a:pt x="143302" y="224658"/>
                </a:lnTo>
                <a:lnTo>
                  <a:pt x="135540" y="226921"/>
                </a:lnTo>
                <a:lnTo>
                  <a:pt x="129412" y="228430"/>
                </a:lnTo>
                <a:lnTo>
                  <a:pt x="124374" y="229435"/>
                </a:lnTo>
                <a:lnTo>
                  <a:pt x="120065" y="230106"/>
                </a:lnTo>
                <a:lnTo>
                  <a:pt x="114333" y="230553"/>
                </a:lnTo>
                <a:lnTo>
                  <a:pt x="107655" y="230851"/>
                </a:lnTo>
                <a:lnTo>
                  <a:pt x="100344" y="231050"/>
                </a:lnTo>
                <a:lnTo>
                  <a:pt x="94518" y="232135"/>
                </a:lnTo>
                <a:lnTo>
                  <a:pt x="89683" y="233810"/>
                </a:lnTo>
                <a:lnTo>
                  <a:pt x="85506" y="235880"/>
                </a:lnTo>
                <a:lnTo>
                  <a:pt x="79864" y="237260"/>
                </a:lnTo>
                <a:lnTo>
                  <a:pt x="73245" y="238180"/>
                </a:lnTo>
                <a:lnTo>
                  <a:pt x="60176" y="239202"/>
                </a:lnTo>
                <a:lnTo>
                  <a:pt x="51192" y="239657"/>
                </a:lnTo>
                <a:lnTo>
                  <a:pt x="41486" y="239858"/>
                </a:lnTo>
                <a:lnTo>
                  <a:pt x="0" y="2400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788"/>
          <p:cNvSpPr/>
          <p:nvPr/>
        </p:nvSpPr>
        <p:spPr>
          <a:xfrm>
            <a:off x="877252" y="1208766"/>
            <a:ext cx="264011" cy="265691"/>
          </a:xfrm>
          <a:custGeom>
            <a:avLst/>
            <a:gdLst/>
            <a:ahLst/>
            <a:cxnLst/>
            <a:rect l="0" t="0" r="0" b="0"/>
            <a:pathLst>
              <a:path w="264011" h="265691">
                <a:moveTo>
                  <a:pt x="0" y="68536"/>
                </a:moveTo>
                <a:lnTo>
                  <a:pt x="0" y="52687"/>
                </a:lnTo>
                <a:lnTo>
                  <a:pt x="4551" y="47224"/>
                </a:lnTo>
                <a:lnTo>
                  <a:pt x="11932" y="39573"/>
                </a:lnTo>
                <a:lnTo>
                  <a:pt x="16527" y="36845"/>
                </a:lnTo>
                <a:lnTo>
                  <a:pt x="22448" y="34074"/>
                </a:lnTo>
                <a:lnTo>
                  <a:pt x="29253" y="31274"/>
                </a:lnTo>
                <a:lnTo>
                  <a:pt x="35694" y="28454"/>
                </a:lnTo>
                <a:lnTo>
                  <a:pt x="47932" y="22782"/>
                </a:lnTo>
                <a:lnTo>
                  <a:pt x="82811" y="5668"/>
                </a:lnTo>
                <a:lnTo>
                  <a:pt x="89497" y="3764"/>
                </a:lnTo>
                <a:lnTo>
                  <a:pt x="96812" y="2495"/>
                </a:lnTo>
                <a:lnTo>
                  <a:pt x="104546" y="1648"/>
                </a:lnTo>
                <a:lnTo>
                  <a:pt x="111608" y="1084"/>
                </a:lnTo>
                <a:lnTo>
                  <a:pt x="118220" y="708"/>
                </a:lnTo>
                <a:lnTo>
                  <a:pt x="130647" y="290"/>
                </a:lnTo>
                <a:lnTo>
                  <a:pt x="154147" y="22"/>
                </a:lnTo>
                <a:lnTo>
                  <a:pt x="159915" y="0"/>
                </a:lnTo>
                <a:lnTo>
                  <a:pt x="164712" y="938"/>
                </a:lnTo>
                <a:lnTo>
                  <a:pt x="172583" y="4520"/>
                </a:lnTo>
                <a:lnTo>
                  <a:pt x="175063" y="6809"/>
                </a:lnTo>
                <a:lnTo>
                  <a:pt x="176716" y="9287"/>
                </a:lnTo>
                <a:lnTo>
                  <a:pt x="178553" y="14581"/>
                </a:lnTo>
                <a:lnTo>
                  <a:pt x="179369" y="20108"/>
                </a:lnTo>
                <a:lnTo>
                  <a:pt x="179732" y="25740"/>
                </a:lnTo>
                <a:lnTo>
                  <a:pt x="179829" y="28575"/>
                </a:lnTo>
                <a:lnTo>
                  <a:pt x="177396" y="36806"/>
                </a:lnTo>
                <a:lnTo>
                  <a:pt x="175414" y="41668"/>
                </a:lnTo>
                <a:lnTo>
                  <a:pt x="173140" y="46814"/>
                </a:lnTo>
                <a:lnTo>
                  <a:pt x="168074" y="57612"/>
                </a:lnTo>
                <a:lnTo>
                  <a:pt x="163484" y="63158"/>
                </a:lnTo>
                <a:lnTo>
                  <a:pt x="157567" y="68761"/>
                </a:lnTo>
                <a:lnTo>
                  <a:pt x="150765" y="74401"/>
                </a:lnTo>
                <a:lnTo>
                  <a:pt x="144325" y="80066"/>
                </a:lnTo>
                <a:lnTo>
                  <a:pt x="132089" y="91440"/>
                </a:lnTo>
                <a:lnTo>
                  <a:pt x="108712" y="114265"/>
                </a:lnTo>
                <a:lnTo>
                  <a:pt x="84578" y="138281"/>
                </a:lnTo>
                <a:lnTo>
                  <a:pt x="82103" y="141703"/>
                </a:lnTo>
                <a:lnTo>
                  <a:pt x="79352" y="148045"/>
                </a:lnTo>
                <a:lnTo>
                  <a:pt x="77667" y="150117"/>
                </a:lnTo>
                <a:lnTo>
                  <a:pt x="75590" y="151498"/>
                </a:lnTo>
                <a:lnTo>
                  <a:pt x="68701" y="154213"/>
                </a:lnTo>
                <a:lnTo>
                  <a:pt x="73167" y="154247"/>
                </a:lnTo>
                <a:lnTo>
                  <a:pt x="75448" y="153299"/>
                </a:lnTo>
                <a:lnTo>
                  <a:pt x="83209" y="147414"/>
                </a:lnTo>
                <a:lnTo>
                  <a:pt x="88734" y="142328"/>
                </a:lnTo>
                <a:lnTo>
                  <a:pt x="93446" y="139638"/>
                </a:lnTo>
                <a:lnTo>
                  <a:pt x="99445" y="136892"/>
                </a:lnTo>
                <a:lnTo>
                  <a:pt x="106302" y="134109"/>
                </a:lnTo>
                <a:lnTo>
                  <a:pt x="112778" y="131302"/>
                </a:lnTo>
                <a:lnTo>
                  <a:pt x="125053" y="125642"/>
                </a:lnTo>
                <a:lnTo>
                  <a:pt x="132899" y="123752"/>
                </a:lnTo>
                <a:lnTo>
                  <a:pt x="141939" y="122491"/>
                </a:lnTo>
                <a:lnTo>
                  <a:pt x="151776" y="121651"/>
                </a:lnTo>
                <a:lnTo>
                  <a:pt x="160239" y="121091"/>
                </a:lnTo>
                <a:lnTo>
                  <a:pt x="174722" y="120469"/>
                </a:lnTo>
                <a:lnTo>
                  <a:pt x="193586" y="120119"/>
                </a:lnTo>
                <a:lnTo>
                  <a:pt x="211241" y="120015"/>
                </a:lnTo>
                <a:lnTo>
                  <a:pt x="217027" y="120953"/>
                </a:lnTo>
                <a:lnTo>
                  <a:pt x="222790" y="122531"/>
                </a:lnTo>
                <a:lnTo>
                  <a:pt x="228536" y="124535"/>
                </a:lnTo>
                <a:lnTo>
                  <a:pt x="233320" y="126824"/>
                </a:lnTo>
                <a:lnTo>
                  <a:pt x="241175" y="131907"/>
                </a:lnTo>
                <a:lnTo>
                  <a:pt x="247842" y="137341"/>
                </a:lnTo>
                <a:lnTo>
                  <a:pt x="250953" y="140123"/>
                </a:lnTo>
                <a:lnTo>
                  <a:pt x="256949" y="148295"/>
                </a:lnTo>
                <a:lnTo>
                  <a:pt x="259882" y="153141"/>
                </a:lnTo>
                <a:lnTo>
                  <a:pt x="261837" y="158277"/>
                </a:lnTo>
                <a:lnTo>
                  <a:pt x="263141" y="163606"/>
                </a:lnTo>
                <a:lnTo>
                  <a:pt x="264010" y="169063"/>
                </a:lnTo>
                <a:lnTo>
                  <a:pt x="263636" y="174607"/>
                </a:lnTo>
                <a:lnTo>
                  <a:pt x="262435" y="180207"/>
                </a:lnTo>
                <a:lnTo>
                  <a:pt x="260682" y="185846"/>
                </a:lnTo>
                <a:lnTo>
                  <a:pt x="258560" y="191510"/>
                </a:lnTo>
                <a:lnTo>
                  <a:pt x="256193" y="197191"/>
                </a:lnTo>
                <a:lnTo>
                  <a:pt x="253663" y="202884"/>
                </a:lnTo>
                <a:lnTo>
                  <a:pt x="251024" y="207631"/>
                </a:lnTo>
                <a:lnTo>
                  <a:pt x="245551" y="215446"/>
                </a:lnTo>
                <a:lnTo>
                  <a:pt x="241806" y="219816"/>
                </a:lnTo>
                <a:lnTo>
                  <a:pt x="237404" y="224634"/>
                </a:lnTo>
                <a:lnTo>
                  <a:pt x="232564" y="229752"/>
                </a:lnTo>
                <a:lnTo>
                  <a:pt x="227433" y="234116"/>
                </a:lnTo>
                <a:lnTo>
                  <a:pt x="222107" y="237977"/>
                </a:lnTo>
                <a:lnTo>
                  <a:pt x="216651" y="241504"/>
                </a:lnTo>
                <a:lnTo>
                  <a:pt x="211109" y="244808"/>
                </a:lnTo>
                <a:lnTo>
                  <a:pt x="205509" y="247963"/>
                </a:lnTo>
                <a:lnTo>
                  <a:pt x="199871" y="251019"/>
                </a:lnTo>
                <a:lnTo>
                  <a:pt x="195160" y="254009"/>
                </a:lnTo>
                <a:lnTo>
                  <a:pt x="187385" y="259871"/>
                </a:lnTo>
                <a:lnTo>
                  <a:pt x="180755" y="263111"/>
                </a:lnTo>
                <a:lnTo>
                  <a:pt x="174633" y="264552"/>
                </a:lnTo>
                <a:lnTo>
                  <a:pt x="168737" y="265191"/>
                </a:lnTo>
                <a:lnTo>
                  <a:pt x="164879" y="265362"/>
                </a:lnTo>
                <a:lnTo>
                  <a:pt x="151300" y="265602"/>
                </a:lnTo>
                <a:lnTo>
                  <a:pt x="139210" y="265690"/>
                </a:lnTo>
                <a:lnTo>
                  <a:pt x="138527" y="264742"/>
                </a:lnTo>
                <a:lnTo>
                  <a:pt x="137340" y="258321"/>
                </a:lnTo>
                <a:lnTo>
                  <a:pt x="136327" y="257925"/>
                </a:lnTo>
                <a:lnTo>
                  <a:pt x="132662" y="257484"/>
                </a:lnTo>
                <a:lnTo>
                  <a:pt x="131304" y="256414"/>
                </a:lnTo>
                <a:lnTo>
                  <a:pt x="130399" y="254748"/>
                </a:lnTo>
                <a:lnTo>
                  <a:pt x="128587" y="2485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89"/>
          <p:cNvSpPr/>
          <p:nvPr/>
        </p:nvSpPr>
        <p:spPr>
          <a:xfrm>
            <a:off x="1220152" y="1277302"/>
            <a:ext cx="180023" cy="205741"/>
          </a:xfrm>
          <a:custGeom>
            <a:avLst/>
            <a:gdLst/>
            <a:ahLst/>
            <a:cxnLst/>
            <a:rect l="0" t="0" r="0" b="0"/>
            <a:pathLst>
              <a:path w="180023" h="20574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13019" y="12770"/>
                </a:lnTo>
                <a:lnTo>
                  <a:pt x="14394" y="15181"/>
                </a:lnTo>
                <a:lnTo>
                  <a:pt x="15922" y="20400"/>
                </a:lnTo>
                <a:lnTo>
                  <a:pt x="17282" y="22172"/>
                </a:lnTo>
                <a:lnTo>
                  <a:pt x="19142" y="23354"/>
                </a:lnTo>
                <a:lnTo>
                  <a:pt x="21333" y="24142"/>
                </a:lnTo>
                <a:lnTo>
                  <a:pt x="26309" y="27557"/>
                </a:lnTo>
                <a:lnTo>
                  <a:pt x="28969" y="29802"/>
                </a:lnTo>
                <a:lnTo>
                  <a:pt x="31695" y="33203"/>
                </a:lnTo>
                <a:lnTo>
                  <a:pt x="34465" y="37375"/>
                </a:lnTo>
                <a:lnTo>
                  <a:pt x="37264" y="42062"/>
                </a:lnTo>
                <a:lnTo>
                  <a:pt x="40083" y="46139"/>
                </a:lnTo>
                <a:lnTo>
                  <a:pt x="42914" y="49809"/>
                </a:lnTo>
                <a:lnTo>
                  <a:pt x="45755" y="53209"/>
                </a:lnTo>
                <a:lnTo>
                  <a:pt x="48600" y="57380"/>
                </a:lnTo>
                <a:lnTo>
                  <a:pt x="51450" y="62066"/>
                </a:lnTo>
                <a:lnTo>
                  <a:pt x="54303" y="67095"/>
                </a:lnTo>
                <a:lnTo>
                  <a:pt x="60012" y="77762"/>
                </a:lnTo>
                <a:lnTo>
                  <a:pt x="62868" y="83274"/>
                </a:lnTo>
                <a:lnTo>
                  <a:pt x="66677" y="87901"/>
                </a:lnTo>
                <a:lnTo>
                  <a:pt x="71121" y="91938"/>
                </a:lnTo>
                <a:lnTo>
                  <a:pt x="75989" y="95582"/>
                </a:lnTo>
                <a:lnTo>
                  <a:pt x="80187" y="99916"/>
                </a:lnTo>
                <a:lnTo>
                  <a:pt x="83938" y="104711"/>
                </a:lnTo>
                <a:lnTo>
                  <a:pt x="87391" y="109812"/>
                </a:lnTo>
                <a:lnTo>
                  <a:pt x="90646" y="115118"/>
                </a:lnTo>
                <a:lnTo>
                  <a:pt x="93768" y="120561"/>
                </a:lnTo>
                <a:lnTo>
                  <a:pt x="96802" y="126094"/>
                </a:lnTo>
                <a:lnTo>
                  <a:pt x="100730" y="130735"/>
                </a:lnTo>
                <a:lnTo>
                  <a:pt x="105253" y="134782"/>
                </a:lnTo>
                <a:lnTo>
                  <a:pt x="110174" y="138432"/>
                </a:lnTo>
                <a:lnTo>
                  <a:pt x="114406" y="142771"/>
                </a:lnTo>
                <a:lnTo>
                  <a:pt x="118181" y="147568"/>
                </a:lnTo>
                <a:lnTo>
                  <a:pt x="121650" y="152671"/>
                </a:lnTo>
                <a:lnTo>
                  <a:pt x="124915" y="157026"/>
                </a:lnTo>
                <a:lnTo>
                  <a:pt x="128044" y="160881"/>
                </a:lnTo>
                <a:lnTo>
                  <a:pt x="131083" y="164404"/>
                </a:lnTo>
                <a:lnTo>
                  <a:pt x="134061" y="167705"/>
                </a:lnTo>
                <a:lnTo>
                  <a:pt x="139910" y="173913"/>
                </a:lnTo>
                <a:lnTo>
                  <a:pt x="148558" y="182763"/>
                </a:lnTo>
                <a:lnTo>
                  <a:pt x="151426" y="184707"/>
                </a:lnTo>
                <a:lnTo>
                  <a:pt x="154291" y="186003"/>
                </a:lnTo>
                <a:lnTo>
                  <a:pt x="157153" y="186867"/>
                </a:lnTo>
                <a:lnTo>
                  <a:pt x="159061" y="188396"/>
                </a:lnTo>
                <a:lnTo>
                  <a:pt x="160333" y="190367"/>
                </a:lnTo>
                <a:lnTo>
                  <a:pt x="161181" y="192634"/>
                </a:lnTo>
                <a:lnTo>
                  <a:pt x="162699" y="194145"/>
                </a:lnTo>
                <a:lnTo>
                  <a:pt x="164664" y="195153"/>
                </a:lnTo>
                <a:lnTo>
                  <a:pt x="166926" y="195824"/>
                </a:lnTo>
                <a:lnTo>
                  <a:pt x="168434" y="197224"/>
                </a:lnTo>
                <a:lnTo>
                  <a:pt x="169439" y="199110"/>
                </a:lnTo>
                <a:lnTo>
                  <a:pt x="170109" y="201320"/>
                </a:lnTo>
                <a:lnTo>
                  <a:pt x="171509" y="202794"/>
                </a:lnTo>
                <a:lnTo>
                  <a:pt x="173394" y="203776"/>
                </a:lnTo>
                <a:lnTo>
                  <a:pt x="180022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90"/>
          <p:cNvSpPr/>
          <p:nvPr/>
        </p:nvSpPr>
        <p:spPr>
          <a:xfrm>
            <a:off x="1194594" y="1294447"/>
            <a:ext cx="162719" cy="205547"/>
          </a:xfrm>
          <a:custGeom>
            <a:avLst/>
            <a:gdLst/>
            <a:ahLst/>
            <a:cxnLst/>
            <a:rect l="0" t="0" r="0" b="0"/>
            <a:pathLst>
              <a:path w="162719" h="205547">
                <a:moveTo>
                  <a:pt x="162718" y="0"/>
                </a:moveTo>
                <a:lnTo>
                  <a:pt x="162718" y="4551"/>
                </a:lnTo>
                <a:lnTo>
                  <a:pt x="161765" y="6844"/>
                </a:lnTo>
                <a:lnTo>
                  <a:pt x="155874" y="15575"/>
                </a:lnTo>
                <a:lnTo>
                  <a:pt x="153393" y="19908"/>
                </a:lnTo>
                <a:lnTo>
                  <a:pt x="150786" y="24702"/>
                </a:lnTo>
                <a:lnTo>
                  <a:pt x="148096" y="30756"/>
                </a:lnTo>
                <a:lnTo>
                  <a:pt x="145350" y="37649"/>
                </a:lnTo>
                <a:lnTo>
                  <a:pt x="142567" y="45102"/>
                </a:lnTo>
                <a:lnTo>
                  <a:pt x="137854" y="52928"/>
                </a:lnTo>
                <a:lnTo>
                  <a:pt x="131854" y="61003"/>
                </a:lnTo>
                <a:lnTo>
                  <a:pt x="124997" y="69243"/>
                </a:lnTo>
                <a:lnTo>
                  <a:pt x="109758" y="88560"/>
                </a:lnTo>
                <a:lnTo>
                  <a:pt x="101694" y="99045"/>
                </a:lnTo>
                <a:lnTo>
                  <a:pt x="94413" y="108892"/>
                </a:lnTo>
                <a:lnTo>
                  <a:pt x="81243" y="127454"/>
                </a:lnTo>
                <a:lnTo>
                  <a:pt x="74111" y="135452"/>
                </a:lnTo>
                <a:lnTo>
                  <a:pt x="66499" y="142689"/>
                </a:lnTo>
                <a:lnTo>
                  <a:pt x="58567" y="149418"/>
                </a:lnTo>
                <a:lnTo>
                  <a:pt x="52327" y="155810"/>
                </a:lnTo>
                <a:lnTo>
                  <a:pt x="47214" y="161976"/>
                </a:lnTo>
                <a:lnTo>
                  <a:pt x="42853" y="167991"/>
                </a:lnTo>
                <a:lnTo>
                  <a:pt x="38040" y="173907"/>
                </a:lnTo>
                <a:lnTo>
                  <a:pt x="32927" y="179755"/>
                </a:lnTo>
                <a:lnTo>
                  <a:pt x="23118" y="190381"/>
                </a:lnTo>
                <a:lnTo>
                  <a:pt x="15583" y="198279"/>
                </a:lnTo>
                <a:lnTo>
                  <a:pt x="12241" y="200766"/>
                </a:lnTo>
                <a:lnTo>
                  <a:pt x="9060" y="202424"/>
                </a:lnTo>
                <a:lnTo>
                  <a:pt x="380" y="205546"/>
                </a:lnTo>
                <a:lnTo>
                  <a:pt x="80" y="203114"/>
                </a:lnTo>
                <a:lnTo>
                  <a:pt x="0" y="201132"/>
                </a:lnTo>
                <a:lnTo>
                  <a:pt x="900" y="198858"/>
                </a:lnTo>
                <a:lnTo>
                  <a:pt x="4439" y="193791"/>
                </a:lnTo>
                <a:lnTo>
                  <a:pt x="6647" y="188365"/>
                </a:lnTo>
                <a:lnTo>
                  <a:pt x="8413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91"/>
          <p:cNvSpPr/>
          <p:nvPr/>
        </p:nvSpPr>
        <p:spPr>
          <a:xfrm>
            <a:off x="1494472" y="1149109"/>
            <a:ext cx="214313" cy="171054"/>
          </a:xfrm>
          <a:custGeom>
            <a:avLst/>
            <a:gdLst/>
            <a:ahLst/>
            <a:cxnLst/>
            <a:rect l="0" t="0" r="0" b="0"/>
            <a:pathLst>
              <a:path w="214313" h="171054">
                <a:moveTo>
                  <a:pt x="0" y="42468"/>
                </a:moveTo>
                <a:lnTo>
                  <a:pt x="0" y="37917"/>
                </a:lnTo>
                <a:lnTo>
                  <a:pt x="1905" y="35624"/>
                </a:lnTo>
                <a:lnTo>
                  <a:pt x="5080" y="33143"/>
                </a:lnTo>
                <a:lnTo>
                  <a:pt x="14762" y="26868"/>
                </a:lnTo>
                <a:lnTo>
                  <a:pt x="18626" y="23470"/>
                </a:lnTo>
                <a:lnTo>
                  <a:pt x="24471" y="18784"/>
                </a:lnTo>
                <a:lnTo>
                  <a:pt x="28696" y="16201"/>
                </a:lnTo>
                <a:lnTo>
                  <a:pt x="33418" y="13527"/>
                </a:lnTo>
                <a:lnTo>
                  <a:pt x="38471" y="11744"/>
                </a:lnTo>
                <a:lnTo>
                  <a:pt x="43745" y="10555"/>
                </a:lnTo>
                <a:lnTo>
                  <a:pt x="49166" y="9763"/>
                </a:lnTo>
                <a:lnTo>
                  <a:pt x="54685" y="8282"/>
                </a:lnTo>
                <a:lnTo>
                  <a:pt x="60269" y="6342"/>
                </a:lnTo>
                <a:lnTo>
                  <a:pt x="65897" y="4097"/>
                </a:lnTo>
                <a:lnTo>
                  <a:pt x="70601" y="2600"/>
                </a:lnTo>
                <a:lnTo>
                  <a:pt x="74690" y="1602"/>
                </a:lnTo>
                <a:lnTo>
                  <a:pt x="78368" y="936"/>
                </a:lnTo>
                <a:lnTo>
                  <a:pt x="82726" y="493"/>
                </a:lnTo>
                <a:lnTo>
                  <a:pt x="87535" y="197"/>
                </a:lnTo>
                <a:lnTo>
                  <a:pt x="92647" y="0"/>
                </a:lnTo>
                <a:lnTo>
                  <a:pt x="97959" y="821"/>
                </a:lnTo>
                <a:lnTo>
                  <a:pt x="103407" y="2321"/>
                </a:lnTo>
                <a:lnTo>
                  <a:pt x="116734" y="7021"/>
                </a:lnTo>
                <a:lnTo>
                  <a:pt x="121097" y="10204"/>
                </a:lnTo>
                <a:lnTo>
                  <a:pt x="123594" y="12386"/>
                </a:lnTo>
                <a:lnTo>
                  <a:pt x="125258" y="14793"/>
                </a:lnTo>
                <a:lnTo>
                  <a:pt x="127108" y="20008"/>
                </a:lnTo>
                <a:lnTo>
                  <a:pt x="127601" y="23685"/>
                </a:lnTo>
                <a:lnTo>
                  <a:pt x="127930" y="28041"/>
                </a:lnTo>
                <a:lnTo>
                  <a:pt x="128149" y="32850"/>
                </a:lnTo>
                <a:lnTo>
                  <a:pt x="127343" y="37008"/>
                </a:lnTo>
                <a:lnTo>
                  <a:pt x="125853" y="40733"/>
                </a:lnTo>
                <a:lnTo>
                  <a:pt x="123907" y="44169"/>
                </a:lnTo>
                <a:lnTo>
                  <a:pt x="120704" y="48365"/>
                </a:lnTo>
                <a:lnTo>
                  <a:pt x="116665" y="53067"/>
                </a:lnTo>
                <a:lnTo>
                  <a:pt x="112066" y="58106"/>
                </a:lnTo>
                <a:lnTo>
                  <a:pt x="101877" y="68786"/>
                </a:lnTo>
                <a:lnTo>
                  <a:pt x="79814" y="91164"/>
                </a:lnTo>
                <a:lnTo>
                  <a:pt x="75117" y="96840"/>
                </a:lnTo>
                <a:lnTo>
                  <a:pt x="71033" y="102528"/>
                </a:lnTo>
                <a:lnTo>
                  <a:pt x="67358" y="108226"/>
                </a:lnTo>
                <a:lnTo>
                  <a:pt x="63003" y="112976"/>
                </a:lnTo>
                <a:lnTo>
                  <a:pt x="58194" y="117096"/>
                </a:lnTo>
                <a:lnTo>
                  <a:pt x="53084" y="120795"/>
                </a:lnTo>
                <a:lnTo>
                  <a:pt x="48724" y="124214"/>
                </a:lnTo>
                <a:lnTo>
                  <a:pt x="44865" y="127445"/>
                </a:lnTo>
                <a:lnTo>
                  <a:pt x="41340" y="130552"/>
                </a:lnTo>
                <a:lnTo>
                  <a:pt x="38990" y="133576"/>
                </a:lnTo>
                <a:lnTo>
                  <a:pt x="37424" y="136544"/>
                </a:lnTo>
                <a:lnTo>
                  <a:pt x="36379" y="139475"/>
                </a:lnTo>
                <a:lnTo>
                  <a:pt x="34730" y="142382"/>
                </a:lnTo>
                <a:lnTo>
                  <a:pt x="32678" y="145272"/>
                </a:lnTo>
                <a:lnTo>
                  <a:pt x="30358" y="148152"/>
                </a:lnTo>
                <a:lnTo>
                  <a:pt x="28811" y="151024"/>
                </a:lnTo>
                <a:lnTo>
                  <a:pt x="27780" y="153891"/>
                </a:lnTo>
                <a:lnTo>
                  <a:pt x="27092" y="156755"/>
                </a:lnTo>
                <a:lnTo>
                  <a:pt x="27587" y="158664"/>
                </a:lnTo>
                <a:lnTo>
                  <a:pt x="28869" y="159937"/>
                </a:lnTo>
                <a:lnTo>
                  <a:pt x="30676" y="160786"/>
                </a:lnTo>
                <a:lnTo>
                  <a:pt x="31880" y="162304"/>
                </a:lnTo>
                <a:lnTo>
                  <a:pt x="32684" y="164269"/>
                </a:lnTo>
                <a:lnTo>
                  <a:pt x="33973" y="169715"/>
                </a:lnTo>
                <a:lnTo>
                  <a:pt x="35031" y="170162"/>
                </a:lnTo>
                <a:lnTo>
                  <a:pt x="38747" y="170658"/>
                </a:lnTo>
                <a:lnTo>
                  <a:pt x="42024" y="170791"/>
                </a:lnTo>
                <a:lnTo>
                  <a:pt x="55737" y="170977"/>
                </a:lnTo>
                <a:lnTo>
                  <a:pt x="92688" y="171053"/>
                </a:lnTo>
                <a:lnTo>
                  <a:pt x="97987" y="170101"/>
                </a:lnTo>
                <a:lnTo>
                  <a:pt x="103425" y="168514"/>
                </a:lnTo>
                <a:lnTo>
                  <a:pt x="108955" y="166504"/>
                </a:lnTo>
                <a:lnTo>
                  <a:pt x="114546" y="165163"/>
                </a:lnTo>
                <a:lnTo>
                  <a:pt x="120179" y="164270"/>
                </a:lnTo>
                <a:lnTo>
                  <a:pt x="125839" y="163674"/>
                </a:lnTo>
                <a:lnTo>
                  <a:pt x="131518" y="162325"/>
                </a:lnTo>
                <a:lnTo>
                  <a:pt x="137209" y="160473"/>
                </a:lnTo>
                <a:lnTo>
                  <a:pt x="142908" y="158285"/>
                </a:lnTo>
                <a:lnTo>
                  <a:pt x="148612" y="155874"/>
                </a:lnTo>
                <a:lnTo>
                  <a:pt x="154319" y="153315"/>
                </a:lnTo>
                <a:lnTo>
                  <a:pt x="160029" y="150656"/>
                </a:lnTo>
                <a:lnTo>
                  <a:pt x="164789" y="148883"/>
                </a:lnTo>
                <a:lnTo>
                  <a:pt x="168914" y="147702"/>
                </a:lnTo>
                <a:lnTo>
                  <a:pt x="172617" y="146914"/>
                </a:lnTo>
                <a:lnTo>
                  <a:pt x="176991" y="145436"/>
                </a:lnTo>
                <a:lnTo>
                  <a:pt x="181811" y="143498"/>
                </a:lnTo>
                <a:lnTo>
                  <a:pt x="186930" y="141254"/>
                </a:lnTo>
                <a:lnTo>
                  <a:pt x="197697" y="136220"/>
                </a:lnTo>
                <a:lnTo>
                  <a:pt x="214312" y="1281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92"/>
          <p:cNvSpPr/>
          <p:nvPr/>
        </p:nvSpPr>
        <p:spPr>
          <a:xfrm>
            <a:off x="1864312" y="1388744"/>
            <a:ext cx="221664" cy="17137"/>
          </a:xfrm>
          <a:custGeom>
            <a:avLst/>
            <a:gdLst/>
            <a:ahLst/>
            <a:cxnLst/>
            <a:rect l="0" t="0" r="0" b="0"/>
            <a:pathLst>
              <a:path w="221664" h="17137">
                <a:moveTo>
                  <a:pt x="15922" y="8573"/>
                </a:moveTo>
                <a:lnTo>
                  <a:pt x="2904" y="8573"/>
                </a:lnTo>
                <a:lnTo>
                  <a:pt x="1528" y="9526"/>
                </a:lnTo>
                <a:lnTo>
                  <a:pt x="611" y="11113"/>
                </a:lnTo>
                <a:lnTo>
                  <a:pt x="0" y="13124"/>
                </a:lnTo>
                <a:lnTo>
                  <a:pt x="545" y="14464"/>
                </a:lnTo>
                <a:lnTo>
                  <a:pt x="1861" y="15358"/>
                </a:lnTo>
                <a:lnTo>
                  <a:pt x="6266" y="16792"/>
                </a:lnTo>
                <a:lnTo>
                  <a:pt x="11579" y="17041"/>
                </a:lnTo>
                <a:lnTo>
                  <a:pt x="34854" y="17136"/>
                </a:lnTo>
                <a:lnTo>
                  <a:pt x="39021" y="16187"/>
                </a:lnTo>
                <a:lnTo>
                  <a:pt x="43704" y="14602"/>
                </a:lnTo>
                <a:lnTo>
                  <a:pt x="48731" y="12592"/>
                </a:lnTo>
                <a:lnTo>
                  <a:pt x="54940" y="11252"/>
                </a:lnTo>
                <a:lnTo>
                  <a:pt x="61937" y="10359"/>
                </a:lnTo>
                <a:lnTo>
                  <a:pt x="69458" y="9764"/>
                </a:lnTo>
                <a:lnTo>
                  <a:pt x="76378" y="8414"/>
                </a:lnTo>
                <a:lnTo>
                  <a:pt x="82896" y="6562"/>
                </a:lnTo>
                <a:lnTo>
                  <a:pt x="89147" y="4375"/>
                </a:lnTo>
                <a:lnTo>
                  <a:pt x="96171" y="2917"/>
                </a:lnTo>
                <a:lnTo>
                  <a:pt x="103712" y="1945"/>
                </a:lnTo>
                <a:lnTo>
                  <a:pt x="117805" y="865"/>
                </a:lnTo>
                <a:lnTo>
                  <a:pt x="127243" y="385"/>
                </a:lnTo>
                <a:lnTo>
                  <a:pt x="139693" y="171"/>
                </a:lnTo>
                <a:lnTo>
                  <a:pt x="22166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93"/>
          <p:cNvSpPr/>
          <p:nvPr/>
        </p:nvSpPr>
        <p:spPr>
          <a:xfrm>
            <a:off x="1974532" y="1285906"/>
            <a:ext cx="60008" cy="236099"/>
          </a:xfrm>
          <a:custGeom>
            <a:avLst/>
            <a:gdLst/>
            <a:ahLst/>
            <a:cxnLst/>
            <a:rect l="0" t="0" r="0" b="0"/>
            <a:pathLst>
              <a:path w="60008" h="236099">
                <a:moveTo>
                  <a:pt x="8572" y="8541"/>
                </a:moveTo>
                <a:lnTo>
                  <a:pt x="4022" y="8541"/>
                </a:lnTo>
                <a:lnTo>
                  <a:pt x="2681" y="7588"/>
                </a:lnTo>
                <a:lnTo>
                  <a:pt x="1787" y="6001"/>
                </a:lnTo>
                <a:lnTo>
                  <a:pt x="9" y="0"/>
                </a:lnTo>
                <a:lnTo>
                  <a:pt x="0" y="12740"/>
                </a:lnTo>
                <a:lnTo>
                  <a:pt x="953" y="15150"/>
                </a:lnTo>
                <a:lnTo>
                  <a:pt x="2540" y="17710"/>
                </a:lnTo>
                <a:lnTo>
                  <a:pt x="4551" y="20368"/>
                </a:lnTo>
                <a:lnTo>
                  <a:pt x="5891" y="23093"/>
                </a:lnTo>
                <a:lnTo>
                  <a:pt x="7381" y="28661"/>
                </a:lnTo>
                <a:lnTo>
                  <a:pt x="7778" y="32432"/>
                </a:lnTo>
                <a:lnTo>
                  <a:pt x="8043" y="36851"/>
                </a:lnTo>
                <a:lnTo>
                  <a:pt x="8220" y="41702"/>
                </a:lnTo>
                <a:lnTo>
                  <a:pt x="9289" y="46841"/>
                </a:lnTo>
                <a:lnTo>
                  <a:pt x="10955" y="52172"/>
                </a:lnTo>
                <a:lnTo>
                  <a:pt x="13019" y="57631"/>
                </a:lnTo>
                <a:lnTo>
                  <a:pt x="14394" y="62222"/>
                </a:lnTo>
                <a:lnTo>
                  <a:pt x="15311" y="66236"/>
                </a:lnTo>
                <a:lnTo>
                  <a:pt x="15922" y="69864"/>
                </a:lnTo>
                <a:lnTo>
                  <a:pt x="16330" y="74188"/>
                </a:lnTo>
                <a:lnTo>
                  <a:pt x="16602" y="78976"/>
                </a:lnTo>
                <a:lnTo>
                  <a:pt x="16904" y="89375"/>
                </a:lnTo>
                <a:lnTo>
                  <a:pt x="17113" y="117235"/>
                </a:lnTo>
                <a:lnTo>
                  <a:pt x="18076" y="122913"/>
                </a:lnTo>
                <a:lnTo>
                  <a:pt x="19671" y="128604"/>
                </a:lnTo>
                <a:lnTo>
                  <a:pt x="21686" y="134303"/>
                </a:lnTo>
                <a:lnTo>
                  <a:pt x="23030" y="140007"/>
                </a:lnTo>
                <a:lnTo>
                  <a:pt x="23926" y="145715"/>
                </a:lnTo>
                <a:lnTo>
                  <a:pt x="24523" y="151426"/>
                </a:lnTo>
                <a:lnTo>
                  <a:pt x="24921" y="157137"/>
                </a:lnTo>
                <a:lnTo>
                  <a:pt x="25187" y="162850"/>
                </a:lnTo>
                <a:lnTo>
                  <a:pt x="25560" y="177452"/>
                </a:lnTo>
                <a:lnTo>
                  <a:pt x="25715" y="216742"/>
                </a:lnTo>
                <a:lnTo>
                  <a:pt x="26668" y="218779"/>
                </a:lnTo>
                <a:lnTo>
                  <a:pt x="28256" y="220137"/>
                </a:lnTo>
                <a:lnTo>
                  <a:pt x="30268" y="221043"/>
                </a:lnTo>
                <a:lnTo>
                  <a:pt x="32561" y="222599"/>
                </a:lnTo>
                <a:lnTo>
                  <a:pt x="35042" y="224589"/>
                </a:lnTo>
                <a:lnTo>
                  <a:pt x="41318" y="230075"/>
                </a:lnTo>
                <a:lnTo>
                  <a:pt x="44716" y="233366"/>
                </a:lnTo>
                <a:lnTo>
                  <a:pt x="46956" y="235577"/>
                </a:lnTo>
                <a:lnTo>
                  <a:pt x="48449" y="236098"/>
                </a:lnTo>
                <a:lnTo>
                  <a:pt x="49444" y="235493"/>
                </a:lnTo>
                <a:lnTo>
                  <a:pt x="51042" y="232229"/>
                </a:lnTo>
                <a:lnTo>
                  <a:pt x="52125" y="231962"/>
                </a:lnTo>
                <a:lnTo>
                  <a:pt x="53800" y="231783"/>
                </a:lnTo>
                <a:lnTo>
                  <a:pt x="60007" y="2314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94"/>
          <p:cNvSpPr/>
          <p:nvPr/>
        </p:nvSpPr>
        <p:spPr>
          <a:xfrm>
            <a:off x="2248852" y="1277302"/>
            <a:ext cx="34291" cy="219174"/>
          </a:xfrm>
          <a:custGeom>
            <a:avLst/>
            <a:gdLst/>
            <a:ahLst/>
            <a:cxnLst/>
            <a:rect l="0" t="0" r="0" b="0"/>
            <a:pathLst>
              <a:path w="34291" h="219174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2540" y="25894"/>
                </a:lnTo>
                <a:lnTo>
                  <a:pt x="4551" y="28693"/>
                </a:lnTo>
                <a:lnTo>
                  <a:pt x="5891" y="31511"/>
                </a:lnTo>
                <a:lnTo>
                  <a:pt x="6785" y="34342"/>
                </a:lnTo>
                <a:lnTo>
                  <a:pt x="7778" y="40028"/>
                </a:lnTo>
                <a:lnTo>
                  <a:pt x="8219" y="45730"/>
                </a:lnTo>
                <a:lnTo>
                  <a:pt x="8416" y="51440"/>
                </a:lnTo>
                <a:lnTo>
                  <a:pt x="8526" y="62549"/>
                </a:lnTo>
                <a:lnTo>
                  <a:pt x="8570" y="92780"/>
                </a:lnTo>
                <a:lnTo>
                  <a:pt x="9523" y="98049"/>
                </a:lnTo>
                <a:lnTo>
                  <a:pt x="11111" y="103466"/>
                </a:lnTo>
                <a:lnTo>
                  <a:pt x="13123" y="108982"/>
                </a:lnTo>
                <a:lnTo>
                  <a:pt x="14463" y="113612"/>
                </a:lnTo>
                <a:lnTo>
                  <a:pt x="15357" y="117652"/>
                </a:lnTo>
                <a:lnTo>
                  <a:pt x="15953" y="121297"/>
                </a:lnTo>
                <a:lnTo>
                  <a:pt x="16350" y="125632"/>
                </a:lnTo>
                <a:lnTo>
                  <a:pt x="16615" y="130427"/>
                </a:lnTo>
                <a:lnTo>
                  <a:pt x="16909" y="139883"/>
                </a:lnTo>
                <a:lnTo>
                  <a:pt x="17040" y="147260"/>
                </a:lnTo>
                <a:lnTo>
                  <a:pt x="18028" y="151513"/>
                </a:lnTo>
                <a:lnTo>
                  <a:pt x="19638" y="156254"/>
                </a:lnTo>
                <a:lnTo>
                  <a:pt x="21665" y="161319"/>
                </a:lnTo>
                <a:lnTo>
                  <a:pt x="23016" y="165649"/>
                </a:lnTo>
                <a:lnTo>
                  <a:pt x="23916" y="169488"/>
                </a:lnTo>
                <a:lnTo>
                  <a:pt x="24917" y="176293"/>
                </a:lnTo>
                <a:lnTo>
                  <a:pt x="25362" y="182492"/>
                </a:lnTo>
                <a:lnTo>
                  <a:pt x="26433" y="185479"/>
                </a:lnTo>
                <a:lnTo>
                  <a:pt x="28099" y="188423"/>
                </a:lnTo>
                <a:lnTo>
                  <a:pt x="30163" y="191338"/>
                </a:lnTo>
                <a:lnTo>
                  <a:pt x="31539" y="194233"/>
                </a:lnTo>
                <a:lnTo>
                  <a:pt x="32456" y="197117"/>
                </a:lnTo>
                <a:lnTo>
                  <a:pt x="33928" y="204037"/>
                </a:lnTo>
                <a:lnTo>
                  <a:pt x="34183" y="209786"/>
                </a:lnTo>
                <a:lnTo>
                  <a:pt x="34284" y="215000"/>
                </a:lnTo>
                <a:lnTo>
                  <a:pt x="34288" y="219173"/>
                </a:lnTo>
                <a:lnTo>
                  <a:pt x="34290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95"/>
          <p:cNvSpPr/>
          <p:nvPr/>
        </p:nvSpPr>
        <p:spPr>
          <a:xfrm>
            <a:off x="2327196" y="1208725"/>
            <a:ext cx="204549" cy="265736"/>
          </a:xfrm>
          <a:custGeom>
            <a:avLst/>
            <a:gdLst/>
            <a:ahLst/>
            <a:cxnLst/>
            <a:rect l="0" t="0" r="0" b="0"/>
            <a:pathLst>
              <a:path w="204549" h="265736">
                <a:moveTo>
                  <a:pt x="7381" y="77150"/>
                </a:moveTo>
                <a:lnTo>
                  <a:pt x="7381" y="64131"/>
                </a:lnTo>
                <a:lnTo>
                  <a:pt x="6429" y="62755"/>
                </a:lnTo>
                <a:lnTo>
                  <a:pt x="4841" y="61838"/>
                </a:lnTo>
                <a:lnTo>
                  <a:pt x="2830" y="61227"/>
                </a:lnTo>
                <a:lnTo>
                  <a:pt x="1489" y="59867"/>
                </a:lnTo>
                <a:lnTo>
                  <a:pt x="596" y="58008"/>
                </a:lnTo>
                <a:lnTo>
                  <a:pt x="0" y="55816"/>
                </a:lnTo>
                <a:lnTo>
                  <a:pt x="555" y="53402"/>
                </a:lnTo>
                <a:lnTo>
                  <a:pt x="5751" y="45224"/>
                </a:lnTo>
                <a:lnTo>
                  <a:pt x="7609" y="42958"/>
                </a:lnTo>
                <a:lnTo>
                  <a:pt x="11610" y="38776"/>
                </a:lnTo>
                <a:lnTo>
                  <a:pt x="35992" y="14253"/>
                </a:lnTo>
                <a:lnTo>
                  <a:pt x="38837" y="12358"/>
                </a:lnTo>
                <a:lnTo>
                  <a:pt x="44539" y="10253"/>
                </a:lnTo>
                <a:lnTo>
                  <a:pt x="50248" y="6778"/>
                </a:lnTo>
                <a:lnTo>
                  <a:pt x="53104" y="4517"/>
                </a:lnTo>
                <a:lnTo>
                  <a:pt x="55960" y="3011"/>
                </a:lnTo>
                <a:lnTo>
                  <a:pt x="61674" y="1336"/>
                </a:lnTo>
                <a:lnTo>
                  <a:pt x="67389" y="592"/>
                </a:lnTo>
                <a:lnTo>
                  <a:pt x="73104" y="262"/>
                </a:lnTo>
                <a:lnTo>
                  <a:pt x="78818" y="115"/>
                </a:lnTo>
                <a:lnTo>
                  <a:pt x="104536" y="0"/>
                </a:lnTo>
                <a:lnTo>
                  <a:pt x="106441" y="952"/>
                </a:lnTo>
                <a:lnTo>
                  <a:pt x="107711" y="2538"/>
                </a:lnTo>
                <a:lnTo>
                  <a:pt x="108558" y="4549"/>
                </a:lnTo>
                <a:lnTo>
                  <a:pt x="110075" y="5889"/>
                </a:lnTo>
                <a:lnTo>
                  <a:pt x="112038" y="6783"/>
                </a:lnTo>
                <a:lnTo>
                  <a:pt x="114300" y="7378"/>
                </a:lnTo>
                <a:lnTo>
                  <a:pt x="115808" y="8728"/>
                </a:lnTo>
                <a:lnTo>
                  <a:pt x="116813" y="10580"/>
                </a:lnTo>
                <a:lnTo>
                  <a:pt x="117483" y="12767"/>
                </a:lnTo>
                <a:lnTo>
                  <a:pt x="120768" y="17738"/>
                </a:lnTo>
                <a:lnTo>
                  <a:pt x="122977" y="20397"/>
                </a:lnTo>
                <a:lnTo>
                  <a:pt x="124450" y="23122"/>
                </a:lnTo>
                <a:lnTo>
                  <a:pt x="127476" y="32460"/>
                </a:lnTo>
                <a:lnTo>
                  <a:pt x="129354" y="36879"/>
                </a:lnTo>
                <a:lnTo>
                  <a:pt x="131559" y="41730"/>
                </a:lnTo>
                <a:lnTo>
                  <a:pt x="132076" y="45917"/>
                </a:lnTo>
                <a:lnTo>
                  <a:pt x="131469" y="49660"/>
                </a:lnTo>
                <a:lnTo>
                  <a:pt x="129206" y="56359"/>
                </a:lnTo>
                <a:lnTo>
                  <a:pt x="128200" y="62512"/>
                </a:lnTo>
                <a:lnTo>
                  <a:pt x="127754" y="68421"/>
                </a:lnTo>
                <a:lnTo>
                  <a:pt x="127555" y="75175"/>
                </a:lnTo>
                <a:lnTo>
                  <a:pt x="127417" y="95951"/>
                </a:lnTo>
                <a:lnTo>
                  <a:pt x="126458" y="100162"/>
                </a:lnTo>
                <a:lnTo>
                  <a:pt x="124865" y="104873"/>
                </a:lnTo>
                <a:lnTo>
                  <a:pt x="122851" y="109920"/>
                </a:lnTo>
                <a:lnTo>
                  <a:pt x="118074" y="118067"/>
                </a:lnTo>
                <a:lnTo>
                  <a:pt x="112775" y="125815"/>
                </a:lnTo>
                <a:lnTo>
                  <a:pt x="110029" y="130548"/>
                </a:lnTo>
                <a:lnTo>
                  <a:pt x="107246" y="135609"/>
                </a:lnTo>
                <a:lnTo>
                  <a:pt x="101613" y="143771"/>
                </a:lnTo>
                <a:lnTo>
                  <a:pt x="98777" y="147282"/>
                </a:lnTo>
                <a:lnTo>
                  <a:pt x="95627" y="153722"/>
                </a:lnTo>
                <a:lnTo>
                  <a:pt x="93274" y="160712"/>
                </a:lnTo>
                <a:lnTo>
                  <a:pt x="91313" y="165243"/>
                </a:lnTo>
                <a:lnTo>
                  <a:pt x="89053" y="170168"/>
                </a:lnTo>
                <a:lnTo>
                  <a:pt x="85642" y="174405"/>
                </a:lnTo>
                <a:lnTo>
                  <a:pt x="81462" y="178181"/>
                </a:lnTo>
                <a:lnTo>
                  <a:pt x="76771" y="181651"/>
                </a:lnTo>
                <a:lnTo>
                  <a:pt x="72691" y="184917"/>
                </a:lnTo>
                <a:lnTo>
                  <a:pt x="69018" y="188047"/>
                </a:lnTo>
                <a:lnTo>
                  <a:pt x="65618" y="191086"/>
                </a:lnTo>
                <a:lnTo>
                  <a:pt x="63350" y="194065"/>
                </a:lnTo>
                <a:lnTo>
                  <a:pt x="60831" y="199914"/>
                </a:lnTo>
                <a:lnTo>
                  <a:pt x="57172" y="205689"/>
                </a:lnTo>
                <a:lnTo>
                  <a:pt x="54862" y="208563"/>
                </a:lnTo>
                <a:lnTo>
                  <a:pt x="53323" y="211431"/>
                </a:lnTo>
                <a:lnTo>
                  <a:pt x="51612" y="217158"/>
                </a:lnTo>
                <a:lnTo>
                  <a:pt x="50852" y="222878"/>
                </a:lnTo>
                <a:lnTo>
                  <a:pt x="50649" y="225737"/>
                </a:lnTo>
                <a:lnTo>
                  <a:pt x="49561" y="228595"/>
                </a:lnTo>
                <a:lnTo>
                  <a:pt x="45813" y="234311"/>
                </a:lnTo>
                <a:lnTo>
                  <a:pt x="43512" y="240027"/>
                </a:lnTo>
                <a:lnTo>
                  <a:pt x="41779" y="248098"/>
                </a:lnTo>
                <a:lnTo>
                  <a:pt x="41677" y="256348"/>
                </a:lnTo>
                <a:lnTo>
                  <a:pt x="41672" y="261615"/>
                </a:lnTo>
                <a:lnTo>
                  <a:pt x="42624" y="262991"/>
                </a:lnTo>
                <a:lnTo>
                  <a:pt x="44211" y="263909"/>
                </a:lnTo>
                <a:lnTo>
                  <a:pt x="48515" y="264929"/>
                </a:lnTo>
                <a:lnTo>
                  <a:pt x="53603" y="265382"/>
                </a:lnTo>
                <a:lnTo>
                  <a:pt x="59039" y="265583"/>
                </a:lnTo>
                <a:lnTo>
                  <a:pt x="70290" y="265713"/>
                </a:lnTo>
                <a:lnTo>
                  <a:pt x="78832" y="265735"/>
                </a:lnTo>
                <a:lnTo>
                  <a:pt x="81685" y="264786"/>
                </a:lnTo>
                <a:lnTo>
                  <a:pt x="87395" y="261191"/>
                </a:lnTo>
                <a:lnTo>
                  <a:pt x="93108" y="258958"/>
                </a:lnTo>
                <a:lnTo>
                  <a:pt x="95965" y="258363"/>
                </a:lnTo>
                <a:lnTo>
                  <a:pt x="99774" y="257966"/>
                </a:lnTo>
                <a:lnTo>
                  <a:pt x="104219" y="257701"/>
                </a:lnTo>
                <a:lnTo>
                  <a:pt x="113285" y="257407"/>
                </a:lnTo>
                <a:lnTo>
                  <a:pt x="126866" y="257218"/>
                </a:lnTo>
                <a:lnTo>
                  <a:pt x="129900" y="257203"/>
                </a:lnTo>
                <a:lnTo>
                  <a:pt x="133828" y="256240"/>
                </a:lnTo>
                <a:lnTo>
                  <a:pt x="138352" y="254646"/>
                </a:lnTo>
                <a:lnTo>
                  <a:pt x="143272" y="252630"/>
                </a:lnTo>
                <a:lnTo>
                  <a:pt x="147505" y="251287"/>
                </a:lnTo>
                <a:lnTo>
                  <a:pt x="151280" y="250391"/>
                </a:lnTo>
                <a:lnTo>
                  <a:pt x="154749" y="249794"/>
                </a:lnTo>
                <a:lnTo>
                  <a:pt x="158013" y="249396"/>
                </a:lnTo>
                <a:lnTo>
                  <a:pt x="164181" y="248953"/>
                </a:lnTo>
                <a:lnTo>
                  <a:pt x="170098" y="248757"/>
                </a:lnTo>
                <a:lnTo>
                  <a:pt x="181657" y="248631"/>
                </a:lnTo>
                <a:lnTo>
                  <a:pt x="183572" y="247668"/>
                </a:lnTo>
                <a:lnTo>
                  <a:pt x="184849" y="246073"/>
                </a:lnTo>
                <a:lnTo>
                  <a:pt x="185701" y="244058"/>
                </a:lnTo>
                <a:lnTo>
                  <a:pt x="187221" y="242714"/>
                </a:lnTo>
                <a:lnTo>
                  <a:pt x="189187" y="241819"/>
                </a:lnTo>
                <a:lnTo>
                  <a:pt x="193911" y="240823"/>
                </a:lnTo>
                <a:lnTo>
                  <a:pt x="199186" y="240381"/>
                </a:lnTo>
                <a:lnTo>
                  <a:pt x="204548" y="2400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96"/>
          <p:cNvSpPr/>
          <p:nvPr/>
        </p:nvSpPr>
        <p:spPr>
          <a:xfrm>
            <a:off x="2617469" y="1285875"/>
            <a:ext cx="188596" cy="171419"/>
          </a:xfrm>
          <a:custGeom>
            <a:avLst/>
            <a:gdLst/>
            <a:ahLst/>
            <a:cxnLst/>
            <a:rect l="0" t="0" r="0" b="0"/>
            <a:pathLst>
              <a:path w="188596" h="171419">
                <a:moveTo>
                  <a:pt x="0" y="0"/>
                </a:moveTo>
                <a:lnTo>
                  <a:pt x="7381" y="0"/>
                </a:lnTo>
                <a:lnTo>
                  <a:pt x="7779" y="952"/>
                </a:lnTo>
                <a:lnTo>
                  <a:pt x="8338" y="5891"/>
                </a:lnTo>
                <a:lnTo>
                  <a:pt x="8468" y="7380"/>
                </a:lnTo>
                <a:lnTo>
                  <a:pt x="11066" y="10582"/>
                </a:lnTo>
                <a:lnTo>
                  <a:pt x="13093" y="12770"/>
                </a:lnTo>
                <a:lnTo>
                  <a:pt x="15396" y="14228"/>
                </a:lnTo>
                <a:lnTo>
                  <a:pt x="20495" y="15848"/>
                </a:lnTo>
                <a:lnTo>
                  <a:pt x="22236" y="17233"/>
                </a:lnTo>
                <a:lnTo>
                  <a:pt x="23397" y="19108"/>
                </a:lnTo>
                <a:lnTo>
                  <a:pt x="24170" y="21311"/>
                </a:lnTo>
                <a:lnTo>
                  <a:pt x="27570" y="26299"/>
                </a:lnTo>
                <a:lnTo>
                  <a:pt x="29810" y="28962"/>
                </a:lnTo>
                <a:lnTo>
                  <a:pt x="32256" y="31691"/>
                </a:lnTo>
                <a:lnTo>
                  <a:pt x="37514" y="37262"/>
                </a:lnTo>
                <a:lnTo>
                  <a:pt x="39297" y="40081"/>
                </a:lnTo>
                <a:lnTo>
                  <a:pt x="40486" y="42913"/>
                </a:lnTo>
                <a:lnTo>
                  <a:pt x="41278" y="45754"/>
                </a:lnTo>
                <a:lnTo>
                  <a:pt x="43711" y="48600"/>
                </a:lnTo>
                <a:lnTo>
                  <a:pt x="47239" y="51450"/>
                </a:lnTo>
                <a:lnTo>
                  <a:pt x="51495" y="54302"/>
                </a:lnTo>
                <a:lnTo>
                  <a:pt x="54333" y="57156"/>
                </a:lnTo>
                <a:lnTo>
                  <a:pt x="56224" y="60011"/>
                </a:lnTo>
                <a:lnTo>
                  <a:pt x="57486" y="62868"/>
                </a:lnTo>
                <a:lnTo>
                  <a:pt x="59279" y="65724"/>
                </a:lnTo>
                <a:lnTo>
                  <a:pt x="61427" y="68581"/>
                </a:lnTo>
                <a:lnTo>
                  <a:pt x="63812" y="71438"/>
                </a:lnTo>
                <a:lnTo>
                  <a:pt x="66354" y="74295"/>
                </a:lnTo>
                <a:lnTo>
                  <a:pt x="71718" y="80010"/>
                </a:lnTo>
                <a:lnTo>
                  <a:pt x="85762" y="94297"/>
                </a:lnTo>
                <a:lnTo>
                  <a:pt x="122873" y="131444"/>
                </a:lnTo>
                <a:lnTo>
                  <a:pt x="125731" y="133350"/>
                </a:lnTo>
                <a:lnTo>
                  <a:pt x="131445" y="135466"/>
                </a:lnTo>
                <a:lnTo>
                  <a:pt x="137160" y="138947"/>
                </a:lnTo>
                <a:lnTo>
                  <a:pt x="140018" y="141209"/>
                </a:lnTo>
                <a:lnTo>
                  <a:pt x="142875" y="142716"/>
                </a:lnTo>
                <a:lnTo>
                  <a:pt x="148591" y="144392"/>
                </a:lnTo>
                <a:lnTo>
                  <a:pt x="150496" y="145791"/>
                </a:lnTo>
                <a:lnTo>
                  <a:pt x="151766" y="147676"/>
                </a:lnTo>
                <a:lnTo>
                  <a:pt x="152612" y="149886"/>
                </a:lnTo>
                <a:lnTo>
                  <a:pt x="154129" y="151359"/>
                </a:lnTo>
                <a:lnTo>
                  <a:pt x="156093" y="152341"/>
                </a:lnTo>
                <a:lnTo>
                  <a:pt x="158354" y="152995"/>
                </a:lnTo>
                <a:lnTo>
                  <a:pt x="163408" y="156263"/>
                </a:lnTo>
                <a:lnTo>
                  <a:pt x="169862" y="161571"/>
                </a:lnTo>
                <a:lnTo>
                  <a:pt x="173284" y="162296"/>
                </a:lnTo>
                <a:lnTo>
                  <a:pt x="175531" y="162490"/>
                </a:lnTo>
                <a:lnTo>
                  <a:pt x="177028" y="163571"/>
                </a:lnTo>
                <a:lnTo>
                  <a:pt x="178026" y="165245"/>
                </a:lnTo>
                <a:lnTo>
                  <a:pt x="179629" y="170224"/>
                </a:lnTo>
                <a:lnTo>
                  <a:pt x="180713" y="170632"/>
                </a:lnTo>
                <a:lnTo>
                  <a:pt x="185837" y="171207"/>
                </a:lnTo>
                <a:lnTo>
                  <a:pt x="188232" y="171418"/>
                </a:lnTo>
                <a:lnTo>
                  <a:pt x="188434" y="168895"/>
                </a:lnTo>
                <a:lnTo>
                  <a:pt x="188595" y="162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97"/>
          <p:cNvSpPr/>
          <p:nvPr/>
        </p:nvSpPr>
        <p:spPr>
          <a:xfrm>
            <a:off x="2626160" y="1277302"/>
            <a:ext cx="154188" cy="171451"/>
          </a:xfrm>
          <a:custGeom>
            <a:avLst/>
            <a:gdLst/>
            <a:ahLst/>
            <a:cxnLst/>
            <a:rect l="0" t="0" r="0" b="0"/>
            <a:pathLst>
              <a:path w="154188" h="171451">
                <a:moveTo>
                  <a:pt x="154187" y="0"/>
                </a:moveTo>
                <a:lnTo>
                  <a:pt x="154187" y="7381"/>
                </a:lnTo>
                <a:lnTo>
                  <a:pt x="151647" y="10583"/>
                </a:lnTo>
                <a:lnTo>
                  <a:pt x="149636" y="12770"/>
                </a:lnTo>
                <a:lnTo>
                  <a:pt x="148295" y="15181"/>
                </a:lnTo>
                <a:lnTo>
                  <a:pt x="146806" y="20400"/>
                </a:lnTo>
                <a:lnTo>
                  <a:pt x="144504" y="23125"/>
                </a:lnTo>
                <a:lnTo>
                  <a:pt x="141064" y="25894"/>
                </a:lnTo>
                <a:lnTo>
                  <a:pt x="136866" y="28693"/>
                </a:lnTo>
                <a:lnTo>
                  <a:pt x="133115" y="32463"/>
                </a:lnTo>
                <a:lnTo>
                  <a:pt x="129661" y="36882"/>
                </a:lnTo>
                <a:lnTo>
                  <a:pt x="126406" y="41733"/>
                </a:lnTo>
                <a:lnTo>
                  <a:pt x="123284" y="45920"/>
                </a:lnTo>
                <a:lnTo>
                  <a:pt x="120250" y="49663"/>
                </a:lnTo>
                <a:lnTo>
                  <a:pt x="117275" y="53111"/>
                </a:lnTo>
                <a:lnTo>
                  <a:pt x="114339" y="57315"/>
                </a:lnTo>
                <a:lnTo>
                  <a:pt x="111429" y="62023"/>
                </a:lnTo>
                <a:lnTo>
                  <a:pt x="108537" y="67066"/>
                </a:lnTo>
                <a:lnTo>
                  <a:pt x="102783" y="77749"/>
                </a:lnTo>
                <a:lnTo>
                  <a:pt x="99915" y="83266"/>
                </a:lnTo>
                <a:lnTo>
                  <a:pt x="96098" y="87895"/>
                </a:lnTo>
                <a:lnTo>
                  <a:pt x="91649" y="91934"/>
                </a:lnTo>
                <a:lnTo>
                  <a:pt x="86777" y="95580"/>
                </a:lnTo>
                <a:lnTo>
                  <a:pt x="82577" y="99915"/>
                </a:lnTo>
                <a:lnTo>
                  <a:pt x="78825" y="104710"/>
                </a:lnTo>
                <a:lnTo>
                  <a:pt x="75370" y="109811"/>
                </a:lnTo>
                <a:lnTo>
                  <a:pt x="72115" y="114165"/>
                </a:lnTo>
                <a:lnTo>
                  <a:pt x="68992" y="118020"/>
                </a:lnTo>
                <a:lnTo>
                  <a:pt x="65958" y="121543"/>
                </a:lnTo>
                <a:lnTo>
                  <a:pt x="62030" y="124844"/>
                </a:lnTo>
                <a:lnTo>
                  <a:pt x="57507" y="127996"/>
                </a:lnTo>
                <a:lnTo>
                  <a:pt x="52586" y="131051"/>
                </a:lnTo>
                <a:lnTo>
                  <a:pt x="48353" y="134040"/>
                </a:lnTo>
                <a:lnTo>
                  <a:pt x="44578" y="136985"/>
                </a:lnTo>
                <a:lnTo>
                  <a:pt x="41110" y="139901"/>
                </a:lnTo>
                <a:lnTo>
                  <a:pt x="37845" y="142797"/>
                </a:lnTo>
                <a:lnTo>
                  <a:pt x="31677" y="148555"/>
                </a:lnTo>
                <a:lnTo>
                  <a:pt x="19956" y="160013"/>
                </a:lnTo>
                <a:lnTo>
                  <a:pt x="10157" y="169756"/>
                </a:lnTo>
                <a:lnTo>
                  <a:pt x="8637" y="170320"/>
                </a:lnTo>
                <a:lnTo>
                  <a:pt x="4408" y="170948"/>
                </a:lnTo>
                <a:lnTo>
                  <a:pt x="0" y="171437"/>
                </a:lnTo>
                <a:lnTo>
                  <a:pt x="8454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98"/>
          <p:cNvSpPr/>
          <p:nvPr/>
        </p:nvSpPr>
        <p:spPr>
          <a:xfrm>
            <a:off x="3011804" y="1294447"/>
            <a:ext cx="231459" cy="42864"/>
          </a:xfrm>
          <a:custGeom>
            <a:avLst/>
            <a:gdLst/>
            <a:ahLst/>
            <a:cxnLst/>
            <a:rect l="0" t="0" r="0" b="0"/>
            <a:pathLst>
              <a:path w="231459" h="42864">
                <a:moveTo>
                  <a:pt x="0" y="42863"/>
                </a:moveTo>
                <a:lnTo>
                  <a:pt x="12771" y="42863"/>
                </a:lnTo>
                <a:lnTo>
                  <a:pt x="14229" y="41910"/>
                </a:lnTo>
                <a:lnTo>
                  <a:pt x="15201" y="40323"/>
                </a:lnTo>
                <a:lnTo>
                  <a:pt x="15849" y="38312"/>
                </a:lnTo>
                <a:lnTo>
                  <a:pt x="17234" y="36971"/>
                </a:lnTo>
                <a:lnTo>
                  <a:pt x="19109" y="36077"/>
                </a:lnTo>
                <a:lnTo>
                  <a:pt x="23733" y="35084"/>
                </a:lnTo>
                <a:lnTo>
                  <a:pt x="28963" y="34643"/>
                </a:lnTo>
                <a:lnTo>
                  <a:pt x="37003" y="34447"/>
                </a:lnTo>
                <a:lnTo>
                  <a:pt x="41814" y="34395"/>
                </a:lnTo>
                <a:lnTo>
                  <a:pt x="45974" y="33407"/>
                </a:lnTo>
                <a:lnTo>
                  <a:pt x="49699" y="31797"/>
                </a:lnTo>
                <a:lnTo>
                  <a:pt x="53135" y="29770"/>
                </a:lnTo>
                <a:lnTo>
                  <a:pt x="57331" y="28419"/>
                </a:lnTo>
                <a:lnTo>
                  <a:pt x="62034" y="27519"/>
                </a:lnTo>
                <a:lnTo>
                  <a:pt x="67073" y="26918"/>
                </a:lnTo>
                <a:lnTo>
                  <a:pt x="72338" y="26518"/>
                </a:lnTo>
                <a:lnTo>
                  <a:pt x="77753" y="26251"/>
                </a:lnTo>
                <a:lnTo>
                  <a:pt x="88850" y="25955"/>
                </a:lnTo>
                <a:lnTo>
                  <a:pt x="100131" y="25823"/>
                </a:lnTo>
                <a:lnTo>
                  <a:pt x="104854" y="24835"/>
                </a:lnTo>
                <a:lnTo>
                  <a:pt x="108956" y="23224"/>
                </a:lnTo>
                <a:lnTo>
                  <a:pt x="112642" y="21198"/>
                </a:lnTo>
                <a:lnTo>
                  <a:pt x="117005" y="19847"/>
                </a:lnTo>
                <a:lnTo>
                  <a:pt x="121819" y="18946"/>
                </a:lnTo>
                <a:lnTo>
                  <a:pt x="126932" y="18346"/>
                </a:lnTo>
                <a:lnTo>
                  <a:pt x="132247" y="17946"/>
                </a:lnTo>
                <a:lnTo>
                  <a:pt x="137695" y="17679"/>
                </a:lnTo>
                <a:lnTo>
                  <a:pt x="151924" y="17303"/>
                </a:lnTo>
                <a:lnTo>
                  <a:pt x="185710" y="17147"/>
                </a:lnTo>
                <a:lnTo>
                  <a:pt x="209789" y="17145"/>
                </a:lnTo>
                <a:lnTo>
                  <a:pt x="212250" y="16192"/>
                </a:lnTo>
                <a:lnTo>
                  <a:pt x="214843" y="14605"/>
                </a:lnTo>
                <a:lnTo>
                  <a:pt x="221297" y="9764"/>
                </a:lnTo>
                <a:lnTo>
                  <a:pt x="224719" y="9102"/>
                </a:lnTo>
                <a:lnTo>
                  <a:pt x="226966" y="8926"/>
                </a:lnTo>
                <a:lnTo>
                  <a:pt x="228463" y="7855"/>
                </a:lnTo>
                <a:lnTo>
                  <a:pt x="229461" y="6189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99"/>
          <p:cNvSpPr/>
          <p:nvPr/>
        </p:nvSpPr>
        <p:spPr>
          <a:xfrm>
            <a:off x="3124221" y="1191577"/>
            <a:ext cx="84752" cy="222886"/>
          </a:xfrm>
          <a:custGeom>
            <a:avLst/>
            <a:gdLst/>
            <a:ahLst/>
            <a:cxnLst/>
            <a:rect l="0" t="0" r="0" b="0"/>
            <a:pathLst>
              <a:path w="84752" h="222886">
                <a:moveTo>
                  <a:pt x="16171" y="0"/>
                </a:moveTo>
                <a:lnTo>
                  <a:pt x="3454" y="0"/>
                </a:lnTo>
                <a:lnTo>
                  <a:pt x="5122" y="0"/>
                </a:lnTo>
                <a:lnTo>
                  <a:pt x="0" y="0"/>
                </a:lnTo>
                <a:lnTo>
                  <a:pt x="3865" y="0"/>
                </a:lnTo>
                <a:lnTo>
                  <a:pt x="5110" y="953"/>
                </a:lnTo>
                <a:lnTo>
                  <a:pt x="5939" y="2540"/>
                </a:lnTo>
                <a:lnTo>
                  <a:pt x="7271" y="7381"/>
                </a:lnTo>
                <a:lnTo>
                  <a:pt x="7501" y="12770"/>
                </a:lnTo>
                <a:lnTo>
                  <a:pt x="7598" y="54296"/>
                </a:lnTo>
                <a:lnTo>
                  <a:pt x="8551" y="58105"/>
                </a:lnTo>
                <a:lnTo>
                  <a:pt x="10138" y="62549"/>
                </a:lnTo>
                <a:lnTo>
                  <a:pt x="12149" y="67417"/>
                </a:lnTo>
                <a:lnTo>
                  <a:pt x="13490" y="71614"/>
                </a:lnTo>
                <a:lnTo>
                  <a:pt x="14384" y="75366"/>
                </a:lnTo>
                <a:lnTo>
                  <a:pt x="14979" y="78819"/>
                </a:lnTo>
                <a:lnTo>
                  <a:pt x="16329" y="82073"/>
                </a:lnTo>
                <a:lnTo>
                  <a:pt x="18181" y="85196"/>
                </a:lnTo>
                <a:lnTo>
                  <a:pt x="20369" y="88230"/>
                </a:lnTo>
                <a:lnTo>
                  <a:pt x="22779" y="92157"/>
                </a:lnTo>
                <a:lnTo>
                  <a:pt x="25339" y="96681"/>
                </a:lnTo>
                <a:lnTo>
                  <a:pt x="27998" y="101601"/>
                </a:lnTo>
                <a:lnTo>
                  <a:pt x="29771" y="105834"/>
                </a:lnTo>
                <a:lnTo>
                  <a:pt x="30953" y="109609"/>
                </a:lnTo>
                <a:lnTo>
                  <a:pt x="31740" y="113077"/>
                </a:lnTo>
                <a:lnTo>
                  <a:pt x="32265" y="117295"/>
                </a:lnTo>
                <a:lnTo>
                  <a:pt x="32616" y="122012"/>
                </a:lnTo>
                <a:lnTo>
                  <a:pt x="32849" y="127061"/>
                </a:lnTo>
                <a:lnTo>
                  <a:pt x="33957" y="132332"/>
                </a:lnTo>
                <a:lnTo>
                  <a:pt x="35648" y="137752"/>
                </a:lnTo>
                <a:lnTo>
                  <a:pt x="37728" y="143269"/>
                </a:lnTo>
                <a:lnTo>
                  <a:pt x="39115" y="147901"/>
                </a:lnTo>
                <a:lnTo>
                  <a:pt x="40040" y="151940"/>
                </a:lnTo>
                <a:lnTo>
                  <a:pt x="40656" y="155586"/>
                </a:lnTo>
                <a:lnTo>
                  <a:pt x="42019" y="158969"/>
                </a:lnTo>
                <a:lnTo>
                  <a:pt x="43881" y="162177"/>
                </a:lnTo>
                <a:lnTo>
                  <a:pt x="46074" y="165268"/>
                </a:lnTo>
                <a:lnTo>
                  <a:pt x="47536" y="169234"/>
                </a:lnTo>
                <a:lnTo>
                  <a:pt x="48511" y="173782"/>
                </a:lnTo>
                <a:lnTo>
                  <a:pt x="49161" y="178720"/>
                </a:lnTo>
                <a:lnTo>
                  <a:pt x="50547" y="182964"/>
                </a:lnTo>
                <a:lnTo>
                  <a:pt x="52423" y="186746"/>
                </a:lnTo>
                <a:lnTo>
                  <a:pt x="54627" y="190220"/>
                </a:lnTo>
                <a:lnTo>
                  <a:pt x="57048" y="193488"/>
                </a:lnTo>
                <a:lnTo>
                  <a:pt x="59615" y="196620"/>
                </a:lnTo>
                <a:lnTo>
                  <a:pt x="66027" y="203939"/>
                </a:lnTo>
                <a:lnTo>
                  <a:pt x="66554" y="205491"/>
                </a:lnTo>
                <a:lnTo>
                  <a:pt x="67138" y="209757"/>
                </a:lnTo>
                <a:lnTo>
                  <a:pt x="68247" y="211276"/>
                </a:lnTo>
                <a:lnTo>
                  <a:pt x="69938" y="212288"/>
                </a:lnTo>
                <a:lnTo>
                  <a:pt x="72018" y="212963"/>
                </a:lnTo>
                <a:lnTo>
                  <a:pt x="73405" y="214365"/>
                </a:lnTo>
                <a:lnTo>
                  <a:pt x="74330" y="216253"/>
                </a:lnTo>
                <a:lnTo>
                  <a:pt x="75813" y="221575"/>
                </a:lnTo>
                <a:lnTo>
                  <a:pt x="76887" y="222012"/>
                </a:lnTo>
                <a:lnTo>
                  <a:pt x="78556" y="222303"/>
                </a:lnTo>
                <a:lnTo>
                  <a:pt x="84751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00"/>
          <p:cNvSpPr/>
          <p:nvPr/>
        </p:nvSpPr>
        <p:spPr>
          <a:xfrm>
            <a:off x="3381614" y="1140142"/>
            <a:ext cx="84534" cy="274321"/>
          </a:xfrm>
          <a:custGeom>
            <a:avLst/>
            <a:gdLst/>
            <a:ahLst/>
            <a:cxnLst/>
            <a:rect l="0" t="0" r="0" b="0"/>
            <a:pathLst>
              <a:path w="84534" h="274321">
                <a:moveTo>
                  <a:pt x="7381" y="0"/>
                </a:moveTo>
                <a:lnTo>
                  <a:pt x="0" y="0"/>
                </a:lnTo>
                <a:lnTo>
                  <a:pt x="6293" y="0"/>
                </a:lnTo>
                <a:lnTo>
                  <a:pt x="6656" y="953"/>
                </a:lnTo>
                <a:lnTo>
                  <a:pt x="7059" y="4551"/>
                </a:lnTo>
                <a:lnTo>
                  <a:pt x="8118" y="6844"/>
                </a:lnTo>
                <a:lnTo>
                  <a:pt x="9777" y="9325"/>
                </a:lnTo>
                <a:lnTo>
                  <a:pt x="14733" y="15600"/>
                </a:lnTo>
                <a:lnTo>
                  <a:pt x="15411" y="21539"/>
                </a:lnTo>
                <a:lnTo>
                  <a:pt x="15712" y="29575"/>
                </a:lnTo>
                <a:lnTo>
                  <a:pt x="15882" y="39455"/>
                </a:lnTo>
                <a:lnTo>
                  <a:pt x="15950" y="70225"/>
                </a:lnTo>
                <a:lnTo>
                  <a:pt x="16904" y="74439"/>
                </a:lnTo>
                <a:lnTo>
                  <a:pt x="18492" y="79153"/>
                </a:lnTo>
                <a:lnTo>
                  <a:pt x="20503" y="84202"/>
                </a:lnTo>
                <a:lnTo>
                  <a:pt x="21844" y="89472"/>
                </a:lnTo>
                <a:lnTo>
                  <a:pt x="22738" y="94890"/>
                </a:lnTo>
                <a:lnTo>
                  <a:pt x="23333" y="100408"/>
                </a:lnTo>
                <a:lnTo>
                  <a:pt x="24683" y="105039"/>
                </a:lnTo>
                <a:lnTo>
                  <a:pt x="26536" y="109078"/>
                </a:lnTo>
                <a:lnTo>
                  <a:pt x="28723" y="112724"/>
                </a:lnTo>
                <a:lnTo>
                  <a:pt x="30181" y="117059"/>
                </a:lnTo>
                <a:lnTo>
                  <a:pt x="31154" y="121855"/>
                </a:lnTo>
                <a:lnTo>
                  <a:pt x="31802" y="126956"/>
                </a:lnTo>
                <a:lnTo>
                  <a:pt x="33186" y="132263"/>
                </a:lnTo>
                <a:lnTo>
                  <a:pt x="35062" y="137705"/>
                </a:lnTo>
                <a:lnTo>
                  <a:pt x="37265" y="143238"/>
                </a:lnTo>
                <a:lnTo>
                  <a:pt x="38733" y="147880"/>
                </a:lnTo>
                <a:lnTo>
                  <a:pt x="40365" y="155577"/>
                </a:lnTo>
                <a:lnTo>
                  <a:pt x="41753" y="159915"/>
                </a:lnTo>
                <a:lnTo>
                  <a:pt x="43630" y="164713"/>
                </a:lnTo>
                <a:lnTo>
                  <a:pt x="45834" y="169816"/>
                </a:lnTo>
                <a:lnTo>
                  <a:pt x="47304" y="175123"/>
                </a:lnTo>
                <a:lnTo>
                  <a:pt x="48284" y="180566"/>
                </a:lnTo>
                <a:lnTo>
                  <a:pt x="48937" y="186100"/>
                </a:lnTo>
                <a:lnTo>
                  <a:pt x="50324" y="191694"/>
                </a:lnTo>
                <a:lnTo>
                  <a:pt x="52202" y="197329"/>
                </a:lnTo>
                <a:lnTo>
                  <a:pt x="54407" y="202990"/>
                </a:lnTo>
                <a:lnTo>
                  <a:pt x="55876" y="207717"/>
                </a:lnTo>
                <a:lnTo>
                  <a:pt x="57509" y="215508"/>
                </a:lnTo>
                <a:lnTo>
                  <a:pt x="58897" y="218920"/>
                </a:lnTo>
                <a:lnTo>
                  <a:pt x="60775" y="222147"/>
                </a:lnTo>
                <a:lnTo>
                  <a:pt x="62979" y="225250"/>
                </a:lnTo>
                <a:lnTo>
                  <a:pt x="65429" y="231239"/>
                </a:lnTo>
                <a:lnTo>
                  <a:pt x="66517" y="237075"/>
                </a:lnTo>
                <a:lnTo>
                  <a:pt x="67001" y="242844"/>
                </a:lnTo>
                <a:lnTo>
                  <a:pt x="68083" y="245716"/>
                </a:lnTo>
                <a:lnTo>
                  <a:pt x="69756" y="248583"/>
                </a:lnTo>
                <a:lnTo>
                  <a:pt x="71824" y="251447"/>
                </a:lnTo>
                <a:lnTo>
                  <a:pt x="74122" y="257169"/>
                </a:lnTo>
                <a:lnTo>
                  <a:pt x="75597" y="264053"/>
                </a:lnTo>
                <a:lnTo>
                  <a:pt x="76671" y="264618"/>
                </a:lnTo>
                <a:lnTo>
                  <a:pt x="78339" y="264995"/>
                </a:lnTo>
                <a:lnTo>
                  <a:pt x="83309" y="265599"/>
                </a:lnTo>
                <a:lnTo>
                  <a:pt x="83717" y="266601"/>
                </a:lnTo>
                <a:lnTo>
                  <a:pt x="84533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01"/>
          <p:cNvSpPr/>
          <p:nvPr/>
        </p:nvSpPr>
        <p:spPr>
          <a:xfrm>
            <a:off x="3654742" y="1208723"/>
            <a:ext cx="145734" cy="42863"/>
          </a:xfrm>
          <a:custGeom>
            <a:avLst/>
            <a:gdLst/>
            <a:ahLst/>
            <a:cxnLst/>
            <a:rect l="0" t="0" r="0" b="0"/>
            <a:pathLst>
              <a:path w="145734" h="42863">
                <a:moveTo>
                  <a:pt x="0" y="42862"/>
                </a:moveTo>
                <a:lnTo>
                  <a:pt x="4551" y="42862"/>
                </a:lnTo>
                <a:lnTo>
                  <a:pt x="5891" y="41909"/>
                </a:lnTo>
                <a:lnTo>
                  <a:pt x="6785" y="40322"/>
                </a:lnTo>
                <a:lnTo>
                  <a:pt x="8219" y="35481"/>
                </a:lnTo>
                <a:lnTo>
                  <a:pt x="9290" y="34131"/>
                </a:lnTo>
                <a:lnTo>
                  <a:pt x="10956" y="32279"/>
                </a:lnTo>
                <a:lnTo>
                  <a:pt x="15347" y="27681"/>
                </a:lnTo>
                <a:lnTo>
                  <a:pt x="20473" y="22462"/>
                </a:lnTo>
                <a:lnTo>
                  <a:pt x="24126" y="20689"/>
                </a:lnTo>
                <a:lnTo>
                  <a:pt x="28466" y="19508"/>
                </a:lnTo>
                <a:lnTo>
                  <a:pt x="33265" y="18720"/>
                </a:lnTo>
                <a:lnTo>
                  <a:pt x="38370" y="17242"/>
                </a:lnTo>
                <a:lnTo>
                  <a:pt x="43677" y="15304"/>
                </a:lnTo>
                <a:lnTo>
                  <a:pt x="49120" y="13060"/>
                </a:lnTo>
                <a:lnTo>
                  <a:pt x="54654" y="10611"/>
                </a:lnTo>
                <a:lnTo>
                  <a:pt x="65883" y="5351"/>
                </a:lnTo>
                <a:lnTo>
                  <a:pt x="71544" y="3567"/>
                </a:lnTo>
                <a:lnTo>
                  <a:pt x="77224" y="2378"/>
                </a:lnTo>
                <a:lnTo>
                  <a:pt x="82915" y="1585"/>
                </a:lnTo>
                <a:lnTo>
                  <a:pt x="88614" y="1056"/>
                </a:lnTo>
                <a:lnTo>
                  <a:pt x="94319" y="704"/>
                </a:lnTo>
                <a:lnTo>
                  <a:pt x="104785" y="312"/>
                </a:lnTo>
                <a:lnTo>
                  <a:pt x="116031" y="92"/>
                </a:lnTo>
                <a:lnTo>
                  <a:pt x="141196" y="0"/>
                </a:lnTo>
                <a:lnTo>
                  <a:pt x="142708" y="952"/>
                </a:lnTo>
                <a:lnTo>
                  <a:pt x="143716" y="2540"/>
                </a:lnTo>
                <a:lnTo>
                  <a:pt x="145733" y="85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02"/>
          <p:cNvSpPr/>
          <p:nvPr/>
        </p:nvSpPr>
        <p:spPr>
          <a:xfrm>
            <a:off x="3646170" y="128587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142980" y="8572"/>
                </a:lnTo>
                <a:lnTo>
                  <a:pt x="147708" y="7619"/>
                </a:lnTo>
                <a:lnTo>
                  <a:pt x="151811" y="6032"/>
                </a:lnTo>
                <a:lnTo>
                  <a:pt x="155500" y="4021"/>
                </a:lnTo>
                <a:lnTo>
                  <a:pt x="158912" y="2681"/>
                </a:lnTo>
                <a:lnTo>
                  <a:pt x="162138" y="178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03"/>
          <p:cNvSpPr/>
          <p:nvPr/>
        </p:nvSpPr>
        <p:spPr>
          <a:xfrm>
            <a:off x="3920606" y="1148724"/>
            <a:ext cx="231190" cy="178704"/>
          </a:xfrm>
          <a:custGeom>
            <a:avLst/>
            <a:gdLst/>
            <a:ahLst/>
            <a:cxnLst/>
            <a:rect l="0" t="0" r="0" b="0"/>
            <a:pathLst>
              <a:path w="231190" h="178704">
                <a:moveTo>
                  <a:pt x="51319" y="8563"/>
                </a:moveTo>
                <a:lnTo>
                  <a:pt x="59786" y="95"/>
                </a:lnTo>
                <a:lnTo>
                  <a:pt x="53092" y="4"/>
                </a:lnTo>
                <a:lnTo>
                  <a:pt x="52501" y="0"/>
                </a:lnTo>
                <a:lnTo>
                  <a:pt x="47118" y="4544"/>
                </a:lnTo>
                <a:lnTo>
                  <a:pt x="42149" y="9317"/>
                </a:lnTo>
                <a:lnTo>
                  <a:pt x="39491" y="11923"/>
                </a:lnTo>
                <a:lnTo>
                  <a:pt x="36766" y="13661"/>
                </a:lnTo>
                <a:lnTo>
                  <a:pt x="31198" y="15591"/>
                </a:lnTo>
                <a:lnTo>
                  <a:pt x="29333" y="18011"/>
                </a:lnTo>
                <a:lnTo>
                  <a:pt x="28089" y="21529"/>
                </a:lnTo>
                <a:lnTo>
                  <a:pt x="27260" y="25780"/>
                </a:lnTo>
                <a:lnTo>
                  <a:pt x="25754" y="29566"/>
                </a:lnTo>
                <a:lnTo>
                  <a:pt x="23798" y="33042"/>
                </a:lnTo>
                <a:lnTo>
                  <a:pt x="21542" y="36313"/>
                </a:lnTo>
                <a:lnTo>
                  <a:pt x="19085" y="39445"/>
                </a:lnTo>
                <a:lnTo>
                  <a:pt x="16494" y="42486"/>
                </a:lnTo>
                <a:lnTo>
                  <a:pt x="13815" y="45466"/>
                </a:lnTo>
                <a:lnTo>
                  <a:pt x="12029" y="48405"/>
                </a:lnTo>
                <a:lnTo>
                  <a:pt x="10838" y="51317"/>
                </a:lnTo>
                <a:lnTo>
                  <a:pt x="10044" y="54211"/>
                </a:lnTo>
                <a:lnTo>
                  <a:pt x="8562" y="58045"/>
                </a:lnTo>
                <a:lnTo>
                  <a:pt x="6622" y="62506"/>
                </a:lnTo>
                <a:lnTo>
                  <a:pt x="4376" y="67385"/>
                </a:lnTo>
                <a:lnTo>
                  <a:pt x="2878" y="71590"/>
                </a:lnTo>
                <a:lnTo>
                  <a:pt x="1880" y="75346"/>
                </a:lnTo>
                <a:lnTo>
                  <a:pt x="1215" y="78803"/>
                </a:lnTo>
                <a:lnTo>
                  <a:pt x="771" y="83012"/>
                </a:lnTo>
                <a:lnTo>
                  <a:pt x="475" y="87723"/>
                </a:lnTo>
                <a:lnTo>
                  <a:pt x="147" y="97085"/>
                </a:lnTo>
                <a:lnTo>
                  <a:pt x="0" y="104421"/>
                </a:lnTo>
                <a:lnTo>
                  <a:pt x="914" y="107711"/>
                </a:lnTo>
                <a:lnTo>
                  <a:pt x="2475" y="110857"/>
                </a:lnTo>
                <a:lnTo>
                  <a:pt x="4469" y="113906"/>
                </a:lnTo>
                <a:lnTo>
                  <a:pt x="5798" y="117844"/>
                </a:lnTo>
                <a:lnTo>
                  <a:pt x="6684" y="122375"/>
                </a:lnTo>
                <a:lnTo>
                  <a:pt x="7275" y="127300"/>
                </a:lnTo>
                <a:lnTo>
                  <a:pt x="8621" y="131536"/>
                </a:lnTo>
                <a:lnTo>
                  <a:pt x="10471" y="135313"/>
                </a:lnTo>
                <a:lnTo>
                  <a:pt x="12657" y="138783"/>
                </a:lnTo>
                <a:lnTo>
                  <a:pt x="15067" y="142049"/>
                </a:lnTo>
                <a:lnTo>
                  <a:pt x="17626" y="145178"/>
                </a:lnTo>
                <a:lnTo>
                  <a:pt x="20284" y="148217"/>
                </a:lnTo>
                <a:lnTo>
                  <a:pt x="23009" y="151196"/>
                </a:lnTo>
                <a:lnTo>
                  <a:pt x="28576" y="157045"/>
                </a:lnTo>
                <a:lnTo>
                  <a:pt x="32348" y="158986"/>
                </a:lnTo>
                <a:lnTo>
                  <a:pt x="36766" y="160280"/>
                </a:lnTo>
                <a:lnTo>
                  <a:pt x="41617" y="161143"/>
                </a:lnTo>
                <a:lnTo>
                  <a:pt x="45803" y="162670"/>
                </a:lnTo>
                <a:lnTo>
                  <a:pt x="52995" y="166908"/>
                </a:lnTo>
                <a:lnTo>
                  <a:pt x="59366" y="169426"/>
                </a:lnTo>
                <a:lnTo>
                  <a:pt x="66325" y="171498"/>
                </a:lnTo>
                <a:lnTo>
                  <a:pt x="70848" y="173384"/>
                </a:lnTo>
                <a:lnTo>
                  <a:pt x="75768" y="175594"/>
                </a:lnTo>
                <a:lnTo>
                  <a:pt x="80954" y="177067"/>
                </a:lnTo>
                <a:lnTo>
                  <a:pt x="86315" y="178049"/>
                </a:lnTo>
                <a:lnTo>
                  <a:pt x="91795" y="178703"/>
                </a:lnTo>
                <a:lnTo>
                  <a:pt x="96400" y="178188"/>
                </a:lnTo>
                <a:lnTo>
                  <a:pt x="100423" y="176891"/>
                </a:lnTo>
                <a:lnTo>
                  <a:pt x="104058" y="175074"/>
                </a:lnTo>
                <a:lnTo>
                  <a:pt x="109338" y="173863"/>
                </a:lnTo>
                <a:lnTo>
                  <a:pt x="115715" y="173055"/>
                </a:lnTo>
                <a:lnTo>
                  <a:pt x="122825" y="172517"/>
                </a:lnTo>
                <a:lnTo>
                  <a:pt x="128517" y="171206"/>
                </a:lnTo>
                <a:lnTo>
                  <a:pt x="133264" y="169379"/>
                </a:lnTo>
                <a:lnTo>
                  <a:pt x="147036" y="162257"/>
                </a:lnTo>
                <a:lnTo>
                  <a:pt x="168757" y="151317"/>
                </a:lnTo>
                <a:lnTo>
                  <a:pt x="173425" y="148500"/>
                </a:lnTo>
                <a:lnTo>
                  <a:pt x="177491" y="145669"/>
                </a:lnTo>
                <a:lnTo>
                  <a:pt x="181153" y="142830"/>
                </a:lnTo>
                <a:lnTo>
                  <a:pt x="185500" y="139984"/>
                </a:lnTo>
                <a:lnTo>
                  <a:pt x="190303" y="137135"/>
                </a:lnTo>
                <a:lnTo>
                  <a:pt x="195410" y="134282"/>
                </a:lnTo>
                <a:lnTo>
                  <a:pt x="199767" y="130476"/>
                </a:lnTo>
                <a:lnTo>
                  <a:pt x="203624" y="126033"/>
                </a:lnTo>
                <a:lnTo>
                  <a:pt x="207148" y="121167"/>
                </a:lnTo>
                <a:lnTo>
                  <a:pt x="210450" y="116970"/>
                </a:lnTo>
                <a:lnTo>
                  <a:pt x="213604" y="113219"/>
                </a:lnTo>
                <a:lnTo>
                  <a:pt x="216658" y="109766"/>
                </a:lnTo>
                <a:lnTo>
                  <a:pt x="219647" y="105559"/>
                </a:lnTo>
                <a:lnTo>
                  <a:pt x="222593" y="100850"/>
                </a:lnTo>
                <a:lnTo>
                  <a:pt x="225509" y="95805"/>
                </a:lnTo>
                <a:lnTo>
                  <a:pt x="227453" y="91489"/>
                </a:lnTo>
                <a:lnTo>
                  <a:pt x="228749" y="87660"/>
                </a:lnTo>
                <a:lnTo>
                  <a:pt x="229613" y="84154"/>
                </a:lnTo>
                <a:lnTo>
                  <a:pt x="230189" y="79912"/>
                </a:lnTo>
                <a:lnTo>
                  <a:pt x="230573" y="75179"/>
                </a:lnTo>
                <a:lnTo>
                  <a:pt x="231000" y="65793"/>
                </a:lnTo>
                <a:lnTo>
                  <a:pt x="231189" y="58446"/>
                </a:lnTo>
                <a:lnTo>
                  <a:pt x="230287" y="55153"/>
                </a:lnTo>
                <a:lnTo>
                  <a:pt x="228734" y="52006"/>
                </a:lnTo>
                <a:lnTo>
                  <a:pt x="226745" y="48955"/>
                </a:lnTo>
                <a:lnTo>
                  <a:pt x="224467" y="45968"/>
                </a:lnTo>
                <a:lnTo>
                  <a:pt x="221996" y="43025"/>
                </a:lnTo>
                <a:lnTo>
                  <a:pt x="219396" y="40110"/>
                </a:lnTo>
                <a:lnTo>
                  <a:pt x="213967" y="34332"/>
                </a:lnTo>
                <a:lnTo>
                  <a:pt x="211186" y="31457"/>
                </a:lnTo>
                <a:lnTo>
                  <a:pt x="206474" y="28588"/>
                </a:lnTo>
                <a:lnTo>
                  <a:pt x="200476" y="25723"/>
                </a:lnTo>
                <a:lnTo>
                  <a:pt x="193619" y="22861"/>
                </a:lnTo>
                <a:lnTo>
                  <a:pt x="188095" y="20000"/>
                </a:lnTo>
                <a:lnTo>
                  <a:pt x="183461" y="17140"/>
                </a:lnTo>
                <a:lnTo>
                  <a:pt x="179418" y="14281"/>
                </a:lnTo>
                <a:lnTo>
                  <a:pt x="173866" y="12375"/>
                </a:lnTo>
                <a:lnTo>
                  <a:pt x="167307" y="11104"/>
                </a:lnTo>
                <a:lnTo>
                  <a:pt x="160076" y="10257"/>
                </a:lnTo>
                <a:lnTo>
                  <a:pt x="153351" y="8740"/>
                </a:lnTo>
                <a:lnTo>
                  <a:pt x="146963" y="6776"/>
                </a:lnTo>
                <a:lnTo>
                  <a:pt x="140799" y="4514"/>
                </a:lnTo>
                <a:lnTo>
                  <a:pt x="133832" y="3006"/>
                </a:lnTo>
                <a:lnTo>
                  <a:pt x="126330" y="2001"/>
                </a:lnTo>
                <a:lnTo>
                  <a:pt x="118471" y="1331"/>
                </a:lnTo>
                <a:lnTo>
                  <a:pt x="111327" y="884"/>
                </a:lnTo>
                <a:lnTo>
                  <a:pt x="98309" y="388"/>
                </a:lnTo>
                <a:lnTo>
                  <a:pt x="75719" y="108"/>
                </a:lnTo>
                <a:lnTo>
                  <a:pt x="69491" y="1022"/>
                </a:lnTo>
                <a:lnTo>
                  <a:pt x="64386" y="2583"/>
                </a:lnTo>
                <a:lnTo>
                  <a:pt x="60030" y="4576"/>
                </a:lnTo>
                <a:lnTo>
                  <a:pt x="55221" y="5905"/>
                </a:lnTo>
                <a:lnTo>
                  <a:pt x="50110" y="6791"/>
                </a:lnTo>
                <a:lnTo>
                  <a:pt x="44798" y="7382"/>
                </a:lnTo>
                <a:lnTo>
                  <a:pt x="40304" y="8728"/>
                </a:lnTo>
                <a:lnTo>
                  <a:pt x="36355" y="10578"/>
                </a:lnTo>
                <a:lnTo>
                  <a:pt x="29428" y="15174"/>
                </a:lnTo>
                <a:lnTo>
                  <a:pt x="23174" y="20391"/>
                </a:lnTo>
                <a:lnTo>
                  <a:pt x="20174" y="22163"/>
                </a:lnTo>
                <a:lnTo>
                  <a:pt x="17220" y="23345"/>
                </a:lnTo>
                <a:lnTo>
                  <a:pt x="8456" y="257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04"/>
          <p:cNvSpPr/>
          <p:nvPr/>
        </p:nvSpPr>
        <p:spPr>
          <a:xfrm>
            <a:off x="954439" y="1688889"/>
            <a:ext cx="205706" cy="154199"/>
          </a:xfrm>
          <a:custGeom>
            <a:avLst/>
            <a:gdLst/>
            <a:ahLst/>
            <a:cxnLst/>
            <a:rect l="0" t="0" r="0" b="0"/>
            <a:pathLst>
              <a:path w="205706" h="154199">
                <a:moveTo>
                  <a:pt x="145698" y="17038"/>
                </a:moveTo>
                <a:lnTo>
                  <a:pt x="132679" y="17038"/>
                </a:lnTo>
                <a:lnTo>
                  <a:pt x="131304" y="16086"/>
                </a:lnTo>
                <a:lnTo>
                  <a:pt x="130387" y="14498"/>
                </a:lnTo>
                <a:lnTo>
                  <a:pt x="128915" y="9657"/>
                </a:lnTo>
                <a:lnTo>
                  <a:pt x="127842" y="9260"/>
                </a:lnTo>
                <a:lnTo>
                  <a:pt x="124109" y="8819"/>
                </a:lnTo>
                <a:lnTo>
                  <a:pt x="122733" y="7748"/>
                </a:lnTo>
                <a:lnTo>
                  <a:pt x="121816" y="6082"/>
                </a:lnTo>
                <a:lnTo>
                  <a:pt x="121204" y="4019"/>
                </a:lnTo>
                <a:lnTo>
                  <a:pt x="119844" y="2644"/>
                </a:lnTo>
                <a:lnTo>
                  <a:pt x="117984" y="1727"/>
                </a:lnTo>
                <a:lnTo>
                  <a:pt x="113378" y="708"/>
                </a:lnTo>
                <a:lnTo>
                  <a:pt x="108156" y="255"/>
                </a:lnTo>
                <a:lnTo>
                  <a:pt x="102660" y="54"/>
                </a:lnTo>
                <a:lnTo>
                  <a:pt x="99861" y="0"/>
                </a:lnTo>
                <a:lnTo>
                  <a:pt x="96090" y="917"/>
                </a:lnTo>
                <a:lnTo>
                  <a:pt x="91671" y="2481"/>
                </a:lnTo>
                <a:lnTo>
                  <a:pt x="86820" y="4476"/>
                </a:lnTo>
                <a:lnTo>
                  <a:pt x="82633" y="5806"/>
                </a:lnTo>
                <a:lnTo>
                  <a:pt x="78890" y="6692"/>
                </a:lnTo>
                <a:lnTo>
                  <a:pt x="75442" y="7283"/>
                </a:lnTo>
                <a:lnTo>
                  <a:pt x="71238" y="8630"/>
                </a:lnTo>
                <a:lnTo>
                  <a:pt x="66530" y="10480"/>
                </a:lnTo>
                <a:lnTo>
                  <a:pt x="61487" y="12666"/>
                </a:lnTo>
                <a:lnTo>
                  <a:pt x="57172" y="14123"/>
                </a:lnTo>
                <a:lnTo>
                  <a:pt x="53343" y="15095"/>
                </a:lnTo>
                <a:lnTo>
                  <a:pt x="49838" y="15743"/>
                </a:lnTo>
                <a:lnTo>
                  <a:pt x="46549" y="17127"/>
                </a:lnTo>
                <a:lnTo>
                  <a:pt x="40354" y="21205"/>
                </a:lnTo>
                <a:lnTo>
                  <a:pt x="34426" y="23653"/>
                </a:lnTo>
                <a:lnTo>
                  <a:pt x="31512" y="24305"/>
                </a:lnTo>
                <a:lnTo>
                  <a:pt x="28616" y="26645"/>
                </a:lnTo>
                <a:lnTo>
                  <a:pt x="25734" y="30110"/>
                </a:lnTo>
                <a:lnTo>
                  <a:pt x="22859" y="34325"/>
                </a:lnTo>
                <a:lnTo>
                  <a:pt x="19990" y="38088"/>
                </a:lnTo>
                <a:lnTo>
                  <a:pt x="17125" y="41549"/>
                </a:lnTo>
                <a:lnTo>
                  <a:pt x="14263" y="44809"/>
                </a:lnTo>
                <a:lnTo>
                  <a:pt x="12355" y="47934"/>
                </a:lnTo>
                <a:lnTo>
                  <a:pt x="11082" y="50971"/>
                </a:lnTo>
                <a:lnTo>
                  <a:pt x="10234" y="53947"/>
                </a:lnTo>
                <a:lnTo>
                  <a:pt x="8716" y="57837"/>
                </a:lnTo>
                <a:lnTo>
                  <a:pt x="6752" y="62335"/>
                </a:lnTo>
                <a:lnTo>
                  <a:pt x="4490" y="67238"/>
                </a:lnTo>
                <a:lnTo>
                  <a:pt x="2982" y="71460"/>
                </a:lnTo>
                <a:lnTo>
                  <a:pt x="1976" y="75227"/>
                </a:lnTo>
                <a:lnTo>
                  <a:pt x="1306" y="78691"/>
                </a:lnTo>
                <a:lnTo>
                  <a:pt x="859" y="81952"/>
                </a:lnTo>
                <a:lnTo>
                  <a:pt x="561" y="85079"/>
                </a:lnTo>
                <a:lnTo>
                  <a:pt x="363" y="88116"/>
                </a:lnTo>
                <a:lnTo>
                  <a:pt x="230" y="91094"/>
                </a:lnTo>
                <a:lnTo>
                  <a:pt x="83" y="96942"/>
                </a:lnTo>
                <a:lnTo>
                  <a:pt x="0" y="105589"/>
                </a:lnTo>
                <a:lnTo>
                  <a:pt x="941" y="109409"/>
                </a:lnTo>
                <a:lnTo>
                  <a:pt x="2521" y="113862"/>
                </a:lnTo>
                <a:lnTo>
                  <a:pt x="4527" y="118735"/>
                </a:lnTo>
                <a:lnTo>
                  <a:pt x="6816" y="121983"/>
                </a:lnTo>
                <a:lnTo>
                  <a:pt x="9295" y="124149"/>
                </a:lnTo>
                <a:lnTo>
                  <a:pt x="14589" y="127508"/>
                </a:lnTo>
                <a:lnTo>
                  <a:pt x="20117" y="132176"/>
                </a:lnTo>
                <a:lnTo>
                  <a:pt x="23878" y="134754"/>
                </a:lnTo>
                <a:lnTo>
                  <a:pt x="28289" y="137425"/>
                </a:lnTo>
                <a:lnTo>
                  <a:pt x="33136" y="140159"/>
                </a:lnTo>
                <a:lnTo>
                  <a:pt x="38271" y="141981"/>
                </a:lnTo>
                <a:lnTo>
                  <a:pt x="43600" y="143196"/>
                </a:lnTo>
                <a:lnTo>
                  <a:pt x="49058" y="144006"/>
                </a:lnTo>
                <a:lnTo>
                  <a:pt x="52696" y="143593"/>
                </a:lnTo>
                <a:lnTo>
                  <a:pt x="55122" y="142366"/>
                </a:lnTo>
                <a:lnTo>
                  <a:pt x="56739" y="140595"/>
                </a:lnTo>
                <a:lnTo>
                  <a:pt x="59722" y="139414"/>
                </a:lnTo>
                <a:lnTo>
                  <a:pt x="63616" y="138627"/>
                </a:lnTo>
                <a:lnTo>
                  <a:pt x="68116" y="138102"/>
                </a:lnTo>
                <a:lnTo>
                  <a:pt x="72069" y="136800"/>
                </a:lnTo>
                <a:lnTo>
                  <a:pt x="75657" y="134979"/>
                </a:lnTo>
                <a:lnTo>
                  <a:pt x="79002" y="132813"/>
                </a:lnTo>
                <a:lnTo>
                  <a:pt x="85258" y="130406"/>
                </a:lnTo>
                <a:lnTo>
                  <a:pt x="88259" y="129764"/>
                </a:lnTo>
                <a:lnTo>
                  <a:pt x="94135" y="126511"/>
                </a:lnTo>
                <a:lnTo>
                  <a:pt x="99921" y="121890"/>
                </a:lnTo>
                <a:lnTo>
                  <a:pt x="102798" y="119325"/>
                </a:lnTo>
                <a:lnTo>
                  <a:pt x="105668" y="116662"/>
                </a:lnTo>
                <a:lnTo>
                  <a:pt x="107581" y="113934"/>
                </a:lnTo>
                <a:lnTo>
                  <a:pt x="108857" y="111163"/>
                </a:lnTo>
                <a:lnTo>
                  <a:pt x="109707" y="108363"/>
                </a:lnTo>
                <a:lnTo>
                  <a:pt x="111226" y="105544"/>
                </a:lnTo>
                <a:lnTo>
                  <a:pt x="113192" y="102712"/>
                </a:lnTo>
                <a:lnTo>
                  <a:pt x="115455" y="99871"/>
                </a:lnTo>
                <a:lnTo>
                  <a:pt x="116963" y="96073"/>
                </a:lnTo>
                <a:lnTo>
                  <a:pt x="117969" y="91635"/>
                </a:lnTo>
                <a:lnTo>
                  <a:pt x="118639" y="86772"/>
                </a:lnTo>
                <a:lnTo>
                  <a:pt x="120039" y="82577"/>
                </a:lnTo>
                <a:lnTo>
                  <a:pt x="121924" y="78828"/>
                </a:lnTo>
                <a:lnTo>
                  <a:pt x="124134" y="75377"/>
                </a:lnTo>
                <a:lnTo>
                  <a:pt x="125607" y="72123"/>
                </a:lnTo>
                <a:lnTo>
                  <a:pt x="126589" y="69001"/>
                </a:lnTo>
                <a:lnTo>
                  <a:pt x="127244" y="65968"/>
                </a:lnTo>
                <a:lnTo>
                  <a:pt x="127680" y="62993"/>
                </a:lnTo>
                <a:lnTo>
                  <a:pt x="127971" y="60057"/>
                </a:lnTo>
                <a:lnTo>
                  <a:pt x="128165" y="57147"/>
                </a:lnTo>
                <a:lnTo>
                  <a:pt x="128294" y="54255"/>
                </a:lnTo>
                <a:lnTo>
                  <a:pt x="128438" y="48501"/>
                </a:lnTo>
                <a:lnTo>
                  <a:pt x="127524" y="45634"/>
                </a:lnTo>
                <a:lnTo>
                  <a:pt x="125962" y="42769"/>
                </a:lnTo>
                <a:lnTo>
                  <a:pt x="121162" y="35879"/>
                </a:lnTo>
                <a:lnTo>
                  <a:pt x="120506" y="32397"/>
                </a:lnTo>
                <a:lnTo>
                  <a:pt x="120330" y="30135"/>
                </a:lnTo>
                <a:lnTo>
                  <a:pt x="119261" y="28627"/>
                </a:lnTo>
                <a:lnTo>
                  <a:pt x="117596" y="27621"/>
                </a:lnTo>
                <a:lnTo>
                  <a:pt x="111770" y="25728"/>
                </a:lnTo>
                <a:lnTo>
                  <a:pt x="111515" y="30196"/>
                </a:lnTo>
                <a:lnTo>
                  <a:pt x="111440" y="37553"/>
                </a:lnTo>
                <a:lnTo>
                  <a:pt x="112382" y="40239"/>
                </a:lnTo>
                <a:lnTo>
                  <a:pt x="113962" y="42983"/>
                </a:lnTo>
                <a:lnTo>
                  <a:pt x="115968" y="45765"/>
                </a:lnTo>
                <a:lnTo>
                  <a:pt x="117306" y="49524"/>
                </a:lnTo>
                <a:lnTo>
                  <a:pt x="118197" y="53936"/>
                </a:lnTo>
                <a:lnTo>
                  <a:pt x="118792" y="58781"/>
                </a:lnTo>
                <a:lnTo>
                  <a:pt x="119188" y="62964"/>
                </a:lnTo>
                <a:lnTo>
                  <a:pt x="119452" y="66706"/>
                </a:lnTo>
                <a:lnTo>
                  <a:pt x="119628" y="70152"/>
                </a:lnTo>
                <a:lnTo>
                  <a:pt x="119824" y="76522"/>
                </a:lnTo>
                <a:lnTo>
                  <a:pt x="119876" y="79554"/>
                </a:lnTo>
                <a:lnTo>
                  <a:pt x="120863" y="83480"/>
                </a:lnTo>
                <a:lnTo>
                  <a:pt x="122474" y="88003"/>
                </a:lnTo>
                <a:lnTo>
                  <a:pt x="124500" y="92923"/>
                </a:lnTo>
                <a:lnTo>
                  <a:pt x="126804" y="97156"/>
                </a:lnTo>
                <a:lnTo>
                  <a:pt x="129292" y="100930"/>
                </a:lnTo>
                <a:lnTo>
                  <a:pt x="131903" y="104398"/>
                </a:lnTo>
                <a:lnTo>
                  <a:pt x="133644" y="107663"/>
                </a:lnTo>
                <a:lnTo>
                  <a:pt x="134804" y="110792"/>
                </a:lnTo>
                <a:lnTo>
                  <a:pt x="135578" y="113831"/>
                </a:lnTo>
                <a:lnTo>
                  <a:pt x="137046" y="116809"/>
                </a:lnTo>
                <a:lnTo>
                  <a:pt x="138978" y="119747"/>
                </a:lnTo>
                <a:lnTo>
                  <a:pt x="141218" y="122658"/>
                </a:lnTo>
                <a:lnTo>
                  <a:pt x="143664" y="125551"/>
                </a:lnTo>
                <a:lnTo>
                  <a:pt x="146247" y="128433"/>
                </a:lnTo>
                <a:lnTo>
                  <a:pt x="151657" y="134174"/>
                </a:lnTo>
                <a:lnTo>
                  <a:pt x="157236" y="139901"/>
                </a:lnTo>
                <a:lnTo>
                  <a:pt x="161010" y="141809"/>
                </a:lnTo>
                <a:lnTo>
                  <a:pt x="165431" y="143081"/>
                </a:lnTo>
                <a:lnTo>
                  <a:pt x="170283" y="143929"/>
                </a:lnTo>
                <a:lnTo>
                  <a:pt x="174471" y="144495"/>
                </a:lnTo>
                <a:lnTo>
                  <a:pt x="178215" y="144872"/>
                </a:lnTo>
                <a:lnTo>
                  <a:pt x="181663" y="145123"/>
                </a:lnTo>
                <a:lnTo>
                  <a:pt x="183962" y="146243"/>
                </a:lnTo>
                <a:lnTo>
                  <a:pt x="185495" y="147942"/>
                </a:lnTo>
                <a:lnTo>
                  <a:pt x="186517" y="150028"/>
                </a:lnTo>
                <a:lnTo>
                  <a:pt x="189103" y="151418"/>
                </a:lnTo>
                <a:lnTo>
                  <a:pt x="192732" y="152344"/>
                </a:lnTo>
                <a:lnTo>
                  <a:pt x="205705" y="1541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05"/>
          <p:cNvSpPr/>
          <p:nvPr/>
        </p:nvSpPr>
        <p:spPr>
          <a:xfrm>
            <a:off x="1255633" y="1688782"/>
            <a:ext cx="161687" cy="34291"/>
          </a:xfrm>
          <a:custGeom>
            <a:avLst/>
            <a:gdLst/>
            <a:ahLst/>
            <a:cxnLst/>
            <a:rect l="0" t="0" r="0" b="0"/>
            <a:pathLst>
              <a:path w="161687" h="34291">
                <a:moveTo>
                  <a:pt x="7381" y="34290"/>
                </a:moveTo>
                <a:lnTo>
                  <a:pt x="7381" y="26909"/>
                </a:lnTo>
                <a:lnTo>
                  <a:pt x="6429" y="26512"/>
                </a:lnTo>
                <a:lnTo>
                  <a:pt x="1490" y="25953"/>
                </a:lnTo>
                <a:lnTo>
                  <a:pt x="0" y="25822"/>
                </a:lnTo>
                <a:lnTo>
                  <a:pt x="4936" y="25738"/>
                </a:lnTo>
                <a:lnTo>
                  <a:pt x="27504" y="25718"/>
                </a:lnTo>
                <a:lnTo>
                  <a:pt x="31274" y="24765"/>
                </a:lnTo>
                <a:lnTo>
                  <a:pt x="35693" y="23178"/>
                </a:lnTo>
                <a:lnTo>
                  <a:pt x="40543" y="21167"/>
                </a:lnTo>
                <a:lnTo>
                  <a:pt x="44729" y="19826"/>
                </a:lnTo>
                <a:lnTo>
                  <a:pt x="48473" y="18932"/>
                </a:lnTo>
                <a:lnTo>
                  <a:pt x="51920" y="18337"/>
                </a:lnTo>
                <a:lnTo>
                  <a:pt x="56124" y="16987"/>
                </a:lnTo>
                <a:lnTo>
                  <a:pt x="60832" y="15135"/>
                </a:lnTo>
                <a:lnTo>
                  <a:pt x="65875" y="12947"/>
                </a:lnTo>
                <a:lnTo>
                  <a:pt x="71142" y="11489"/>
                </a:lnTo>
                <a:lnTo>
                  <a:pt x="76559" y="10517"/>
                </a:lnTo>
                <a:lnTo>
                  <a:pt x="82074" y="9869"/>
                </a:lnTo>
                <a:lnTo>
                  <a:pt x="87657" y="9437"/>
                </a:lnTo>
                <a:lnTo>
                  <a:pt x="93283" y="9149"/>
                </a:lnTo>
                <a:lnTo>
                  <a:pt x="98939" y="8957"/>
                </a:lnTo>
                <a:lnTo>
                  <a:pt x="104615" y="7876"/>
                </a:lnTo>
                <a:lnTo>
                  <a:pt x="110304" y="6203"/>
                </a:lnTo>
                <a:lnTo>
                  <a:pt x="116001" y="4136"/>
                </a:lnTo>
                <a:lnTo>
                  <a:pt x="121705" y="2757"/>
                </a:lnTo>
                <a:lnTo>
                  <a:pt x="127412" y="1838"/>
                </a:lnTo>
                <a:lnTo>
                  <a:pt x="141158" y="363"/>
                </a:lnTo>
                <a:lnTo>
                  <a:pt x="145578" y="162"/>
                </a:lnTo>
                <a:lnTo>
                  <a:pt x="153421" y="48"/>
                </a:lnTo>
                <a:lnTo>
                  <a:pt x="1616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06"/>
          <p:cNvSpPr/>
          <p:nvPr/>
        </p:nvSpPr>
        <p:spPr>
          <a:xfrm>
            <a:off x="1331594" y="1731645"/>
            <a:ext cx="145734" cy="34186"/>
          </a:xfrm>
          <a:custGeom>
            <a:avLst/>
            <a:gdLst/>
            <a:ahLst/>
            <a:cxnLst/>
            <a:rect l="0" t="0" r="0" b="0"/>
            <a:pathLst>
              <a:path w="145734" h="34186">
                <a:moveTo>
                  <a:pt x="0" y="25717"/>
                </a:moveTo>
                <a:lnTo>
                  <a:pt x="4551" y="25717"/>
                </a:lnTo>
                <a:lnTo>
                  <a:pt x="5892" y="26670"/>
                </a:lnTo>
                <a:lnTo>
                  <a:pt x="6786" y="28257"/>
                </a:lnTo>
                <a:lnTo>
                  <a:pt x="8468" y="33936"/>
                </a:lnTo>
                <a:lnTo>
                  <a:pt x="11066" y="34133"/>
                </a:lnTo>
                <a:lnTo>
                  <a:pt x="13093" y="34185"/>
                </a:lnTo>
                <a:lnTo>
                  <a:pt x="15396" y="33267"/>
                </a:lnTo>
                <a:lnTo>
                  <a:pt x="17884" y="31703"/>
                </a:lnTo>
                <a:lnTo>
                  <a:pt x="20495" y="29708"/>
                </a:lnTo>
                <a:lnTo>
                  <a:pt x="25094" y="28377"/>
                </a:lnTo>
                <a:lnTo>
                  <a:pt x="31017" y="27491"/>
                </a:lnTo>
                <a:lnTo>
                  <a:pt x="37823" y="26899"/>
                </a:lnTo>
                <a:lnTo>
                  <a:pt x="43313" y="26505"/>
                </a:lnTo>
                <a:lnTo>
                  <a:pt x="51953" y="26067"/>
                </a:lnTo>
                <a:lnTo>
                  <a:pt x="56543" y="24998"/>
                </a:lnTo>
                <a:lnTo>
                  <a:pt x="61508" y="23333"/>
                </a:lnTo>
                <a:lnTo>
                  <a:pt x="66723" y="21270"/>
                </a:lnTo>
                <a:lnTo>
                  <a:pt x="71152" y="19895"/>
                </a:lnTo>
                <a:lnTo>
                  <a:pt x="75057" y="18978"/>
                </a:lnTo>
                <a:lnTo>
                  <a:pt x="78614" y="18367"/>
                </a:lnTo>
                <a:lnTo>
                  <a:pt x="82889" y="17960"/>
                </a:lnTo>
                <a:lnTo>
                  <a:pt x="87645" y="17688"/>
                </a:lnTo>
                <a:lnTo>
                  <a:pt x="97056" y="17386"/>
                </a:lnTo>
                <a:lnTo>
                  <a:pt x="104414" y="17252"/>
                </a:lnTo>
                <a:lnTo>
                  <a:pt x="108662" y="16264"/>
                </a:lnTo>
                <a:lnTo>
                  <a:pt x="113399" y="14652"/>
                </a:lnTo>
                <a:lnTo>
                  <a:pt x="118462" y="12626"/>
                </a:lnTo>
                <a:lnTo>
                  <a:pt x="122790" y="11274"/>
                </a:lnTo>
                <a:lnTo>
                  <a:pt x="126627" y="10374"/>
                </a:lnTo>
                <a:lnTo>
                  <a:pt x="130138" y="9773"/>
                </a:lnTo>
                <a:lnTo>
                  <a:pt x="133432" y="9373"/>
                </a:lnTo>
                <a:lnTo>
                  <a:pt x="136580" y="9106"/>
                </a:lnTo>
                <a:lnTo>
                  <a:pt x="139631" y="8928"/>
                </a:lnTo>
                <a:lnTo>
                  <a:pt x="141665" y="7857"/>
                </a:lnTo>
                <a:lnTo>
                  <a:pt x="143021" y="6190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07"/>
          <p:cNvSpPr/>
          <p:nvPr/>
        </p:nvSpPr>
        <p:spPr>
          <a:xfrm>
            <a:off x="1571624" y="1654524"/>
            <a:ext cx="188084" cy="162847"/>
          </a:xfrm>
          <a:custGeom>
            <a:avLst/>
            <a:gdLst/>
            <a:ahLst/>
            <a:cxnLst/>
            <a:rect l="0" t="0" r="0" b="0"/>
            <a:pathLst>
              <a:path w="188084" h="162847">
                <a:moveTo>
                  <a:pt x="0" y="25686"/>
                </a:moveTo>
                <a:lnTo>
                  <a:pt x="0" y="21135"/>
                </a:lnTo>
                <a:lnTo>
                  <a:pt x="953" y="19794"/>
                </a:lnTo>
                <a:lnTo>
                  <a:pt x="2540" y="18900"/>
                </a:lnTo>
                <a:lnTo>
                  <a:pt x="7381" y="17466"/>
                </a:lnTo>
                <a:lnTo>
                  <a:pt x="12771" y="12667"/>
                </a:lnTo>
                <a:lnTo>
                  <a:pt x="15181" y="11291"/>
                </a:lnTo>
                <a:lnTo>
                  <a:pt x="20400" y="9763"/>
                </a:lnTo>
                <a:lnTo>
                  <a:pt x="24078" y="9356"/>
                </a:lnTo>
                <a:lnTo>
                  <a:pt x="28435" y="9084"/>
                </a:lnTo>
                <a:lnTo>
                  <a:pt x="33244" y="8903"/>
                </a:lnTo>
                <a:lnTo>
                  <a:pt x="37403" y="7830"/>
                </a:lnTo>
                <a:lnTo>
                  <a:pt x="41128" y="6162"/>
                </a:lnTo>
                <a:lnTo>
                  <a:pt x="44564" y="4097"/>
                </a:lnTo>
                <a:lnTo>
                  <a:pt x="49712" y="2721"/>
                </a:lnTo>
                <a:lnTo>
                  <a:pt x="56001" y="1803"/>
                </a:lnTo>
                <a:lnTo>
                  <a:pt x="63052" y="1191"/>
                </a:lnTo>
                <a:lnTo>
                  <a:pt x="68705" y="784"/>
                </a:lnTo>
                <a:lnTo>
                  <a:pt x="77526" y="331"/>
                </a:lnTo>
                <a:lnTo>
                  <a:pt x="87161" y="129"/>
                </a:lnTo>
                <a:lnTo>
                  <a:pt x="104318" y="0"/>
                </a:lnTo>
                <a:lnTo>
                  <a:pt x="107646" y="942"/>
                </a:lnTo>
                <a:lnTo>
                  <a:pt x="110816" y="2522"/>
                </a:lnTo>
                <a:lnTo>
                  <a:pt x="113883" y="4528"/>
                </a:lnTo>
                <a:lnTo>
                  <a:pt x="116879" y="5866"/>
                </a:lnTo>
                <a:lnTo>
                  <a:pt x="122749" y="7352"/>
                </a:lnTo>
                <a:lnTo>
                  <a:pt x="124695" y="8701"/>
                </a:lnTo>
                <a:lnTo>
                  <a:pt x="125993" y="10552"/>
                </a:lnTo>
                <a:lnTo>
                  <a:pt x="127435" y="15150"/>
                </a:lnTo>
                <a:lnTo>
                  <a:pt x="127819" y="17709"/>
                </a:lnTo>
                <a:lnTo>
                  <a:pt x="128075" y="20368"/>
                </a:lnTo>
                <a:lnTo>
                  <a:pt x="127294" y="22140"/>
                </a:lnTo>
                <a:lnTo>
                  <a:pt x="125820" y="23322"/>
                </a:lnTo>
                <a:lnTo>
                  <a:pt x="123885" y="24110"/>
                </a:lnTo>
                <a:lnTo>
                  <a:pt x="119195" y="27525"/>
                </a:lnTo>
                <a:lnTo>
                  <a:pt x="113936" y="32218"/>
                </a:lnTo>
                <a:lnTo>
                  <a:pt x="108423" y="37479"/>
                </a:lnTo>
                <a:lnTo>
                  <a:pt x="87414" y="58292"/>
                </a:lnTo>
                <a:lnTo>
                  <a:pt x="86851" y="59806"/>
                </a:lnTo>
                <a:lnTo>
                  <a:pt x="86226" y="64028"/>
                </a:lnTo>
                <a:lnTo>
                  <a:pt x="85738" y="68430"/>
                </a:lnTo>
                <a:lnTo>
                  <a:pt x="90280" y="68513"/>
                </a:lnTo>
                <a:lnTo>
                  <a:pt x="110428" y="68545"/>
                </a:lnTo>
                <a:lnTo>
                  <a:pt x="115529" y="69499"/>
                </a:lnTo>
                <a:lnTo>
                  <a:pt x="120834" y="71087"/>
                </a:lnTo>
                <a:lnTo>
                  <a:pt x="126276" y="73098"/>
                </a:lnTo>
                <a:lnTo>
                  <a:pt x="130857" y="74439"/>
                </a:lnTo>
                <a:lnTo>
                  <a:pt x="134863" y="75333"/>
                </a:lnTo>
                <a:lnTo>
                  <a:pt x="138487" y="75929"/>
                </a:lnTo>
                <a:lnTo>
                  <a:pt x="142807" y="77278"/>
                </a:lnTo>
                <a:lnTo>
                  <a:pt x="147592" y="79131"/>
                </a:lnTo>
                <a:lnTo>
                  <a:pt x="152688" y="81318"/>
                </a:lnTo>
                <a:lnTo>
                  <a:pt x="157037" y="82777"/>
                </a:lnTo>
                <a:lnTo>
                  <a:pt x="160889" y="83749"/>
                </a:lnTo>
                <a:lnTo>
                  <a:pt x="164409" y="84397"/>
                </a:lnTo>
                <a:lnTo>
                  <a:pt x="167709" y="85781"/>
                </a:lnTo>
                <a:lnTo>
                  <a:pt x="170861" y="87657"/>
                </a:lnTo>
                <a:lnTo>
                  <a:pt x="173915" y="89860"/>
                </a:lnTo>
                <a:lnTo>
                  <a:pt x="176903" y="92281"/>
                </a:lnTo>
                <a:lnTo>
                  <a:pt x="179848" y="94847"/>
                </a:lnTo>
                <a:lnTo>
                  <a:pt x="182764" y="97511"/>
                </a:lnTo>
                <a:lnTo>
                  <a:pt x="184708" y="100239"/>
                </a:lnTo>
                <a:lnTo>
                  <a:pt x="186004" y="103010"/>
                </a:lnTo>
                <a:lnTo>
                  <a:pt x="186868" y="105810"/>
                </a:lnTo>
                <a:lnTo>
                  <a:pt x="187444" y="108630"/>
                </a:lnTo>
                <a:lnTo>
                  <a:pt x="187828" y="111462"/>
                </a:lnTo>
                <a:lnTo>
                  <a:pt x="188083" y="114302"/>
                </a:lnTo>
                <a:lnTo>
                  <a:pt x="187302" y="117148"/>
                </a:lnTo>
                <a:lnTo>
                  <a:pt x="185828" y="119998"/>
                </a:lnTo>
                <a:lnTo>
                  <a:pt x="183893" y="122851"/>
                </a:lnTo>
                <a:lnTo>
                  <a:pt x="181650" y="125705"/>
                </a:lnTo>
                <a:lnTo>
                  <a:pt x="179203" y="128560"/>
                </a:lnTo>
                <a:lnTo>
                  <a:pt x="176619" y="131416"/>
                </a:lnTo>
                <a:lnTo>
                  <a:pt x="172991" y="134273"/>
                </a:lnTo>
                <a:lnTo>
                  <a:pt x="168667" y="137129"/>
                </a:lnTo>
                <a:lnTo>
                  <a:pt x="163880" y="139987"/>
                </a:lnTo>
                <a:lnTo>
                  <a:pt x="158784" y="141891"/>
                </a:lnTo>
                <a:lnTo>
                  <a:pt x="153481" y="143161"/>
                </a:lnTo>
                <a:lnTo>
                  <a:pt x="148041" y="144008"/>
                </a:lnTo>
                <a:lnTo>
                  <a:pt x="143461" y="145524"/>
                </a:lnTo>
                <a:lnTo>
                  <a:pt x="139456" y="147488"/>
                </a:lnTo>
                <a:lnTo>
                  <a:pt x="135833" y="149750"/>
                </a:lnTo>
                <a:lnTo>
                  <a:pt x="131513" y="152210"/>
                </a:lnTo>
                <a:lnTo>
                  <a:pt x="121633" y="157484"/>
                </a:lnTo>
                <a:lnTo>
                  <a:pt x="116331" y="159271"/>
                </a:lnTo>
                <a:lnTo>
                  <a:pt x="110892" y="160463"/>
                </a:lnTo>
                <a:lnTo>
                  <a:pt x="105360" y="161257"/>
                </a:lnTo>
                <a:lnTo>
                  <a:pt x="99768" y="161786"/>
                </a:lnTo>
                <a:lnTo>
                  <a:pt x="94135" y="162139"/>
                </a:lnTo>
                <a:lnTo>
                  <a:pt x="83748" y="162532"/>
                </a:lnTo>
                <a:lnTo>
                  <a:pt x="72545" y="162753"/>
                </a:lnTo>
                <a:lnTo>
                  <a:pt x="45791" y="162842"/>
                </a:lnTo>
                <a:lnTo>
                  <a:pt x="43863" y="161891"/>
                </a:lnTo>
                <a:lnTo>
                  <a:pt x="39180" y="158294"/>
                </a:lnTo>
                <a:lnTo>
                  <a:pt x="34418" y="154378"/>
                </a:lnTo>
                <a:lnTo>
                  <a:pt x="34347" y="156860"/>
                </a:lnTo>
                <a:lnTo>
                  <a:pt x="34290" y="1628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08"/>
          <p:cNvSpPr/>
          <p:nvPr/>
        </p:nvSpPr>
        <p:spPr>
          <a:xfrm>
            <a:off x="2214562" y="1628775"/>
            <a:ext cx="184619" cy="171438"/>
          </a:xfrm>
          <a:custGeom>
            <a:avLst/>
            <a:gdLst/>
            <a:ahLst/>
            <a:cxnLst/>
            <a:rect l="0" t="0" r="0" b="0"/>
            <a:pathLst>
              <a:path w="184619" h="171438">
                <a:moveTo>
                  <a:pt x="0" y="0"/>
                </a:moveTo>
                <a:lnTo>
                  <a:pt x="0" y="171406"/>
                </a:lnTo>
                <a:lnTo>
                  <a:pt x="4551" y="171437"/>
                </a:lnTo>
                <a:lnTo>
                  <a:pt x="5892" y="170488"/>
                </a:lnTo>
                <a:lnTo>
                  <a:pt x="6785" y="168904"/>
                </a:lnTo>
                <a:lnTo>
                  <a:pt x="7778" y="164603"/>
                </a:lnTo>
                <a:lnTo>
                  <a:pt x="8219" y="159517"/>
                </a:lnTo>
                <a:lnTo>
                  <a:pt x="8337" y="156827"/>
                </a:lnTo>
                <a:lnTo>
                  <a:pt x="8468" y="151298"/>
                </a:lnTo>
                <a:lnTo>
                  <a:pt x="8542" y="142831"/>
                </a:lnTo>
                <a:lnTo>
                  <a:pt x="9504" y="139988"/>
                </a:lnTo>
                <a:lnTo>
                  <a:pt x="11099" y="137140"/>
                </a:lnTo>
                <a:lnTo>
                  <a:pt x="13114" y="134289"/>
                </a:lnTo>
                <a:lnTo>
                  <a:pt x="15410" y="131436"/>
                </a:lnTo>
                <a:lnTo>
                  <a:pt x="17893" y="128581"/>
                </a:lnTo>
                <a:lnTo>
                  <a:pt x="20501" y="125726"/>
                </a:lnTo>
                <a:lnTo>
                  <a:pt x="23193" y="121917"/>
                </a:lnTo>
                <a:lnTo>
                  <a:pt x="25939" y="117473"/>
                </a:lnTo>
                <a:lnTo>
                  <a:pt x="28723" y="112605"/>
                </a:lnTo>
                <a:lnTo>
                  <a:pt x="32483" y="108407"/>
                </a:lnTo>
                <a:lnTo>
                  <a:pt x="36896" y="104656"/>
                </a:lnTo>
                <a:lnTo>
                  <a:pt x="41742" y="101203"/>
                </a:lnTo>
                <a:lnTo>
                  <a:pt x="46878" y="97949"/>
                </a:lnTo>
                <a:lnTo>
                  <a:pt x="52207" y="94826"/>
                </a:lnTo>
                <a:lnTo>
                  <a:pt x="57665" y="91793"/>
                </a:lnTo>
                <a:lnTo>
                  <a:pt x="68809" y="85881"/>
                </a:lnTo>
                <a:lnTo>
                  <a:pt x="91485" y="74326"/>
                </a:lnTo>
                <a:lnTo>
                  <a:pt x="97185" y="72410"/>
                </a:lnTo>
                <a:lnTo>
                  <a:pt x="102890" y="71133"/>
                </a:lnTo>
                <a:lnTo>
                  <a:pt x="108598" y="70282"/>
                </a:lnTo>
                <a:lnTo>
                  <a:pt x="114309" y="69715"/>
                </a:lnTo>
                <a:lnTo>
                  <a:pt x="120021" y="69336"/>
                </a:lnTo>
                <a:lnTo>
                  <a:pt x="125734" y="69084"/>
                </a:lnTo>
                <a:lnTo>
                  <a:pt x="137162" y="68804"/>
                </a:lnTo>
                <a:lnTo>
                  <a:pt x="142876" y="68729"/>
                </a:lnTo>
                <a:lnTo>
                  <a:pt x="147638" y="69632"/>
                </a:lnTo>
                <a:lnTo>
                  <a:pt x="151766" y="71186"/>
                </a:lnTo>
                <a:lnTo>
                  <a:pt x="155470" y="73175"/>
                </a:lnTo>
                <a:lnTo>
                  <a:pt x="158891" y="74500"/>
                </a:lnTo>
                <a:lnTo>
                  <a:pt x="162125" y="75384"/>
                </a:lnTo>
                <a:lnTo>
                  <a:pt x="165234" y="75974"/>
                </a:lnTo>
                <a:lnTo>
                  <a:pt x="168258" y="77319"/>
                </a:lnTo>
                <a:lnTo>
                  <a:pt x="171227" y="79168"/>
                </a:lnTo>
                <a:lnTo>
                  <a:pt x="174159" y="81354"/>
                </a:lnTo>
                <a:lnTo>
                  <a:pt x="176113" y="84716"/>
                </a:lnTo>
                <a:lnTo>
                  <a:pt x="177416" y="88862"/>
                </a:lnTo>
                <a:lnTo>
                  <a:pt x="178285" y="93531"/>
                </a:lnTo>
                <a:lnTo>
                  <a:pt x="179817" y="97596"/>
                </a:lnTo>
                <a:lnTo>
                  <a:pt x="181790" y="101259"/>
                </a:lnTo>
                <a:lnTo>
                  <a:pt x="184059" y="104653"/>
                </a:lnTo>
                <a:lnTo>
                  <a:pt x="184618" y="107869"/>
                </a:lnTo>
                <a:lnTo>
                  <a:pt x="184039" y="110965"/>
                </a:lnTo>
                <a:lnTo>
                  <a:pt x="182700" y="113981"/>
                </a:lnTo>
                <a:lnTo>
                  <a:pt x="181808" y="116945"/>
                </a:lnTo>
                <a:lnTo>
                  <a:pt x="181213" y="119873"/>
                </a:lnTo>
                <a:lnTo>
                  <a:pt x="180816" y="122778"/>
                </a:lnTo>
                <a:lnTo>
                  <a:pt x="179599" y="125667"/>
                </a:lnTo>
                <a:lnTo>
                  <a:pt x="177835" y="128545"/>
                </a:lnTo>
                <a:lnTo>
                  <a:pt x="175707" y="131417"/>
                </a:lnTo>
                <a:lnTo>
                  <a:pt x="173335" y="134284"/>
                </a:lnTo>
                <a:lnTo>
                  <a:pt x="170802" y="137147"/>
                </a:lnTo>
                <a:lnTo>
                  <a:pt x="168160" y="140009"/>
                </a:lnTo>
                <a:lnTo>
                  <a:pt x="164494" y="142869"/>
                </a:lnTo>
                <a:lnTo>
                  <a:pt x="160145" y="145728"/>
                </a:lnTo>
                <a:lnTo>
                  <a:pt x="155341" y="148587"/>
                </a:lnTo>
                <a:lnTo>
                  <a:pt x="151186" y="151445"/>
                </a:lnTo>
                <a:lnTo>
                  <a:pt x="147463" y="154303"/>
                </a:lnTo>
                <a:lnTo>
                  <a:pt x="144029" y="157161"/>
                </a:lnTo>
                <a:lnTo>
                  <a:pt x="140787" y="159067"/>
                </a:lnTo>
                <a:lnTo>
                  <a:pt x="137673" y="160337"/>
                </a:lnTo>
                <a:lnTo>
                  <a:pt x="134644" y="161183"/>
                </a:lnTo>
                <a:lnTo>
                  <a:pt x="130720" y="161748"/>
                </a:lnTo>
                <a:lnTo>
                  <a:pt x="126199" y="162124"/>
                </a:lnTo>
                <a:lnTo>
                  <a:pt x="117048" y="162542"/>
                </a:lnTo>
                <a:lnTo>
                  <a:pt x="109806" y="162729"/>
                </a:lnTo>
                <a:lnTo>
                  <a:pt x="92558" y="162871"/>
                </a:lnTo>
                <a:lnTo>
                  <a:pt x="90280" y="162873"/>
                </a:lnTo>
                <a:lnTo>
                  <a:pt x="89714" y="161922"/>
                </a:lnTo>
                <a:lnTo>
                  <a:pt x="90289" y="160335"/>
                </a:lnTo>
                <a:lnTo>
                  <a:pt x="94297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09"/>
          <p:cNvSpPr/>
          <p:nvPr/>
        </p:nvSpPr>
        <p:spPr>
          <a:xfrm>
            <a:off x="2506027" y="1680210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49959" y="17145"/>
                </a:lnTo>
                <a:lnTo>
                  <a:pt x="55214" y="16192"/>
                </a:lnTo>
                <a:lnTo>
                  <a:pt x="60621" y="14604"/>
                </a:lnTo>
                <a:lnTo>
                  <a:pt x="66132" y="12594"/>
                </a:lnTo>
                <a:lnTo>
                  <a:pt x="71710" y="11253"/>
                </a:lnTo>
                <a:lnTo>
                  <a:pt x="77335" y="10360"/>
                </a:lnTo>
                <a:lnTo>
                  <a:pt x="82989" y="9764"/>
                </a:lnTo>
                <a:lnTo>
                  <a:pt x="87711" y="8414"/>
                </a:lnTo>
                <a:lnTo>
                  <a:pt x="91811" y="6562"/>
                </a:lnTo>
                <a:lnTo>
                  <a:pt x="95497" y="4374"/>
                </a:lnTo>
                <a:lnTo>
                  <a:pt x="100813" y="2916"/>
                </a:lnTo>
                <a:lnTo>
                  <a:pt x="107214" y="1944"/>
                </a:lnTo>
                <a:lnTo>
                  <a:pt x="114338" y="1296"/>
                </a:lnTo>
                <a:lnTo>
                  <a:pt x="120040" y="864"/>
                </a:lnTo>
                <a:lnTo>
                  <a:pt x="128916" y="384"/>
                </a:lnTo>
                <a:lnTo>
                  <a:pt x="138576" y="170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10"/>
          <p:cNvSpPr/>
          <p:nvPr/>
        </p:nvSpPr>
        <p:spPr>
          <a:xfrm>
            <a:off x="2591752" y="1740217"/>
            <a:ext cx="162878" cy="25719"/>
          </a:xfrm>
          <a:custGeom>
            <a:avLst/>
            <a:gdLst/>
            <a:ahLst/>
            <a:cxnLst/>
            <a:rect l="0" t="0" r="0" b="0"/>
            <a:pathLst>
              <a:path w="162878" h="25719">
                <a:moveTo>
                  <a:pt x="0" y="25718"/>
                </a:moveTo>
                <a:lnTo>
                  <a:pt x="33243" y="25718"/>
                </a:lnTo>
                <a:lnTo>
                  <a:pt x="38355" y="24765"/>
                </a:lnTo>
                <a:lnTo>
                  <a:pt x="43667" y="23178"/>
                </a:lnTo>
                <a:lnTo>
                  <a:pt x="49114" y="21167"/>
                </a:lnTo>
                <a:lnTo>
                  <a:pt x="53698" y="19826"/>
                </a:lnTo>
                <a:lnTo>
                  <a:pt x="57706" y="18932"/>
                </a:lnTo>
                <a:lnTo>
                  <a:pt x="61331" y="18337"/>
                </a:lnTo>
                <a:lnTo>
                  <a:pt x="66604" y="17939"/>
                </a:lnTo>
                <a:lnTo>
                  <a:pt x="72978" y="17675"/>
                </a:lnTo>
                <a:lnTo>
                  <a:pt x="94637" y="17250"/>
                </a:lnTo>
                <a:lnTo>
                  <a:pt x="99286" y="16262"/>
                </a:lnTo>
                <a:lnTo>
                  <a:pt x="104291" y="14652"/>
                </a:lnTo>
                <a:lnTo>
                  <a:pt x="109532" y="12625"/>
                </a:lnTo>
                <a:lnTo>
                  <a:pt x="114932" y="11274"/>
                </a:lnTo>
                <a:lnTo>
                  <a:pt x="120436" y="10374"/>
                </a:lnTo>
                <a:lnTo>
                  <a:pt x="126011" y="9773"/>
                </a:lnTo>
                <a:lnTo>
                  <a:pt x="130680" y="9373"/>
                </a:lnTo>
                <a:lnTo>
                  <a:pt x="134745" y="9106"/>
                </a:lnTo>
                <a:lnTo>
                  <a:pt x="138407" y="8928"/>
                </a:lnTo>
                <a:lnTo>
                  <a:pt x="141801" y="7857"/>
                </a:lnTo>
                <a:lnTo>
                  <a:pt x="145017" y="6191"/>
                </a:lnTo>
                <a:lnTo>
                  <a:pt x="148113" y="4127"/>
                </a:lnTo>
                <a:lnTo>
                  <a:pt x="151129" y="2751"/>
                </a:lnTo>
                <a:lnTo>
                  <a:pt x="154093" y="1834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11"/>
          <p:cNvSpPr/>
          <p:nvPr/>
        </p:nvSpPr>
        <p:spPr>
          <a:xfrm>
            <a:off x="2814637" y="1637347"/>
            <a:ext cx="77153" cy="171451"/>
          </a:xfrm>
          <a:custGeom>
            <a:avLst/>
            <a:gdLst/>
            <a:ahLst/>
            <a:cxnLst/>
            <a:rect l="0" t="0" r="0" b="0"/>
            <a:pathLst>
              <a:path w="77153" h="171451">
                <a:moveTo>
                  <a:pt x="0" y="0"/>
                </a:moveTo>
                <a:lnTo>
                  <a:pt x="0" y="33170"/>
                </a:lnTo>
                <a:lnTo>
                  <a:pt x="952" y="38306"/>
                </a:lnTo>
                <a:lnTo>
                  <a:pt x="2540" y="43635"/>
                </a:lnTo>
                <a:lnTo>
                  <a:pt x="4551" y="49092"/>
                </a:lnTo>
                <a:lnTo>
                  <a:pt x="5892" y="53683"/>
                </a:lnTo>
                <a:lnTo>
                  <a:pt x="6785" y="57696"/>
                </a:lnTo>
                <a:lnTo>
                  <a:pt x="7381" y="61324"/>
                </a:lnTo>
                <a:lnTo>
                  <a:pt x="8731" y="65648"/>
                </a:lnTo>
                <a:lnTo>
                  <a:pt x="10583" y="70435"/>
                </a:lnTo>
                <a:lnTo>
                  <a:pt x="12770" y="75532"/>
                </a:lnTo>
                <a:lnTo>
                  <a:pt x="17741" y="86275"/>
                </a:lnTo>
                <a:lnTo>
                  <a:pt x="20400" y="91807"/>
                </a:lnTo>
                <a:lnTo>
                  <a:pt x="22172" y="97399"/>
                </a:lnTo>
                <a:lnTo>
                  <a:pt x="23354" y="103033"/>
                </a:lnTo>
                <a:lnTo>
                  <a:pt x="24142" y="108694"/>
                </a:lnTo>
                <a:lnTo>
                  <a:pt x="25620" y="113420"/>
                </a:lnTo>
                <a:lnTo>
                  <a:pt x="27557" y="117523"/>
                </a:lnTo>
                <a:lnTo>
                  <a:pt x="29801" y="121211"/>
                </a:lnTo>
                <a:lnTo>
                  <a:pt x="32250" y="124623"/>
                </a:lnTo>
                <a:lnTo>
                  <a:pt x="34835" y="127849"/>
                </a:lnTo>
                <a:lnTo>
                  <a:pt x="37511" y="130953"/>
                </a:lnTo>
                <a:lnTo>
                  <a:pt x="39295" y="133974"/>
                </a:lnTo>
                <a:lnTo>
                  <a:pt x="40484" y="136941"/>
                </a:lnTo>
                <a:lnTo>
                  <a:pt x="41277" y="139872"/>
                </a:lnTo>
                <a:lnTo>
                  <a:pt x="42758" y="142778"/>
                </a:lnTo>
                <a:lnTo>
                  <a:pt x="44698" y="145668"/>
                </a:lnTo>
                <a:lnTo>
                  <a:pt x="46944" y="148547"/>
                </a:lnTo>
                <a:lnTo>
                  <a:pt x="48440" y="151419"/>
                </a:lnTo>
                <a:lnTo>
                  <a:pt x="49439" y="154286"/>
                </a:lnTo>
                <a:lnTo>
                  <a:pt x="50104" y="157150"/>
                </a:lnTo>
                <a:lnTo>
                  <a:pt x="51500" y="159059"/>
                </a:lnTo>
                <a:lnTo>
                  <a:pt x="53383" y="160332"/>
                </a:lnTo>
                <a:lnTo>
                  <a:pt x="55591" y="161181"/>
                </a:lnTo>
                <a:lnTo>
                  <a:pt x="58016" y="162699"/>
                </a:lnTo>
                <a:lnTo>
                  <a:pt x="60585" y="164663"/>
                </a:lnTo>
                <a:lnTo>
                  <a:pt x="67001" y="170109"/>
                </a:lnTo>
                <a:lnTo>
                  <a:pt x="68480" y="170556"/>
                </a:lnTo>
                <a:lnTo>
                  <a:pt x="70418" y="170854"/>
                </a:lnTo>
                <a:lnTo>
                  <a:pt x="77152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12"/>
          <p:cNvSpPr/>
          <p:nvPr/>
        </p:nvSpPr>
        <p:spPr>
          <a:xfrm>
            <a:off x="2917612" y="1612017"/>
            <a:ext cx="197064" cy="145228"/>
          </a:xfrm>
          <a:custGeom>
            <a:avLst/>
            <a:gdLst/>
            <a:ahLst/>
            <a:cxnLst/>
            <a:rect l="0" t="0" r="0" b="0"/>
            <a:pathLst>
              <a:path w="197064" h="145228">
                <a:moveTo>
                  <a:pt x="8467" y="51047"/>
                </a:moveTo>
                <a:lnTo>
                  <a:pt x="3917" y="51047"/>
                </a:lnTo>
                <a:lnTo>
                  <a:pt x="2576" y="50095"/>
                </a:lnTo>
                <a:lnTo>
                  <a:pt x="1682" y="48508"/>
                </a:lnTo>
                <a:lnTo>
                  <a:pt x="248" y="43667"/>
                </a:lnTo>
                <a:lnTo>
                  <a:pt x="52" y="40465"/>
                </a:lnTo>
                <a:lnTo>
                  <a:pt x="0" y="38277"/>
                </a:lnTo>
                <a:lnTo>
                  <a:pt x="917" y="35867"/>
                </a:lnTo>
                <a:lnTo>
                  <a:pt x="2482" y="33307"/>
                </a:lnTo>
                <a:lnTo>
                  <a:pt x="4477" y="30648"/>
                </a:lnTo>
                <a:lnTo>
                  <a:pt x="6760" y="27923"/>
                </a:lnTo>
                <a:lnTo>
                  <a:pt x="9234" y="25153"/>
                </a:lnTo>
                <a:lnTo>
                  <a:pt x="11836" y="22355"/>
                </a:lnTo>
                <a:lnTo>
                  <a:pt x="15476" y="20489"/>
                </a:lnTo>
                <a:lnTo>
                  <a:pt x="19807" y="19245"/>
                </a:lnTo>
                <a:lnTo>
                  <a:pt x="24600" y="18416"/>
                </a:lnTo>
                <a:lnTo>
                  <a:pt x="29700" y="16911"/>
                </a:lnTo>
                <a:lnTo>
                  <a:pt x="35005" y="14955"/>
                </a:lnTo>
                <a:lnTo>
                  <a:pt x="40447" y="12698"/>
                </a:lnTo>
                <a:lnTo>
                  <a:pt x="45979" y="11194"/>
                </a:lnTo>
                <a:lnTo>
                  <a:pt x="51573" y="10191"/>
                </a:lnTo>
                <a:lnTo>
                  <a:pt x="57207" y="9522"/>
                </a:lnTo>
                <a:lnTo>
                  <a:pt x="62868" y="8124"/>
                </a:lnTo>
                <a:lnTo>
                  <a:pt x="68547" y="6239"/>
                </a:lnTo>
                <a:lnTo>
                  <a:pt x="74238" y="4030"/>
                </a:lnTo>
                <a:lnTo>
                  <a:pt x="78984" y="2558"/>
                </a:lnTo>
                <a:lnTo>
                  <a:pt x="83101" y="1576"/>
                </a:lnTo>
                <a:lnTo>
                  <a:pt x="86798" y="922"/>
                </a:lnTo>
                <a:lnTo>
                  <a:pt x="91168" y="485"/>
                </a:lnTo>
                <a:lnTo>
                  <a:pt x="95986" y="194"/>
                </a:lnTo>
                <a:lnTo>
                  <a:pt x="101103" y="0"/>
                </a:lnTo>
                <a:lnTo>
                  <a:pt x="105467" y="824"/>
                </a:lnTo>
                <a:lnTo>
                  <a:pt x="109329" y="2325"/>
                </a:lnTo>
                <a:lnTo>
                  <a:pt x="112856" y="4278"/>
                </a:lnTo>
                <a:lnTo>
                  <a:pt x="116160" y="6533"/>
                </a:lnTo>
                <a:lnTo>
                  <a:pt x="119315" y="8989"/>
                </a:lnTo>
                <a:lnTo>
                  <a:pt x="126672" y="15223"/>
                </a:lnTo>
                <a:lnTo>
                  <a:pt x="127275" y="16687"/>
                </a:lnTo>
                <a:lnTo>
                  <a:pt x="127946" y="20854"/>
                </a:lnTo>
                <a:lnTo>
                  <a:pt x="128125" y="24251"/>
                </a:lnTo>
                <a:lnTo>
                  <a:pt x="128323" y="33105"/>
                </a:lnTo>
                <a:lnTo>
                  <a:pt x="128435" y="44250"/>
                </a:lnTo>
                <a:lnTo>
                  <a:pt x="127499" y="48421"/>
                </a:lnTo>
                <a:lnTo>
                  <a:pt x="125921" y="53106"/>
                </a:lnTo>
                <a:lnTo>
                  <a:pt x="123918" y="58135"/>
                </a:lnTo>
                <a:lnTo>
                  <a:pt x="121629" y="63392"/>
                </a:lnTo>
                <a:lnTo>
                  <a:pt x="116547" y="74314"/>
                </a:lnTo>
                <a:lnTo>
                  <a:pt x="112905" y="78941"/>
                </a:lnTo>
                <a:lnTo>
                  <a:pt x="108573" y="82978"/>
                </a:lnTo>
                <a:lnTo>
                  <a:pt x="103779" y="86622"/>
                </a:lnTo>
                <a:lnTo>
                  <a:pt x="99631" y="90004"/>
                </a:lnTo>
                <a:lnTo>
                  <a:pt x="95913" y="93211"/>
                </a:lnTo>
                <a:lnTo>
                  <a:pt x="92482" y="96301"/>
                </a:lnTo>
                <a:lnTo>
                  <a:pt x="90195" y="99314"/>
                </a:lnTo>
                <a:lnTo>
                  <a:pt x="88670" y="102276"/>
                </a:lnTo>
                <a:lnTo>
                  <a:pt x="87653" y="105202"/>
                </a:lnTo>
                <a:lnTo>
                  <a:pt x="86023" y="108105"/>
                </a:lnTo>
                <a:lnTo>
                  <a:pt x="83984" y="110994"/>
                </a:lnTo>
                <a:lnTo>
                  <a:pt x="81672" y="113872"/>
                </a:lnTo>
                <a:lnTo>
                  <a:pt x="80130" y="116743"/>
                </a:lnTo>
                <a:lnTo>
                  <a:pt x="79103" y="119609"/>
                </a:lnTo>
                <a:lnTo>
                  <a:pt x="78417" y="122473"/>
                </a:lnTo>
                <a:lnTo>
                  <a:pt x="77961" y="125334"/>
                </a:lnTo>
                <a:lnTo>
                  <a:pt x="77656" y="128195"/>
                </a:lnTo>
                <a:lnTo>
                  <a:pt x="77168" y="135078"/>
                </a:lnTo>
                <a:lnTo>
                  <a:pt x="77101" y="138560"/>
                </a:lnTo>
                <a:lnTo>
                  <a:pt x="77083" y="140821"/>
                </a:lnTo>
                <a:lnTo>
                  <a:pt x="78976" y="142329"/>
                </a:lnTo>
                <a:lnTo>
                  <a:pt x="82143" y="143334"/>
                </a:lnTo>
                <a:lnTo>
                  <a:pt x="86160" y="144005"/>
                </a:lnTo>
                <a:lnTo>
                  <a:pt x="89790" y="144451"/>
                </a:lnTo>
                <a:lnTo>
                  <a:pt x="93162" y="144749"/>
                </a:lnTo>
                <a:lnTo>
                  <a:pt x="96363" y="144948"/>
                </a:lnTo>
                <a:lnTo>
                  <a:pt x="102460" y="145169"/>
                </a:lnTo>
                <a:lnTo>
                  <a:pt x="105419" y="145227"/>
                </a:lnTo>
                <a:lnTo>
                  <a:pt x="109297" y="144314"/>
                </a:lnTo>
                <a:lnTo>
                  <a:pt x="113787" y="142753"/>
                </a:lnTo>
                <a:lnTo>
                  <a:pt x="118686" y="140759"/>
                </a:lnTo>
                <a:lnTo>
                  <a:pt x="122904" y="139430"/>
                </a:lnTo>
                <a:lnTo>
                  <a:pt x="126668" y="138544"/>
                </a:lnTo>
                <a:lnTo>
                  <a:pt x="130130" y="137954"/>
                </a:lnTo>
                <a:lnTo>
                  <a:pt x="134344" y="137560"/>
                </a:lnTo>
                <a:lnTo>
                  <a:pt x="139057" y="137298"/>
                </a:lnTo>
                <a:lnTo>
                  <a:pt x="144105" y="137123"/>
                </a:lnTo>
                <a:lnTo>
                  <a:pt x="149375" y="136053"/>
                </a:lnTo>
                <a:lnTo>
                  <a:pt x="154793" y="134388"/>
                </a:lnTo>
                <a:lnTo>
                  <a:pt x="160311" y="132325"/>
                </a:lnTo>
                <a:lnTo>
                  <a:pt x="164941" y="130950"/>
                </a:lnTo>
                <a:lnTo>
                  <a:pt x="168981" y="130034"/>
                </a:lnTo>
                <a:lnTo>
                  <a:pt x="172626" y="129422"/>
                </a:lnTo>
                <a:lnTo>
                  <a:pt x="176962" y="129015"/>
                </a:lnTo>
                <a:lnTo>
                  <a:pt x="181757" y="128743"/>
                </a:lnTo>
                <a:lnTo>
                  <a:pt x="197063" y="1282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13"/>
          <p:cNvSpPr/>
          <p:nvPr/>
        </p:nvSpPr>
        <p:spPr>
          <a:xfrm>
            <a:off x="3356048" y="1577340"/>
            <a:ext cx="127245" cy="145723"/>
          </a:xfrm>
          <a:custGeom>
            <a:avLst/>
            <a:gdLst/>
            <a:ahLst/>
            <a:cxnLst/>
            <a:rect l="0" t="0" r="0" b="0"/>
            <a:pathLst>
              <a:path w="127245" h="145723">
                <a:moveTo>
                  <a:pt x="101527" y="0"/>
                </a:moveTo>
                <a:lnTo>
                  <a:pt x="96976" y="0"/>
                </a:lnTo>
                <a:lnTo>
                  <a:pt x="94683" y="952"/>
                </a:lnTo>
                <a:lnTo>
                  <a:pt x="92201" y="2540"/>
                </a:lnTo>
                <a:lnTo>
                  <a:pt x="89595" y="4550"/>
                </a:lnTo>
                <a:lnTo>
                  <a:pt x="86905" y="6843"/>
                </a:lnTo>
                <a:lnTo>
                  <a:pt x="84159" y="9325"/>
                </a:lnTo>
                <a:lnTo>
                  <a:pt x="81375" y="11931"/>
                </a:lnTo>
                <a:lnTo>
                  <a:pt x="77615" y="14622"/>
                </a:lnTo>
                <a:lnTo>
                  <a:pt x="73203" y="17368"/>
                </a:lnTo>
                <a:lnTo>
                  <a:pt x="68357" y="20151"/>
                </a:lnTo>
                <a:lnTo>
                  <a:pt x="64173" y="22959"/>
                </a:lnTo>
                <a:lnTo>
                  <a:pt x="60432" y="25783"/>
                </a:lnTo>
                <a:lnTo>
                  <a:pt x="56985" y="28619"/>
                </a:lnTo>
                <a:lnTo>
                  <a:pt x="52782" y="31461"/>
                </a:lnTo>
                <a:lnTo>
                  <a:pt x="48075" y="34309"/>
                </a:lnTo>
                <a:lnTo>
                  <a:pt x="43032" y="37160"/>
                </a:lnTo>
                <a:lnTo>
                  <a:pt x="38718" y="40013"/>
                </a:lnTo>
                <a:lnTo>
                  <a:pt x="34889" y="42868"/>
                </a:lnTo>
                <a:lnTo>
                  <a:pt x="31384" y="45723"/>
                </a:lnTo>
                <a:lnTo>
                  <a:pt x="28095" y="49532"/>
                </a:lnTo>
                <a:lnTo>
                  <a:pt x="24949" y="53976"/>
                </a:lnTo>
                <a:lnTo>
                  <a:pt x="21900" y="58844"/>
                </a:lnTo>
                <a:lnTo>
                  <a:pt x="18915" y="63042"/>
                </a:lnTo>
                <a:lnTo>
                  <a:pt x="15972" y="66793"/>
                </a:lnTo>
                <a:lnTo>
                  <a:pt x="13057" y="70246"/>
                </a:lnTo>
                <a:lnTo>
                  <a:pt x="11115" y="74453"/>
                </a:lnTo>
                <a:lnTo>
                  <a:pt x="9820" y="79163"/>
                </a:lnTo>
                <a:lnTo>
                  <a:pt x="8956" y="84207"/>
                </a:lnTo>
                <a:lnTo>
                  <a:pt x="7428" y="88523"/>
                </a:lnTo>
                <a:lnTo>
                  <a:pt x="5456" y="92353"/>
                </a:lnTo>
                <a:lnTo>
                  <a:pt x="3190" y="95858"/>
                </a:lnTo>
                <a:lnTo>
                  <a:pt x="1679" y="100100"/>
                </a:lnTo>
                <a:lnTo>
                  <a:pt x="671" y="104833"/>
                </a:lnTo>
                <a:lnTo>
                  <a:pt x="0" y="109894"/>
                </a:lnTo>
                <a:lnTo>
                  <a:pt x="504" y="114220"/>
                </a:lnTo>
                <a:lnTo>
                  <a:pt x="1793" y="118056"/>
                </a:lnTo>
                <a:lnTo>
                  <a:pt x="3605" y="121567"/>
                </a:lnTo>
                <a:lnTo>
                  <a:pt x="4813" y="124859"/>
                </a:lnTo>
                <a:lnTo>
                  <a:pt x="5618" y="128007"/>
                </a:lnTo>
                <a:lnTo>
                  <a:pt x="6155" y="131058"/>
                </a:lnTo>
                <a:lnTo>
                  <a:pt x="7466" y="133092"/>
                </a:lnTo>
                <a:lnTo>
                  <a:pt x="9292" y="134448"/>
                </a:lnTo>
                <a:lnTo>
                  <a:pt x="11461" y="135351"/>
                </a:lnTo>
                <a:lnTo>
                  <a:pt x="12908" y="136907"/>
                </a:lnTo>
                <a:lnTo>
                  <a:pt x="13873" y="138896"/>
                </a:lnTo>
                <a:lnTo>
                  <a:pt x="14516" y="141175"/>
                </a:lnTo>
                <a:lnTo>
                  <a:pt x="15897" y="142694"/>
                </a:lnTo>
                <a:lnTo>
                  <a:pt x="17770" y="143707"/>
                </a:lnTo>
                <a:lnTo>
                  <a:pt x="19971" y="144382"/>
                </a:lnTo>
                <a:lnTo>
                  <a:pt x="22391" y="144832"/>
                </a:lnTo>
                <a:lnTo>
                  <a:pt x="24958" y="145132"/>
                </a:lnTo>
                <a:lnTo>
                  <a:pt x="27620" y="145332"/>
                </a:lnTo>
                <a:lnTo>
                  <a:pt x="31301" y="145465"/>
                </a:lnTo>
                <a:lnTo>
                  <a:pt x="45582" y="145653"/>
                </a:lnTo>
                <a:lnTo>
                  <a:pt x="73110" y="145722"/>
                </a:lnTo>
                <a:lnTo>
                  <a:pt x="78772" y="144773"/>
                </a:lnTo>
                <a:lnTo>
                  <a:pt x="84452" y="143187"/>
                </a:lnTo>
                <a:lnTo>
                  <a:pt x="90144" y="141178"/>
                </a:lnTo>
                <a:lnTo>
                  <a:pt x="94890" y="139839"/>
                </a:lnTo>
                <a:lnTo>
                  <a:pt x="99007" y="138946"/>
                </a:lnTo>
                <a:lnTo>
                  <a:pt x="102705" y="138350"/>
                </a:lnTo>
                <a:lnTo>
                  <a:pt x="107075" y="137001"/>
                </a:lnTo>
                <a:lnTo>
                  <a:pt x="111893" y="135149"/>
                </a:lnTo>
                <a:lnTo>
                  <a:pt x="127244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14"/>
          <p:cNvSpPr/>
          <p:nvPr/>
        </p:nvSpPr>
        <p:spPr>
          <a:xfrm>
            <a:off x="3534727" y="1603057"/>
            <a:ext cx="145733" cy="25719"/>
          </a:xfrm>
          <a:custGeom>
            <a:avLst/>
            <a:gdLst/>
            <a:ahLst/>
            <a:cxnLst/>
            <a:rect l="0" t="0" r="0" b="0"/>
            <a:pathLst>
              <a:path w="145733" h="25719">
                <a:moveTo>
                  <a:pt x="0" y="25718"/>
                </a:moveTo>
                <a:lnTo>
                  <a:pt x="4551" y="25718"/>
                </a:lnTo>
                <a:lnTo>
                  <a:pt x="5891" y="24765"/>
                </a:lnTo>
                <a:lnTo>
                  <a:pt x="6785" y="23178"/>
                </a:lnTo>
                <a:lnTo>
                  <a:pt x="7381" y="21167"/>
                </a:lnTo>
                <a:lnTo>
                  <a:pt x="9683" y="19826"/>
                </a:lnTo>
                <a:lnTo>
                  <a:pt x="13123" y="18932"/>
                </a:lnTo>
                <a:lnTo>
                  <a:pt x="17321" y="18337"/>
                </a:lnTo>
                <a:lnTo>
                  <a:pt x="22025" y="17939"/>
                </a:lnTo>
                <a:lnTo>
                  <a:pt x="27066" y="17675"/>
                </a:lnTo>
                <a:lnTo>
                  <a:pt x="32332" y="17498"/>
                </a:lnTo>
                <a:lnTo>
                  <a:pt x="36794" y="16428"/>
                </a:lnTo>
                <a:lnTo>
                  <a:pt x="40722" y="14762"/>
                </a:lnTo>
                <a:lnTo>
                  <a:pt x="44293" y="12699"/>
                </a:lnTo>
                <a:lnTo>
                  <a:pt x="48579" y="11323"/>
                </a:lnTo>
                <a:lnTo>
                  <a:pt x="53341" y="10406"/>
                </a:lnTo>
                <a:lnTo>
                  <a:pt x="58421" y="9795"/>
                </a:lnTo>
                <a:lnTo>
                  <a:pt x="64665" y="9388"/>
                </a:lnTo>
                <a:lnTo>
                  <a:pt x="71685" y="9116"/>
                </a:lnTo>
                <a:lnTo>
                  <a:pt x="79222" y="8935"/>
                </a:lnTo>
                <a:lnTo>
                  <a:pt x="85200" y="7862"/>
                </a:lnTo>
                <a:lnTo>
                  <a:pt x="90137" y="6194"/>
                </a:lnTo>
                <a:lnTo>
                  <a:pt x="94382" y="4129"/>
                </a:lnTo>
                <a:lnTo>
                  <a:pt x="99116" y="2753"/>
                </a:lnTo>
                <a:lnTo>
                  <a:pt x="104178" y="1835"/>
                </a:lnTo>
                <a:lnTo>
                  <a:pt x="109457" y="1223"/>
                </a:lnTo>
                <a:lnTo>
                  <a:pt x="113928" y="816"/>
                </a:lnTo>
                <a:lnTo>
                  <a:pt x="117862" y="544"/>
                </a:lnTo>
                <a:lnTo>
                  <a:pt x="121438" y="363"/>
                </a:lnTo>
                <a:lnTo>
                  <a:pt x="127950" y="161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15"/>
          <p:cNvSpPr/>
          <p:nvPr/>
        </p:nvSpPr>
        <p:spPr>
          <a:xfrm>
            <a:off x="3586162" y="1671637"/>
            <a:ext cx="111443" cy="8574"/>
          </a:xfrm>
          <a:custGeom>
            <a:avLst/>
            <a:gdLst/>
            <a:ahLst/>
            <a:cxnLst/>
            <a:rect l="0" t="0" r="0" b="0"/>
            <a:pathLst>
              <a:path w="111443" h="8574">
                <a:moveTo>
                  <a:pt x="0" y="0"/>
                </a:moveTo>
                <a:lnTo>
                  <a:pt x="0" y="8219"/>
                </a:lnTo>
                <a:lnTo>
                  <a:pt x="2540" y="8416"/>
                </a:lnTo>
                <a:lnTo>
                  <a:pt x="6844" y="8503"/>
                </a:lnTo>
                <a:lnTo>
                  <a:pt x="94219" y="8573"/>
                </a:lnTo>
                <a:lnTo>
                  <a:pt x="98056" y="7620"/>
                </a:lnTo>
                <a:lnTo>
                  <a:pt x="101566" y="6033"/>
                </a:lnTo>
                <a:lnTo>
                  <a:pt x="1114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16"/>
          <p:cNvSpPr/>
          <p:nvPr/>
        </p:nvSpPr>
        <p:spPr>
          <a:xfrm>
            <a:off x="3800475" y="1517332"/>
            <a:ext cx="42863" cy="214314"/>
          </a:xfrm>
          <a:custGeom>
            <a:avLst/>
            <a:gdLst/>
            <a:ahLst/>
            <a:cxnLst/>
            <a:rect l="0" t="0" r="0" b="0"/>
            <a:pathLst>
              <a:path w="42863" h="214314">
                <a:moveTo>
                  <a:pt x="0" y="0"/>
                </a:moveTo>
                <a:lnTo>
                  <a:pt x="0" y="44563"/>
                </a:lnTo>
                <a:lnTo>
                  <a:pt x="952" y="48759"/>
                </a:lnTo>
                <a:lnTo>
                  <a:pt x="2540" y="53461"/>
                </a:lnTo>
                <a:lnTo>
                  <a:pt x="4550" y="58501"/>
                </a:lnTo>
                <a:lnTo>
                  <a:pt x="5891" y="63765"/>
                </a:lnTo>
                <a:lnTo>
                  <a:pt x="6785" y="69180"/>
                </a:lnTo>
                <a:lnTo>
                  <a:pt x="7380" y="74695"/>
                </a:lnTo>
                <a:lnTo>
                  <a:pt x="7778" y="80277"/>
                </a:lnTo>
                <a:lnTo>
                  <a:pt x="8042" y="85903"/>
                </a:lnTo>
                <a:lnTo>
                  <a:pt x="8219" y="91559"/>
                </a:lnTo>
                <a:lnTo>
                  <a:pt x="9289" y="96282"/>
                </a:lnTo>
                <a:lnTo>
                  <a:pt x="10955" y="100383"/>
                </a:lnTo>
                <a:lnTo>
                  <a:pt x="13018" y="104069"/>
                </a:lnTo>
                <a:lnTo>
                  <a:pt x="17851" y="113245"/>
                </a:lnTo>
                <a:lnTo>
                  <a:pt x="20473" y="118360"/>
                </a:lnTo>
                <a:lnTo>
                  <a:pt x="22221" y="122721"/>
                </a:lnTo>
                <a:lnTo>
                  <a:pt x="23386" y="126582"/>
                </a:lnTo>
                <a:lnTo>
                  <a:pt x="24164" y="130108"/>
                </a:lnTo>
                <a:lnTo>
                  <a:pt x="25634" y="134364"/>
                </a:lnTo>
                <a:lnTo>
                  <a:pt x="27566" y="139106"/>
                </a:lnTo>
                <a:lnTo>
                  <a:pt x="29807" y="144172"/>
                </a:lnTo>
                <a:lnTo>
                  <a:pt x="31301" y="149455"/>
                </a:lnTo>
                <a:lnTo>
                  <a:pt x="32298" y="154882"/>
                </a:lnTo>
                <a:lnTo>
                  <a:pt x="32961" y="160404"/>
                </a:lnTo>
                <a:lnTo>
                  <a:pt x="33404" y="165039"/>
                </a:lnTo>
                <a:lnTo>
                  <a:pt x="33699" y="169081"/>
                </a:lnTo>
                <a:lnTo>
                  <a:pt x="33896" y="172728"/>
                </a:lnTo>
                <a:lnTo>
                  <a:pt x="34980" y="176112"/>
                </a:lnTo>
                <a:lnTo>
                  <a:pt x="36654" y="179321"/>
                </a:lnTo>
                <a:lnTo>
                  <a:pt x="38724" y="182412"/>
                </a:lnTo>
                <a:lnTo>
                  <a:pt x="40103" y="185426"/>
                </a:lnTo>
                <a:lnTo>
                  <a:pt x="41023" y="188387"/>
                </a:lnTo>
                <a:lnTo>
                  <a:pt x="42045" y="194218"/>
                </a:lnTo>
                <a:lnTo>
                  <a:pt x="42499" y="199984"/>
                </a:lnTo>
                <a:lnTo>
                  <a:pt x="42790" y="205556"/>
                </a:lnTo>
                <a:lnTo>
                  <a:pt x="42862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17"/>
          <p:cNvSpPr/>
          <p:nvPr/>
        </p:nvSpPr>
        <p:spPr>
          <a:xfrm>
            <a:off x="4957762" y="1748789"/>
            <a:ext cx="214314" cy="291467"/>
          </a:xfrm>
          <a:custGeom>
            <a:avLst/>
            <a:gdLst/>
            <a:ahLst/>
            <a:cxnLst/>
            <a:rect l="0" t="0" r="0" b="0"/>
            <a:pathLst>
              <a:path w="214314" h="291467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6844" y="13670"/>
                </a:lnTo>
                <a:lnTo>
                  <a:pt x="9325" y="14829"/>
                </a:lnTo>
                <a:lnTo>
                  <a:pt x="11931" y="15601"/>
                </a:lnTo>
                <a:lnTo>
                  <a:pt x="14622" y="18021"/>
                </a:lnTo>
                <a:lnTo>
                  <a:pt x="20151" y="25789"/>
                </a:lnTo>
                <a:lnTo>
                  <a:pt x="25784" y="33052"/>
                </a:lnTo>
                <a:lnTo>
                  <a:pt x="31462" y="39455"/>
                </a:lnTo>
                <a:lnTo>
                  <a:pt x="37161" y="45476"/>
                </a:lnTo>
                <a:lnTo>
                  <a:pt x="50275" y="58771"/>
                </a:lnTo>
                <a:lnTo>
                  <a:pt x="54472" y="63946"/>
                </a:lnTo>
                <a:lnTo>
                  <a:pt x="58222" y="69301"/>
                </a:lnTo>
                <a:lnTo>
                  <a:pt x="61675" y="74776"/>
                </a:lnTo>
                <a:lnTo>
                  <a:pt x="65882" y="80331"/>
                </a:lnTo>
                <a:lnTo>
                  <a:pt x="70591" y="85939"/>
                </a:lnTo>
                <a:lnTo>
                  <a:pt x="75636" y="91583"/>
                </a:lnTo>
                <a:lnTo>
                  <a:pt x="79951" y="98203"/>
                </a:lnTo>
                <a:lnTo>
                  <a:pt x="83781" y="105474"/>
                </a:lnTo>
                <a:lnTo>
                  <a:pt x="87286" y="113179"/>
                </a:lnTo>
                <a:lnTo>
                  <a:pt x="91529" y="121173"/>
                </a:lnTo>
                <a:lnTo>
                  <a:pt x="96262" y="129359"/>
                </a:lnTo>
                <a:lnTo>
                  <a:pt x="101322" y="137675"/>
                </a:lnTo>
                <a:lnTo>
                  <a:pt x="105648" y="146076"/>
                </a:lnTo>
                <a:lnTo>
                  <a:pt x="109484" y="154534"/>
                </a:lnTo>
                <a:lnTo>
                  <a:pt x="112995" y="163030"/>
                </a:lnTo>
                <a:lnTo>
                  <a:pt x="116287" y="170600"/>
                </a:lnTo>
                <a:lnTo>
                  <a:pt x="122486" y="184090"/>
                </a:lnTo>
                <a:lnTo>
                  <a:pt x="126425" y="190354"/>
                </a:lnTo>
                <a:lnTo>
                  <a:pt x="130956" y="196436"/>
                </a:lnTo>
                <a:lnTo>
                  <a:pt x="135881" y="202395"/>
                </a:lnTo>
                <a:lnTo>
                  <a:pt x="140118" y="208273"/>
                </a:lnTo>
                <a:lnTo>
                  <a:pt x="143894" y="214096"/>
                </a:lnTo>
                <a:lnTo>
                  <a:pt x="147364" y="219883"/>
                </a:lnTo>
                <a:lnTo>
                  <a:pt x="151583" y="225647"/>
                </a:lnTo>
                <a:lnTo>
                  <a:pt x="156301" y="231394"/>
                </a:lnTo>
                <a:lnTo>
                  <a:pt x="161350" y="237130"/>
                </a:lnTo>
                <a:lnTo>
                  <a:pt x="166961" y="246044"/>
                </a:lnTo>
                <a:lnTo>
                  <a:pt x="168458" y="249755"/>
                </a:lnTo>
                <a:lnTo>
                  <a:pt x="171360" y="254133"/>
                </a:lnTo>
                <a:lnTo>
                  <a:pt x="175200" y="258957"/>
                </a:lnTo>
                <a:lnTo>
                  <a:pt x="179665" y="264078"/>
                </a:lnTo>
                <a:lnTo>
                  <a:pt x="187166" y="272308"/>
                </a:lnTo>
                <a:lnTo>
                  <a:pt x="190500" y="275837"/>
                </a:lnTo>
                <a:lnTo>
                  <a:pt x="192723" y="279141"/>
                </a:lnTo>
                <a:lnTo>
                  <a:pt x="195192" y="285353"/>
                </a:lnTo>
                <a:lnTo>
                  <a:pt x="196803" y="287391"/>
                </a:lnTo>
                <a:lnTo>
                  <a:pt x="198830" y="288749"/>
                </a:lnTo>
                <a:lnTo>
                  <a:pt x="203621" y="290258"/>
                </a:lnTo>
                <a:lnTo>
                  <a:pt x="208926" y="290929"/>
                </a:lnTo>
                <a:lnTo>
                  <a:pt x="214313" y="2914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18"/>
          <p:cNvSpPr/>
          <p:nvPr/>
        </p:nvSpPr>
        <p:spPr>
          <a:xfrm>
            <a:off x="5035024" y="1757362"/>
            <a:ext cx="162769" cy="214314"/>
          </a:xfrm>
          <a:custGeom>
            <a:avLst/>
            <a:gdLst/>
            <a:ahLst/>
            <a:cxnLst/>
            <a:rect l="0" t="0" r="0" b="0"/>
            <a:pathLst>
              <a:path w="162769" h="214314">
                <a:moveTo>
                  <a:pt x="162768" y="0"/>
                </a:moveTo>
                <a:lnTo>
                  <a:pt x="154549" y="0"/>
                </a:lnTo>
                <a:lnTo>
                  <a:pt x="149749" y="4551"/>
                </a:lnTo>
                <a:lnTo>
                  <a:pt x="148374" y="6844"/>
                </a:lnTo>
                <a:lnTo>
                  <a:pt x="146846" y="11932"/>
                </a:lnTo>
                <a:lnTo>
                  <a:pt x="143626" y="17368"/>
                </a:lnTo>
                <a:lnTo>
                  <a:pt x="139021" y="23912"/>
                </a:lnTo>
                <a:lnTo>
                  <a:pt x="136459" y="28324"/>
                </a:lnTo>
                <a:lnTo>
                  <a:pt x="133799" y="33170"/>
                </a:lnTo>
                <a:lnTo>
                  <a:pt x="130120" y="38306"/>
                </a:lnTo>
                <a:lnTo>
                  <a:pt x="125763" y="43635"/>
                </a:lnTo>
                <a:lnTo>
                  <a:pt x="120953" y="49092"/>
                </a:lnTo>
                <a:lnTo>
                  <a:pt x="115841" y="55588"/>
                </a:lnTo>
                <a:lnTo>
                  <a:pt x="110529" y="62776"/>
                </a:lnTo>
                <a:lnTo>
                  <a:pt x="105082" y="70426"/>
                </a:lnTo>
                <a:lnTo>
                  <a:pt x="100498" y="77431"/>
                </a:lnTo>
                <a:lnTo>
                  <a:pt x="96490" y="84006"/>
                </a:lnTo>
                <a:lnTo>
                  <a:pt x="92865" y="90294"/>
                </a:lnTo>
                <a:lnTo>
                  <a:pt x="88543" y="96391"/>
                </a:lnTo>
                <a:lnTo>
                  <a:pt x="83758" y="102361"/>
                </a:lnTo>
                <a:lnTo>
                  <a:pt x="78662" y="108245"/>
                </a:lnTo>
                <a:lnTo>
                  <a:pt x="73359" y="114074"/>
                </a:lnTo>
                <a:lnTo>
                  <a:pt x="62388" y="125630"/>
                </a:lnTo>
                <a:lnTo>
                  <a:pt x="57748" y="131378"/>
                </a:lnTo>
                <a:lnTo>
                  <a:pt x="53702" y="137115"/>
                </a:lnTo>
                <a:lnTo>
                  <a:pt x="50052" y="142845"/>
                </a:lnTo>
                <a:lnTo>
                  <a:pt x="46667" y="148570"/>
                </a:lnTo>
                <a:lnTo>
                  <a:pt x="43457" y="154292"/>
                </a:lnTo>
                <a:lnTo>
                  <a:pt x="40365" y="160011"/>
                </a:lnTo>
                <a:lnTo>
                  <a:pt x="36399" y="164777"/>
                </a:lnTo>
                <a:lnTo>
                  <a:pt x="31849" y="168906"/>
                </a:lnTo>
                <a:lnTo>
                  <a:pt x="26911" y="172612"/>
                </a:lnTo>
                <a:lnTo>
                  <a:pt x="22667" y="176034"/>
                </a:lnTo>
                <a:lnTo>
                  <a:pt x="18884" y="179269"/>
                </a:lnTo>
                <a:lnTo>
                  <a:pt x="15411" y="182378"/>
                </a:lnTo>
                <a:lnTo>
                  <a:pt x="13095" y="185403"/>
                </a:lnTo>
                <a:lnTo>
                  <a:pt x="10522" y="191304"/>
                </a:lnTo>
                <a:lnTo>
                  <a:pt x="9378" y="197101"/>
                </a:lnTo>
                <a:lnTo>
                  <a:pt x="9073" y="199981"/>
                </a:lnTo>
                <a:lnTo>
                  <a:pt x="7917" y="201901"/>
                </a:lnTo>
                <a:lnTo>
                  <a:pt x="6194" y="203180"/>
                </a:lnTo>
                <a:lnTo>
                  <a:pt x="4093" y="204034"/>
                </a:lnTo>
                <a:lnTo>
                  <a:pt x="2692" y="205555"/>
                </a:lnTo>
                <a:lnTo>
                  <a:pt x="1758" y="207522"/>
                </a:lnTo>
                <a:lnTo>
                  <a:pt x="0" y="213915"/>
                </a:lnTo>
                <a:lnTo>
                  <a:pt x="2479" y="214136"/>
                </a:lnTo>
                <a:lnTo>
                  <a:pt x="8463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19"/>
          <p:cNvSpPr/>
          <p:nvPr/>
        </p:nvSpPr>
        <p:spPr>
          <a:xfrm>
            <a:off x="5292090" y="1808797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7381" y="34290"/>
                </a:lnTo>
                <a:lnTo>
                  <a:pt x="8730" y="33338"/>
                </a:lnTo>
                <a:lnTo>
                  <a:pt x="10583" y="31750"/>
                </a:lnTo>
                <a:lnTo>
                  <a:pt x="12770" y="29739"/>
                </a:lnTo>
                <a:lnTo>
                  <a:pt x="16133" y="28399"/>
                </a:lnTo>
                <a:lnTo>
                  <a:pt x="20280" y="27505"/>
                </a:lnTo>
                <a:lnTo>
                  <a:pt x="24950" y="26909"/>
                </a:lnTo>
                <a:lnTo>
                  <a:pt x="29015" y="25560"/>
                </a:lnTo>
                <a:lnTo>
                  <a:pt x="32679" y="23707"/>
                </a:lnTo>
                <a:lnTo>
                  <a:pt x="36073" y="21520"/>
                </a:lnTo>
                <a:lnTo>
                  <a:pt x="40241" y="20062"/>
                </a:lnTo>
                <a:lnTo>
                  <a:pt x="44924" y="19089"/>
                </a:lnTo>
                <a:lnTo>
                  <a:pt x="49952" y="18441"/>
                </a:lnTo>
                <a:lnTo>
                  <a:pt x="55209" y="18009"/>
                </a:lnTo>
                <a:lnTo>
                  <a:pt x="60618" y="17721"/>
                </a:lnTo>
                <a:lnTo>
                  <a:pt x="66129" y="17529"/>
                </a:lnTo>
                <a:lnTo>
                  <a:pt x="71709" y="16449"/>
                </a:lnTo>
                <a:lnTo>
                  <a:pt x="77333" y="14776"/>
                </a:lnTo>
                <a:lnTo>
                  <a:pt x="82988" y="12708"/>
                </a:lnTo>
                <a:lnTo>
                  <a:pt x="88662" y="11330"/>
                </a:lnTo>
                <a:lnTo>
                  <a:pt x="94351" y="10410"/>
                </a:lnTo>
                <a:lnTo>
                  <a:pt x="100048" y="9798"/>
                </a:lnTo>
                <a:lnTo>
                  <a:pt x="106703" y="8437"/>
                </a:lnTo>
                <a:lnTo>
                  <a:pt x="113998" y="6577"/>
                </a:lnTo>
                <a:lnTo>
                  <a:pt x="121719" y="4385"/>
                </a:lnTo>
                <a:lnTo>
                  <a:pt x="128770" y="2923"/>
                </a:lnTo>
                <a:lnTo>
                  <a:pt x="135377" y="1949"/>
                </a:lnTo>
                <a:lnTo>
                  <a:pt x="141686" y="1299"/>
                </a:lnTo>
                <a:lnTo>
                  <a:pt x="147797" y="866"/>
                </a:lnTo>
                <a:lnTo>
                  <a:pt x="153777" y="578"/>
                </a:lnTo>
                <a:lnTo>
                  <a:pt x="168753" y="171"/>
                </a:lnTo>
                <a:lnTo>
                  <a:pt x="198675" y="10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20"/>
          <p:cNvSpPr/>
          <p:nvPr/>
        </p:nvSpPr>
        <p:spPr>
          <a:xfrm>
            <a:off x="5360670" y="1894522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8573"/>
                </a:moveTo>
                <a:lnTo>
                  <a:pt x="0" y="17136"/>
                </a:lnTo>
                <a:lnTo>
                  <a:pt x="41389" y="17145"/>
                </a:lnTo>
                <a:lnTo>
                  <a:pt x="46642" y="16192"/>
                </a:lnTo>
                <a:lnTo>
                  <a:pt x="52050" y="14605"/>
                </a:lnTo>
                <a:lnTo>
                  <a:pt x="57560" y="12594"/>
                </a:lnTo>
                <a:lnTo>
                  <a:pt x="63138" y="11254"/>
                </a:lnTo>
                <a:lnTo>
                  <a:pt x="68762" y="10360"/>
                </a:lnTo>
                <a:lnTo>
                  <a:pt x="74416" y="9764"/>
                </a:lnTo>
                <a:lnTo>
                  <a:pt x="81043" y="8414"/>
                </a:lnTo>
                <a:lnTo>
                  <a:pt x="88319" y="6562"/>
                </a:lnTo>
                <a:lnTo>
                  <a:pt x="96027" y="4375"/>
                </a:lnTo>
                <a:lnTo>
                  <a:pt x="103070" y="2917"/>
                </a:lnTo>
                <a:lnTo>
                  <a:pt x="109671" y="1944"/>
                </a:lnTo>
                <a:lnTo>
                  <a:pt x="115976" y="1296"/>
                </a:lnTo>
                <a:lnTo>
                  <a:pt x="122085" y="864"/>
                </a:lnTo>
                <a:lnTo>
                  <a:pt x="128062" y="576"/>
                </a:lnTo>
                <a:lnTo>
                  <a:pt x="140736" y="256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21"/>
          <p:cNvSpPr/>
          <p:nvPr/>
        </p:nvSpPr>
        <p:spPr>
          <a:xfrm>
            <a:off x="5677852" y="1825951"/>
            <a:ext cx="197169" cy="25710"/>
          </a:xfrm>
          <a:custGeom>
            <a:avLst/>
            <a:gdLst/>
            <a:ahLst/>
            <a:cxnLst/>
            <a:rect l="0" t="0" r="0" b="0"/>
            <a:pathLst>
              <a:path w="197169" h="25710">
                <a:moveTo>
                  <a:pt x="0" y="25709"/>
                </a:moveTo>
                <a:lnTo>
                  <a:pt x="28715" y="25709"/>
                </a:lnTo>
                <a:lnTo>
                  <a:pt x="32478" y="24756"/>
                </a:lnTo>
                <a:lnTo>
                  <a:pt x="36892" y="23169"/>
                </a:lnTo>
                <a:lnTo>
                  <a:pt x="41739" y="21158"/>
                </a:lnTo>
                <a:lnTo>
                  <a:pt x="45924" y="19817"/>
                </a:lnTo>
                <a:lnTo>
                  <a:pt x="49666" y="18923"/>
                </a:lnTo>
                <a:lnTo>
                  <a:pt x="53114" y="18328"/>
                </a:lnTo>
                <a:lnTo>
                  <a:pt x="57316" y="17930"/>
                </a:lnTo>
                <a:lnTo>
                  <a:pt x="62024" y="17666"/>
                </a:lnTo>
                <a:lnTo>
                  <a:pt x="67067" y="17489"/>
                </a:lnTo>
                <a:lnTo>
                  <a:pt x="72334" y="16419"/>
                </a:lnTo>
                <a:lnTo>
                  <a:pt x="77750" y="14753"/>
                </a:lnTo>
                <a:lnTo>
                  <a:pt x="83266" y="12690"/>
                </a:lnTo>
                <a:lnTo>
                  <a:pt x="88848" y="11314"/>
                </a:lnTo>
                <a:lnTo>
                  <a:pt x="94475" y="10397"/>
                </a:lnTo>
                <a:lnTo>
                  <a:pt x="100131" y="9786"/>
                </a:lnTo>
                <a:lnTo>
                  <a:pt x="104854" y="9379"/>
                </a:lnTo>
                <a:lnTo>
                  <a:pt x="108955" y="9107"/>
                </a:lnTo>
                <a:lnTo>
                  <a:pt x="112642" y="8926"/>
                </a:lnTo>
                <a:lnTo>
                  <a:pt x="121818" y="8724"/>
                </a:lnTo>
                <a:lnTo>
                  <a:pt x="138680" y="8595"/>
                </a:lnTo>
                <a:lnTo>
                  <a:pt x="141984" y="7632"/>
                </a:lnTo>
                <a:lnTo>
                  <a:pt x="145139" y="6038"/>
                </a:lnTo>
                <a:lnTo>
                  <a:pt x="148194" y="4022"/>
                </a:lnTo>
                <a:lnTo>
                  <a:pt x="152136" y="2678"/>
                </a:lnTo>
                <a:lnTo>
                  <a:pt x="156669" y="1783"/>
                </a:lnTo>
                <a:lnTo>
                  <a:pt x="161596" y="1185"/>
                </a:lnTo>
                <a:lnTo>
                  <a:pt x="165833" y="787"/>
                </a:lnTo>
                <a:lnTo>
                  <a:pt x="169610" y="522"/>
                </a:lnTo>
                <a:lnTo>
                  <a:pt x="173081" y="345"/>
                </a:lnTo>
                <a:lnTo>
                  <a:pt x="179478" y="148"/>
                </a:lnTo>
                <a:lnTo>
                  <a:pt x="190335" y="5"/>
                </a:lnTo>
                <a:lnTo>
                  <a:pt x="192612" y="0"/>
                </a:lnTo>
                <a:lnTo>
                  <a:pt x="194131" y="950"/>
                </a:lnTo>
                <a:lnTo>
                  <a:pt x="195143" y="2535"/>
                </a:lnTo>
                <a:lnTo>
                  <a:pt x="197168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22"/>
          <p:cNvSpPr/>
          <p:nvPr/>
        </p:nvSpPr>
        <p:spPr>
          <a:xfrm>
            <a:off x="5917882" y="1714500"/>
            <a:ext cx="102871" cy="300038"/>
          </a:xfrm>
          <a:custGeom>
            <a:avLst/>
            <a:gdLst/>
            <a:ahLst/>
            <a:cxnLst/>
            <a:rect l="0" t="0" r="0" b="0"/>
            <a:pathLst>
              <a:path w="102871" h="300038">
                <a:moveTo>
                  <a:pt x="0" y="0"/>
                </a:moveTo>
                <a:lnTo>
                  <a:pt x="0" y="11931"/>
                </a:lnTo>
                <a:lnTo>
                  <a:pt x="953" y="14621"/>
                </a:lnTo>
                <a:lnTo>
                  <a:pt x="2540" y="17368"/>
                </a:lnTo>
                <a:lnTo>
                  <a:pt x="4551" y="20151"/>
                </a:lnTo>
                <a:lnTo>
                  <a:pt x="6785" y="25783"/>
                </a:lnTo>
                <a:lnTo>
                  <a:pt x="8731" y="32414"/>
                </a:lnTo>
                <a:lnTo>
                  <a:pt x="10583" y="36849"/>
                </a:lnTo>
                <a:lnTo>
                  <a:pt x="12770" y="41711"/>
                </a:lnTo>
                <a:lnTo>
                  <a:pt x="14229" y="46857"/>
                </a:lnTo>
                <a:lnTo>
                  <a:pt x="15201" y="52193"/>
                </a:lnTo>
                <a:lnTo>
                  <a:pt x="15849" y="57655"/>
                </a:lnTo>
                <a:lnTo>
                  <a:pt x="17234" y="63202"/>
                </a:lnTo>
                <a:lnTo>
                  <a:pt x="19109" y="68804"/>
                </a:lnTo>
                <a:lnTo>
                  <a:pt x="21312" y="74444"/>
                </a:lnTo>
                <a:lnTo>
                  <a:pt x="22780" y="80109"/>
                </a:lnTo>
                <a:lnTo>
                  <a:pt x="23759" y="85791"/>
                </a:lnTo>
                <a:lnTo>
                  <a:pt x="24412" y="91484"/>
                </a:lnTo>
                <a:lnTo>
                  <a:pt x="25800" y="97184"/>
                </a:lnTo>
                <a:lnTo>
                  <a:pt x="27677" y="102889"/>
                </a:lnTo>
                <a:lnTo>
                  <a:pt x="29882" y="108598"/>
                </a:lnTo>
                <a:lnTo>
                  <a:pt x="31351" y="114308"/>
                </a:lnTo>
                <a:lnTo>
                  <a:pt x="32331" y="120020"/>
                </a:lnTo>
                <a:lnTo>
                  <a:pt x="32984" y="125733"/>
                </a:lnTo>
                <a:lnTo>
                  <a:pt x="34372" y="131447"/>
                </a:lnTo>
                <a:lnTo>
                  <a:pt x="36249" y="137161"/>
                </a:lnTo>
                <a:lnTo>
                  <a:pt x="38454" y="142876"/>
                </a:lnTo>
                <a:lnTo>
                  <a:pt x="39924" y="148590"/>
                </a:lnTo>
                <a:lnTo>
                  <a:pt x="40903" y="154305"/>
                </a:lnTo>
                <a:lnTo>
                  <a:pt x="41556" y="160020"/>
                </a:lnTo>
                <a:lnTo>
                  <a:pt x="42944" y="165735"/>
                </a:lnTo>
                <a:lnTo>
                  <a:pt x="44822" y="171450"/>
                </a:lnTo>
                <a:lnTo>
                  <a:pt x="47026" y="177165"/>
                </a:lnTo>
                <a:lnTo>
                  <a:pt x="48496" y="182880"/>
                </a:lnTo>
                <a:lnTo>
                  <a:pt x="49475" y="188595"/>
                </a:lnTo>
                <a:lnTo>
                  <a:pt x="50129" y="194310"/>
                </a:lnTo>
                <a:lnTo>
                  <a:pt x="51517" y="200025"/>
                </a:lnTo>
                <a:lnTo>
                  <a:pt x="53394" y="205739"/>
                </a:lnTo>
                <a:lnTo>
                  <a:pt x="55599" y="211455"/>
                </a:lnTo>
                <a:lnTo>
                  <a:pt x="58021" y="217170"/>
                </a:lnTo>
                <a:lnTo>
                  <a:pt x="63252" y="228600"/>
                </a:lnTo>
                <a:lnTo>
                  <a:pt x="65028" y="234314"/>
                </a:lnTo>
                <a:lnTo>
                  <a:pt x="66212" y="240030"/>
                </a:lnTo>
                <a:lnTo>
                  <a:pt x="67001" y="245745"/>
                </a:lnTo>
                <a:lnTo>
                  <a:pt x="67878" y="254635"/>
                </a:lnTo>
                <a:lnTo>
                  <a:pt x="68112" y="258339"/>
                </a:lnTo>
                <a:lnTo>
                  <a:pt x="69221" y="261761"/>
                </a:lnTo>
                <a:lnTo>
                  <a:pt x="70912" y="264995"/>
                </a:lnTo>
                <a:lnTo>
                  <a:pt x="72993" y="268103"/>
                </a:lnTo>
                <a:lnTo>
                  <a:pt x="75304" y="274097"/>
                </a:lnTo>
                <a:lnTo>
                  <a:pt x="75920" y="277028"/>
                </a:lnTo>
                <a:lnTo>
                  <a:pt x="77283" y="279936"/>
                </a:lnTo>
                <a:lnTo>
                  <a:pt x="79145" y="282826"/>
                </a:lnTo>
                <a:lnTo>
                  <a:pt x="84425" y="289758"/>
                </a:lnTo>
                <a:lnTo>
                  <a:pt x="85147" y="293246"/>
                </a:lnTo>
                <a:lnTo>
                  <a:pt x="85340" y="295510"/>
                </a:lnTo>
                <a:lnTo>
                  <a:pt x="86421" y="297019"/>
                </a:lnTo>
                <a:lnTo>
                  <a:pt x="88094" y="298025"/>
                </a:lnTo>
                <a:lnTo>
                  <a:pt x="93934" y="299919"/>
                </a:lnTo>
                <a:lnTo>
                  <a:pt x="96676" y="299985"/>
                </a:lnTo>
                <a:lnTo>
                  <a:pt x="102870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23"/>
          <p:cNvSpPr/>
          <p:nvPr/>
        </p:nvSpPr>
        <p:spPr>
          <a:xfrm>
            <a:off x="6072187" y="1723072"/>
            <a:ext cx="257176" cy="248603"/>
          </a:xfrm>
          <a:custGeom>
            <a:avLst/>
            <a:gdLst/>
            <a:ahLst/>
            <a:cxnLst/>
            <a:rect l="0" t="0" r="0" b="0"/>
            <a:pathLst>
              <a:path w="257176" h="248603">
                <a:moveTo>
                  <a:pt x="0" y="25717"/>
                </a:moveTo>
                <a:lnTo>
                  <a:pt x="0" y="12699"/>
                </a:lnTo>
                <a:lnTo>
                  <a:pt x="953" y="10371"/>
                </a:lnTo>
                <a:lnTo>
                  <a:pt x="4551" y="5244"/>
                </a:lnTo>
                <a:lnTo>
                  <a:pt x="6844" y="3496"/>
                </a:lnTo>
                <a:lnTo>
                  <a:pt x="9325" y="2331"/>
                </a:lnTo>
                <a:lnTo>
                  <a:pt x="14622" y="1036"/>
                </a:lnTo>
                <a:lnTo>
                  <a:pt x="22007" y="307"/>
                </a:lnTo>
                <a:lnTo>
                  <a:pt x="29780" y="41"/>
                </a:lnTo>
                <a:lnTo>
                  <a:pt x="70255" y="0"/>
                </a:lnTo>
                <a:lnTo>
                  <a:pt x="73507" y="953"/>
                </a:lnTo>
                <a:lnTo>
                  <a:pt x="79660" y="4551"/>
                </a:lnTo>
                <a:lnTo>
                  <a:pt x="85570" y="9325"/>
                </a:lnTo>
                <a:lnTo>
                  <a:pt x="88479" y="11932"/>
                </a:lnTo>
                <a:lnTo>
                  <a:pt x="91370" y="13670"/>
                </a:lnTo>
                <a:lnTo>
                  <a:pt x="97124" y="15600"/>
                </a:lnTo>
                <a:lnTo>
                  <a:pt x="99039" y="17068"/>
                </a:lnTo>
                <a:lnTo>
                  <a:pt x="100317" y="18998"/>
                </a:lnTo>
                <a:lnTo>
                  <a:pt x="101735" y="23684"/>
                </a:lnTo>
                <a:lnTo>
                  <a:pt x="102365" y="28941"/>
                </a:lnTo>
                <a:lnTo>
                  <a:pt x="102534" y="32629"/>
                </a:lnTo>
                <a:lnTo>
                  <a:pt x="102770" y="45969"/>
                </a:lnTo>
                <a:lnTo>
                  <a:pt x="102869" y="92750"/>
                </a:lnTo>
                <a:lnTo>
                  <a:pt x="101917" y="97076"/>
                </a:lnTo>
                <a:lnTo>
                  <a:pt x="98319" y="104422"/>
                </a:lnTo>
                <a:lnTo>
                  <a:pt x="93545" y="113403"/>
                </a:lnTo>
                <a:lnTo>
                  <a:pt x="90938" y="118464"/>
                </a:lnTo>
                <a:lnTo>
                  <a:pt x="89201" y="122791"/>
                </a:lnTo>
                <a:lnTo>
                  <a:pt x="87269" y="130139"/>
                </a:lnTo>
                <a:lnTo>
                  <a:pt x="85803" y="134384"/>
                </a:lnTo>
                <a:lnTo>
                  <a:pt x="83872" y="139119"/>
                </a:lnTo>
                <a:lnTo>
                  <a:pt x="81632" y="144181"/>
                </a:lnTo>
                <a:lnTo>
                  <a:pt x="79186" y="148508"/>
                </a:lnTo>
                <a:lnTo>
                  <a:pt x="73929" y="155856"/>
                </a:lnTo>
                <a:lnTo>
                  <a:pt x="71193" y="160102"/>
                </a:lnTo>
                <a:lnTo>
                  <a:pt x="68417" y="164837"/>
                </a:lnTo>
                <a:lnTo>
                  <a:pt x="65614" y="169899"/>
                </a:lnTo>
                <a:lnTo>
                  <a:pt x="63745" y="174226"/>
                </a:lnTo>
                <a:lnTo>
                  <a:pt x="61669" y="181574"/>
                </a:lnTo>
                <a:lnTo>
                  <a:pt x="58206" y="188015"/>
                </a:lnTo>
                <a:lnTo>
                  <a:pt x="55949" y="191066"/>
                </a:lnTo>
                <a:lnTo>
                  <a:pt x="53441" y="196996"/>
                </a:lnTo>
                <a:lnTo>
                  <a:pt x="52327" y="202806"/>
                </a:lnTo>
                <a:lnTo>
                  <a:pt x="51831" y="208564"/>
                </a:lnTo>
                <a:lnTo>
                  <a:pt x="51611" y="214297"/>
                </a:lnTo>
                <a:lnTo>
                  <a:pt x="51487" y="222881"/>
                </a:lnTo>
                <a:lnTo>
                  <a:pt x="51436" y="244079"/>
                </a:lnTo>
                <a:lnTo>
                  <a:pt x="52388" y="245587"/>
                </a:lnTo>
                <a:lnTo>
                  <a:pt x="53976" y="246592"/>
                </a:lnTo>
                <a:lnTo>
                  <a:pt x="58816" y="248206"/>
                </a:lnTo>
                <a:lnTo>
                  <a:pt x="66616" y="248524"/>
                </a:lnTo>
                <a:lnTo>
                  <a:pt x="117663" y="248602"/>
                </a:lnTo>
                <a:lnTo>
                  <a:pt x="122256" y="247650"/>
                </a:lnTo>
                <a:lnTo>
                  <a:pt x="129901" y="244052"/>
                </a:lnTo>
                <a:lnTo>
                  <a:pt x="134226" y="242711"/>
                </a:lnTo>
                <a:lnTo>
                  <a:pt x="139014" y="241817"/>
                </a:lnTo>
                <a:lnTo>
                  <a:pt x="144111" y="241222"/>
                </a:lnTo>
                <a:lnTo>
                  <a:pt x="149414" y="239872"/>
                </a:lnTo>
                <a:lnTo>
                  <a:pt x="154855" y="238020"/>
                </a:lnTo>
                <a:lnTo>
                  <a:pt x="160386" y="235832"/>
                </a:lnTo>
                <a:lnTo>
                  <a:pt x="165979" y="234374"/>
                </a:lnTo>
                <a:lnTo>
                  <a:pt x="171613" y="233402"/>
                </a:lnTo>
                <a:lnTo>
                  <a:pt x="177274" y="232754"/>
                </a:lnTo>
                <a:lnTo>
                  <a:pt x="182952" y="232322"/>
                </a:lnTo>
                <a:lnTo>
                  <a:pt x="188643" y="232034"/>
                </a:lnTo>
                <a:lnTo>
                  <a:pt x="203214" y="231628"/>
                </a:lnTo>
                <a:lnTo>
                  <a:pt x="206914" y="231571"/>
                </a:lnTo>
                <a:lnTo>
                  <a:pt x="210333" y="230581"/>
                </a:lnTo>
                <a:lnTo>
                  <a:pt x="216671" y="226940"/>
                </a:lnTo>
                <a:lnTo>
                  <a:pt x="220648" y="225589"/>
                </a:lnTo>
                <a:lnTo>
                  <a:pt x="225203" y="224687"/>
                </a:lnTo>
                <a:lnTo>
                  <a:pt x="237101" y="223241"/>
                </a:lnTo>
                <a:lnTo>
                  <a:pt x="239030" y="224075"/>
                </a:lnTo>
                <a:lnTo>
                  <a:pt x="246295" y="228847"/>
                </a:lnTo>
                <a:lnTo>
                  <a:pt x="253528" y="230684"/>
                </a:lnTo>
                <a:lnTo>
                  <a:pt x="257175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24"/>
          <p:cNvSpPr/>
          <p:nvPr/>
        </p:nvSpPr>
        <p:spPr>
          <a:xfrm>
            <a:off x="6440804" y="1680210"/>
            <a:ext cx="77154" cy="214313"/>
          </a:xfrm>
          <a:custGeom>
            <a:avLst/>
            <a:gdLst/>
            <a:ahLst/>
            <a:cxnLst/>
            <a:rect l="0" t="0" r="0" b="0"/>
            <a:pathLst>
              <a:path w="77154" h="214313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2541" y="8042"/>
                </a:lnTo>
                <a:lnTo>
                  <a:pt x="4552" y="8219"/>
                </a:lnTo>
                <a:lnTo>
                  <a:pt x="5892" y="9289"/>
                </a:lnTo>
                <a:lnTo>
                  <a:pt x="6786" y="10955"/>
                </a:lnTo>
                <a:lnTo>
                  <a:pt x="7779" y="15346"/>
                </a:lnTo>
                <a:lnTo>
                  <a:pt x="8220" y="20473"/>
                </a:lnTo>
                <a:lnTo>
                  <a:pt x="8416" y="25926"/>
                </a:lnTo>
                <a:lnTo>
                  <a:pt x="8469" y="28714"/>
                </a:lnTo>
                <a:lnTo>
                  <a:pt x="9456" y="31525"/>
                </a:lnTo>
                <a:lnTo>
                  <a:pt x="11067" y="34352"/>
                </a:lnTo>
                <a:lnTo>
                  <a:pt x="13093" y="37188"/>
                </a:lnTo>
                <a:lnTo>
                  <a:pt x="15344" y="42880"/>
                </a:lnTo>
                <a:lnTo>
                  <a:pt x="16345" y="48585"/>
                </a:lnTo>
                <a:lnTo>
                  <a:pt x="16790" y="54296"/>
                </a:lnTo>
                <a:lnTo>
                  <a:pt x="17861" y="58105"/>
                </a:lnTo>
                <a:lnTo>
                  <a:pt x="19528" y="62549"/>
                </a:lnTo>
                <a:lnTo>
                  <a:pt x="21591" y="67416"/>
                </a:lnTo>
                <a:lnTo>
                  <a:pt x="22967" y="71614"/>
                </a:lnTo>
                <a:lnTo>
                  <a:pt x="23884" y="75365"/>
                </a:lnTo>
                <a:lnTo>
                  <a:pt x="24495" y="78818"/>
                </a:lnTo>
                <a:lnTo>
                  <a:pt x="25855" y="83025"/>
                </a:lnTo>
                <a:lnTo>
                  <a:pt x="27715" y="87735"/>
                </a:lnTo>
                <a:lnTo>
                  <a:pt x="29906" y="92780"/>
                </a:lnTo>
                <a:lnTo>
                  <a:pt x="31368" y="97096"/>
                </a:lnTo>
                <a:lnTo>
                  <a:pt x="32342" y="100925"/>
                </a:lnTo>
                <a:lnTo>
                  <a:pt x="32992" y="104431"/>
                </a:lnTo>
                <a:lnTo>
                  <a:pt x="33713" y="110866"/>
                </a:lnTo>
                <a:lnTo>
                  <a:pt x="33906" y="113915"/>
                </a:lnTo>
                <a:lnTo>
                  <a:pt x="34986" y="117853"/>
                </a:lnTo>
                <a:lnTo>
                  <a:pt x="36660" y="122384"/>
                </a:lnTo>
                <a:lnTo>
                  <a:pt x="38728" y="127309"/>
                </a:lnTo>
                <a:lnTo>
                  <a:pt x="41058" y="132498"/>
                </a:lnTo>
                <a:lnTo>
                  <a:pt x="46189" y="143343"/>
                </a:lnTo>
                <a:lnTo>
                  <a:pt x="47937" y="147949"/>
                </a:lnTo>
                <a:lnTo>
                  <a:pt x="49104" y="151972"/>
                </a:lnTo>
                <a:lnTo>
                  <a:pt x="49881" y="155607"/>
                </a:lnTo>
                <a:lnTo>
                  <a:pt x="51352" y="158983"/>
                </a:lnTo>
                <a:lnTo>
                  <a:pt x="53285" y="162186"/>
                </a:lnTo>
                <a:lnTo>
                  <a:pt x="55526" y="165274"/>
                </a:lnTo>
                <a:lnTo>
                  <a:pt x="57020" y="169237"/>
                </a:lnTo>
                <a:lnTo>
                  <a:pt x="58016" y="173785"/>
                </a:lnTo>
                <a:lnTo>
                  <a:pt x="58680" y="178721"/>
                </a:lnTo>
                <a:lnTo>
                  <a:pt x="59123" y="182965"/>
                </a:lnTo>
                <a:lnTo>
                  <a:pt x="59418" y="186746"/>
                </a:lnTo>
                <a:lnTo>
                  <a:pt x="59615" y="190220"/>
                </a:lnTo>
                <a:lnTo>
                  <a:pt x="59833" y="196620"/>
                </a:lnTo>
                <a:lnTo>
                  <a:pt x="59891" y="199659"/>
                </a:lnTo>
                <a:lnTo>
                  <a:pt x="60883" y="201686"/>
                </a:lnTo>
                <a:lnTo>
                  <a:pt x="62496" y="203037"/>
                </a:lnTo>
                <a:lnTo>
                  <a:pt x="64525" y="203938"/>
                </a:lnTo>
                <a:lnTo>
                  <a:pt x="65877" y="205491"/>
                </a:lnTo>
                <a:lnTo>
                  <a:pt x="66778" y="207479"/>
                </a:lnTo>
                <a:lnTo>
                  <a:pt x="68549" y="214194"/>
                </a:lnTo>
                <a:lnTo>
                  <a:pt x="69512" y="214233"/>
                </a:lnTo>
                <a:lnTo>
                  <a:pt x="77153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25"/>
          <p:cNvSpPr/>
          <p:nvPr/>
        </p:nvSpPr>
        <p:spPr>
          <a:xfrm>
            <a:off x="6389370" y="1743922"/>
            <a:ext cx="231458" cy="22014"/>
          </a:xfrm>
          <a:custGeom>
            <a:avLst/>
            <a:gdLst/>
            <a:ahLst/>
            <a:cxnLst/>
            <a:rect l="0" t="0" r="0" b="0"/>
            <a:pathLst>
              <a:path w="231458" h="22014">
                <a:moveTo>
                  <a:pt x="0" y="22013"/>
                </a:moveTo>
                <a:lnTo>
                  <a:pt x="33170" y="22013"/>
                </a:lnTo>
                <a:lnTo>
                  <a:pt x="38305" y="21060"/>
                </a:lnTo>
                <a:lnTo>
                  <a:pt x="43634" y="19473"/>
                </a:lnTo>
                <a:lnTo>
                  <a:pt x="49092" y="17462"/>
                </a:lnTo>
                <a:lnTo>
                  <a:pt x="54636" y="16121"/>
                </a:lnTo>
                <a:lnTo>
                  <a:pt x="60236" y="15227"/>
                </a:lnTo>
                <a:lnTo>
                  <a:pt x="65875" y="14632"/>
                </a:lnTo>
                <a:lnTo>
                  <a:pt x="72491" y="14234"/>
                </a:lnTo>
                <a:lnTo>
                  <a:pt x="87463" y="13793"/>
                </a:lnTo>
                <a:lnTo>
                  <a:pt x="94503" y="12723"/>
                </a:lnTo>
                <a:lnTo>
                  <a:pt x="101102" y="11057"/>
                </a:lnTo>
                <a:lnTo>
                  <a:pt x="107406" y="8994"/>
                </a:lnTo>
                <a:lnTo>
                  <a:pt x="114467" y="7618"/>
                </a:lnTo>
                <a:lnTo>
                  <a:pt x="122031" y="6701"/>
                </a:lnTo>
                <a:lnTo>
                  <a:pt x="136151" y="5683"/>
                </a:lnTo>
                <a:lnTo>
                  <a:pt x="145601" y="5230"/>
                </a:lnTo>
                <a:lnTo>
                  <a:pt x="151360" y="4157"/>
                </a:lnTo>
                <a:lnTo>
                  <a:pt x="158056" y="2489"/>
                </a:lnTo>
                <a:lnTo>
                  <a:pt x="165378" y="424"/>
                </a:lnTo>
                <a:lnTo>
                  <a:pt x="172165" y="0"/>
                </a:lnTo>
                <a:lnTo>
                  <a:pt x="178594" y="670"/>
                </a:lnTo>
                <a:lnTo>
                  <a:pt x="184785" y="2069"/>
                </a:lnTo>
                <a:lnTo>
                  <a:pt x="189865" y="3002"/>
                </a:lnTo>
                <a:lnTo>
                  <a:pt x="194204" y="3624"/>
                </a:lnTo>
                <a:lnTo>
                  <a:pt x="198049" y="4038"/>
                </a:lnTo>
                <a:lnTo>
                  <a:pt x="204862" y="4499"/>
                </a:lnTo>
                <a:lnTo>
                  <a:pt x="208012" y="4622"/>
                </a:lnTo>
                <a:lnTo>
                  <a:pt x="212016" y="5656"/>
                </a:lnTo>
                <a:lnTo>
                  <a:pt x="216591" y="7299"/>
                </a:lnTo>
                <a:lnTo>
                  <a:pt x="231457" y="134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26"/>
          <p:cNvSpPr/>
          <p:nvPr/>
        </p:nvSpPr>
        <p:spPr>
          <a:xfrm>
            <a:off x="6355079" y="1868805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8220" y="34290"/>
                </a:lnTo>
                <a:lnTo>
                  <a:pt x="9290" y="33337"/>
                </a:lnTo>
                <a:lnTo>
                  <a:pt x="13019" y="29739"/>
                </a:lnTo>
                <a:lnTo>
                  <a:pt x="16300" y="28398"/>
                </a:lnTo>
                <a:lnTo>
                  <a:pt x="20391" y="27505"/>
                </a:lnTo>
                <a:lnTo>
                  <a:pt x="25025" y="26909"/>
                </a:lnTo>
                <a:lnTo>
                  <a:pt x="29066" y="26511"/>
                </a:lnTo>
                <a:lnTo>
                  <a:pt x="36096" y="26070"/>
                </a:lnTo>
                <a:lnTo>
                  <a:pt x="40257" y="25000"/>
                </a:lnTo>
                <a:lnTo>
                  <a:pt x="44936" y="23334"/>
                </a:lnTo>
                <a:lnTo>
                  <a:pt x="49959" y="21271"/>
                </a:lnTo>
                <a:lnTo>
                  <a:pt x="55214" y="19895"/>
                </a:lnTo>
                <a:lnTo>
                  <a:pt x="60622" y="18978"/>
                </a:lnTo>
                <a:lnTo>
                  <a:pt x="66132" y="18367"/>
                </a:lnTo>
                <a:lnTo>
                  <a:pt x="72663" y="17960"/>
                </a:lnTo>
                <a:lnTo>
                  <a:pt x="87540" y="17507"/>
                </a:lnTo>
                <a:lnTo>
                  <a:pt x="107430" y="17252"/>
                </a:lnTo>
                <a:lnTo>
                  <a:pt x="113530" y="16264"/>
                </a:lnTo>
                <a:lnTo>
                  <a:pt x="119502" y="14652"/>
                </a:lnTo>
                <a:lnTo>
                  <a:pt x="125389" y="12626"/>
                </a:lnTo>
                <a:lnTo>
                  <a:pt x="131217" y="11274"/>
                </a:lnTo>
                <a:lnTo>
                  <a:pt x="137008" y="10374"/>
                </a:lnTo>
                <a:lnTo>
                  <a:pt x="142774" y="9773"/>
                </a:lnTo>
                <a:lnTo>
                  <a:pt x="148523" y="9373"/>
                </a:lnTo>
                <a:lnTo>
                  <a:pt x="154260" y="9106"/>
                </a:lnTo>
                <a:lnTo>
                  <a:pt x="165716" y="8809"/>
                </a:lnTo>
                <a:lnTo>
                  <a:pt x="177157" y="8677"/>
                </a:lnTo>
                <a:lnTo>
                  <a:pt x="181922" y="7690"/>
                </a:lnTo>
                <a:lnTo>
                  <a:pt x="186051" y="6079"/>
                </a:lnTo>
                <a:lnTo>
                  <a:pt x="189757" y="4052"/>
                </a:lnTo>
                <a:lnTo>
                  <a:pt x="194132" y="2701"/>
                </a:lnTo>
                <a:lnTo>
                  <a:pt x="198955" y="1801"/>
                </a:lnTo>
                <a:lnTo>
                  <a:pt x="204074" y="1201"/>
                </a:lnTo>
                <a:lnTo>
                  <a:pt x="209392" y="800"/>
                </a:lnTo>
                <a:lnTo>
                  <a:pt x="214843" y="533"/>
                </a:lnTo>
                <a:lnTo>
                  <a:pt x="228176" y="10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27"/>
          <p:cNvSpPr/>
          <p:nvPr/>
        </p:nvSpPr>
        <p:spPr>
          <a:xfrm>
            <a:off x="6672262" y="1457325"/>
            <a:ext cx="2014539" cy="522557"/>
          </a:xfrm>
          <a:custGeom>
            <a:avLst/>
            <a:gdLst/>
            <a:ahLst/>
            <a:cxnLst/>
            <a:rect l="0" t="0" r="0" b="0"/>
            <a:pathLst>
              <a:path w="2014539" h="522557">
                <a:moveTo>
                  <a:pt x="0" y="411480"/>
                </a:moveTo>
                <a:lnTo>
                  <a:pt x="0" y="418860"/>
                </a:lnTo>
                <a:lnTo>
                  <a:pt x="4551" y="424250"/>
                </a:lnTo>
                <a:lnTo>
                  <a:pt x="6844" y="425708"/>
                </a:lnTo>
                <a:lnTo>
                  <a:pt x="14622" y="428713"/>
                </a:lnTo>
                <a:lnTo>
                  <a:pt x="25784" y="437779"/>
                </a:lnTo>
                <a:lnTo>
                  <a:pt x="37161" y="448742"/>
                </a:lnTo>
                <a:lnTo>
                  <a:pt x="45724" y="461784"/>
                </a:lnTo>
                <a:lnTo>
                  <a:pt x="54294" y="473163"/>
                </a:lnTo>
                <a:lnTo>
                  <a:pt x="62548" y="479535"/>
                </a:lnTo>
                <a:lnTo>
                  <a:pt x="78818" y="491386"/>
                </a:lnTo>
                <a:lnTo>
                  <a:pt x="94141" y="505763"/>
                </a:lnTo>
                <a:lnTo>
                  <a:pt x="97051" y="508625"/>
                </a:lnTo>
                <a:lnTo>
                  <a:pt x="99943" y="510533"/>
                </a:lnTo>
                <a:lnTo>
                  <a:pt x="105697" y="512653"/>
                </a:lnTo>
                <a:lnTo>
                  <a:pt x="114291" y="513847"/>
                </a:lnTo>
                <a:lnTo>
                  <a:pt x="117152" y="514967"/>
                </a:lnTo>
                <a:lnTo>
                  <a:pt x="128086" y="522556"/>
                </a:lnTo>
                <a:lnTo>
                  <a:pt x="128364" y="520219"/>
                </a:lnTo>
                <a:lnTo>
                  <a:pt x="128582" y="505177"/>
                </a:lnTo>
                <a:lnTo>
                  <a:pt x="128588" y="414324"/>
                </a:lnTo>
                <a:lnTo>
                  <a:pt x="126048" y="402901"/>
                </a:lnTo>
                <a:lnTo>
                  <a:pt x="122696" y="390522"/>
                </a:lnTo>
                <a:lnTo>
                  <a:pt x="121207" y="375495"/>
                </a:lnTo>
                <a:lnTo>
                  <a:pt x="120545" y="361831"/>
                </a:lnTo>
                <a:lnTo>
                  <a:pt x="119298" y="348456"/>
                </a:lnTo>
                <a:lnTo>
                  <a:pt x="115569" y="332987"/>
                </a:lnTo>
                <a:lnTo>
                  <a:pt x="113276" y="319126"/>
                </a:lnTo>
                <a:lnTo>
                  <a:pt x="111305" y="305664"/>
                </a:lnTo>
                <a:lnTo>
                  <a:pt x="107254" y="290155"/>
                </a:lnTo>
                <a:lnTo>
                  <a:pt x="102279" y="276278"/>
                </a:lnTo>
                <a:lnTo>
                  <a:pt x="99618" y="269910"/>
                </a:lnTo>
                <a:lnTo>
                  <a:pt x="96662" y="255215"/>
                </a:lnTo>
                <a:lnTo>
                  <a:pt x="95348" y="240111"/>
                </a:lnTo>
                <a:lnTo>
                  <a:pt x="94765" y="227048"/>
                </a:lnTo>
                <a:lnTo>
                  <a:pt x="91966" y="214893"/>
                </a:lnTo>
                <a:lnTo>
                  <a:pt x="88498" y="203140"/>
                </a:lnTo>
                <a:lnTo>
                  <a:pt x="86957" y="191567"/>
                </a:lnTo>
                <a:lnTo>
                  <a:pt x="83733" y="177533"/>
                </a:lnTo>
                <a:lnTo>
                  <a:pt x="80077" y="162723"/>
                </a:lnTo>
                <a:lnTo>
                  <a:pt x="78453" y="149791"/>
                </a:lnTo>
                <a:lnTo>
                  <a:pt x="77538" y="136351"/>
                </a:lnTo>
                <a:lnTo>
                  <a:pt x="72716" y="121786"/>
                </a:lnTo>
                <a:lnTo>
                  <a:pt x="69805" y="109956"/>
                </a:lnTo>
                <a:lnTo>
                  <a:pt x="68742" y="94478"/>
                </a:lnTo>
                <a:lnTo>
                  <a:pt x="68612" y="78352"/>
                </a:lnTo>
                <a:lnTo>
                  <a:pt x="69554" y="75094"/>
                </a:lnTo>
                <a:lnTo>
                  <a:pt x="71134" y="72923"/>
                </a:lnTo>
                <a:lnTo>
                  <a:pt x="73140" y="71475"/>
                </a:lnTo>
                <a:lnTo>
                  <a:pt x="74478" y="69557"/>
                </a:lnTo>
                <a:lnTo>
                  <a:pt x="77312" y="62308"/>
                </a:lnTo>
                <a:lnTo>
                  <a:pt x="82809" y="54127"/>
                </a:lnTo>
                <a:lnTo>
                  <a:pt x="84429" y="48504"/>
                </a:lnTo>
                <a:lnTo>
                  <a:pt x="86766" y="46623"/>
                </a:lnTo>
                <a:lnTo>
                  <a:pt x="90229" y="45369"/>
                </a:lnTo>
                <a:lnTo>
                  <a:pt x="94442" y="44534"/>
                </a:lnTo>
                <a:lnTo>
                  <a:pt x="101664" y="41065"/>
                </a:lnTo>
                <a:lnTo>
                  <a:pt x="104924" y="38807"/>
                </a:lnTo>
                <a:lnTo>
                  <a:pt x="113626" y="36297"/>
                </a:lnTo>
                <a:lnTo>
                  <a:pt x="149469" y="33415"/>
                </a:lnTo>
                <a:lnTo>
                  <a:pt x="171624" y="27520"/>
                </a:lnTo>
                <a:lnTo>
                  <a:pt x="233473" y="25764"/>
                </a:lnTo>
                <a:lnTo>
                  <a:pt x="334443" y="25717"/>
                </a:lnTo>
                <a:lnTo>
                  <a:pt x="386531" y="18932"/>
                </a:lnTo>
                <a:lnTo>
                  <a:pt x="443014" y="17380"/>
                </a:lnTo>
                <a:lnTo>
                  <a:pt x="742985" y="17144"/>
                </a:lnTo>
                <a:lnTo>
                  <a:pt x="814392" y="10360"/>
                </a:lnTo>
                <a:lnTo>
                  <a:pt x="871539" y="8925"/>
                </a:lnTo>
                <a:lnTo>
                  <a:pt x="1995546" y="8572"/>
                </a:lnTo>
                <a:lnTo>
                  <a:pt x="1999112" y="6032"/>
                </a:lnTo>
                <a:lnTo>
                  <a:pt x="2001396" y="4021"/>
                </a:lnTo>
                <a:lnTo>
                  <a:pt x="2003872" y="2681"/>
                </a:lnTo>
                <a:lnTo>
                  <a:pt x="2014535" y="0"/>
                </a:lnTo>
                <a:lnTo>
                  <a:pt x="2014538" y="0"/>
                </a:lnTo>
                <a:lnTo>
                  <a:pt x="2014537" y="0"/>
                </a:lnTo>
                <a:lnTo>
                  <a:pt x="2014538" y="7381"/>
                </a:lnTo>
                <a:lnTo>
                  <a:pt x="2005965" y="1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28"/>
          <p:cNvSpPr/>
          <p:nvPr/>
        </p:nvSpPr>
        <p:spPr>
          <a:xfrm>
            <a:off x="6886575" y="1637347"/>
            <a:ext cx="85726" cy="265716"/>
          </a:xfrm>
          <a:custGeom>
            <a:avLst/>
            <a:gdLst/>
            <a:ahLst/>
            <a:cxnLst/>
            <a:rect l="0" t="0" r="0" b="0"/>
            <a:pathLst>
              <a:path w="85726" h="265716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0" y="12770"/>
                </a:lnTo>
                <a:lnTo>
                  <a:pt x="5891" y="15181"/>
                </a:lnTo>
                <a:lnTo>
                  <a:pt x="7380" y="20400"/>
                </a:lnTo>
                <a:lnTo>
                  <a:pt x="8219" y="28693"/>
                </a:lnTo>
                <a:lnTo>
                  <a:pt x="9290" y="31511"/>
                </a:lnTo>
                <a:lnTo>
                  <a:pt x="10955" y="34342"/>
                </a:lnTo>
                <a:lnTo>
                  <a:pt x="13018" y="37182"/>
                </a:lnTo>
                <a:lnTo>
                  <a:pt x="15311" y="42878"/>
                </a:lnTo>
                <a:lnTo>
                  <a:pt x="16330" y="49537"/>
                </a:lnTo>
                <a:lnTo>
                  <a:pt x="16602" y="53980"/>
                </a:lnTo>
                <a:lnTo>
                  <a:pt x="16782" y="58846"/>
                </a:lnTo>
                <a:lnTo>
                  <a:pt x="17856" y="63043"/>
                </a:lnTo>
                <a:lnTo>
                  <a:pt x="19524" y="66794"/>
                </a:lnTo>
                <a:lnTo>
                  <a:pt x="21588" y="70247"/>
                </a:lnTo>
                <a:lnTo>
                  <a:pt x="22964" y="74454"/>
                </a:lnTo>
                <a:lnTo>
                  <a:pt x="23882" y="79163"/>
                </a:lnTo>
                <a:lnTo>
                  <a:pt x="24493" y="84208"/>
                </a:lnTo>
                <a:lnTo>
                  <a:pt x="25854" y="89476"/>
                </a:lnTo>
                <a:lnTo>
                  <a:pt x="27713" y="94893"/>
                </a:lnTo>
                <a:lnTo>
                  <a:pt x="29905" y="100410"/>
                </a:lnTo>
                <a:lnTo>
                  <a:pt x="31367" y="105992"/>
                </a:lnTo>
                <a:lnTo>
                  <a:pt x="32341" y="111619"/>
                </a:lnTo>
                <a:lnTo>
                  <a:pt x="32991" y="117275"/>
                </a:lnTo>
                <a:lnTo>
                  <a:pt x="34376" y="122951"/>
                </a:lnTo>
                <a:lnTo>
                  <a:pt x="36252" y="128640"/>
                </a:lnTo>
                <a:lnTo>
                  <a:pt x="38455" y="134337"/>
                </a:lnTo>
                <a:lnTo>
                  <a:pt x="39924" y="139088"/>
                </a:lnTo>
                <a:lnTo>
                  <a:pt x="41557" y="146907"/>
                </a:lnTo>
                <a:lnTo>
                  <a:pt x="41992" y="151278"/>
                </a:lnTo>
                <a:lnTo>
                  <a:pt x="42281" y="156097"/>
                </a:lnTo>
                <a:lnTo>
                  <a:pt x="42475" y="161215"/>
                </a:lnTo>
                <a:lnTo>
                  <a:pt x="43557" y="166532"/>
                </a:lnTo>
                <a:lnTo>
                  <a:pt x="45230" y="171981"/>
                </a:lnTo>
                <a:lnTo>
                  <a:pt x="47298" y="177519"/>
                </a:lnTo>
                <a:lnTo>
                  <a:pt x="48677" y="182164"/>
                </a:lnTo>
                <a:lnTo>
                  <a:pt x="50209" y="189864"/>
                </a:lnTo>
                <a:lnTo>
                  <a:pt x="51570" y="194204"/>
                </a:lnTo>
                <a:lnTo>
                  <a:pt x="53430" y="199002"/>
                </a:lnTo>
                <a:lnTo>
                  <a:pt x="55622" y="204105"/>
                </a:lnTo>
                <a:lnTo>
                  <a:pt x="58059" y="212316"/>
                </a:lnTo>
                <a:lnTo>
                  <a:pt x="58708" y="215839"/>
                </a:lnTo>
                <a:lnTo>
                  <a:pt x="60094" y="219140"/>
                </a:lnTo>
                <a:lnTo>
                  <a:pt x="61969" y="222293"/>
                </a:lnTo>
                <a:lnTo>
                  <a:pt x="64173" y="225348"/>
                </a:lnTo>
                <a:lnTo>
                  <a:pt x="66621" y="231282"/>
                </a:lnTo>
                <a:lnTo>
                  <a:pt x="67274" y="234198"/>
                </a:lnTo>
                <a:lnTo>
                  <a:pt x="68662" y="237095"/>
                </a:lnTo>
                <a:lnTo>
                  <a:pt x="70539" y="239978"/>
                </a:lnTo>
                <a:lnTo>
                  <a:pt x="72744" y="242853"/>
                </a:lnTo>
                <a:lnTo>
                  <a:pt x="75193" y="248587"/>
                </a:lnTo>
                <a:lnTo>
                  <a:pt x="76765" y="255479"/>
                </a:lnTo>
                <a:lnTo>
                  <a:pt x="77847" y="256044"/>
                </a:lnTo>
                <a:lnTo>
                  <a:pt x="79520" y="256421"/>
                </a:lnTo>
                <a:lnTo>
                  <a:pt x="81588" y="256673"/>
                </a:lnTo>
                <a:lnTo>
                  <a:pt x="82967" y="257792"/>
                </a:lnTo>
                <a:lnTo>
                  <a:pt x="83887" y="259492"/>
                </a:lnTo>
                <a:lnTo>
                  <a:pt x="85715" y="265715"/>
                </a:lnTo>
                <a:lnTo>
                  <a:pt x="85725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29"/>
          <p:cNvSpPr/>
          <p:nvPr/>
        </p:nvSpPr>
        <p:spPr>
          <a:xfrm>
            <a:off x="7006590" y="1620317"/>
            <a:ext cx="180023" cy="274171"/>
          </a:xfrm>
          <a:custGeom>
            <a:avLst/>
            <a:gdLst/>
            <a:ahLst/>
            <a:cxnLst/>
            <a:rect l="0" t="0" r="0" b="0"/>
            <a:pathLst>
              <a:path w="180023" h="274171">
                <a:moveTo>
                  <a:pt x="0" y="42747"/>
                </a:moveTo>
                <a:lnTo>
                  <a:pt x="0" y="35367"/>
                </a:lnTo>
                <a:lnTo>
                  <a:pt x="4551" y="29977"/>
                </a:lnTo>
                <a:lnTo>
                  <a:pt x="9325" y="25007"/>
                </a:lnTo>
                <a:lnTo>
                  <a:pt x="11931" y="22348"/>
                </a:lnTo>
                <a:lnTo>
                  <a:pt x="14621" y="20575"/>
                </a:lnTo>
                <a:lnTo>
                  <a:pt x="20151" y="18606"/>
                </a:lnTo>
                <a:lnTo>
                  <a:pt x="22959" y="17128"/>
                </a:lnTo>
                <a:lnTo>
                  <a:pt x="25783" y="15190"/>
                </a:lnTo>
                <a:lnTo>
                  <a:pt x="28619" y="12946"/>
                </a:lnTo>
                <a:lnTo>
                  <a:pt x="31461" y="11450"/>
                </a:lnTo>
                <a:lnTo>
                  <a:pt x="34309" y="10453"/>
                </a:lnTo>
                <a:lnTo>
                  <a:pt x="37160" y="9787"/>
                </a:lnTo>
                <a:lnTo>
                  <a:pt x="40013" y="8392"/>
                </a:lnTo>
                <a:lnTo>
                  <a:pt x="42868" y="6509"/>
                </a:lnTo>
                <a:lnTo>
                  <a:pt x="45723" y="4301"/>
                </a:lnTo>
                <a:lnTo>
                  <a:pt x="48580" y="2829"/>
                </a:lnTo>
                <a:lnTo>
                  <a:pt x="51436" y="1848"/>
                </a:lnTo>
                <a:lnTo>
                  <a:pt x="54293" y="1193"/>
                </a:lnTo>
                <a:lnTo>
                  <a:pt x="58103" y="757"/>
                </a:lnTo>
                <a:lnTo>
                  <a:pt x="62548" y="467"/>
                </a:lnTo>
                <a:lnTo>
                  <a:pt x="71614" y="143"/>
                </a:lnTo>
                <a:lnTo>
                  <a:pt x="78818" y="0"/>
                </a:lnTo>
                <a:lnTo>
                  <a:pt x="82073" y="914"/>
                </a:lnTo>
                <a:lnTo>
                  <a:pt x="85195" y="2476"/>
                </a:lnTo>
                <a:lnTo>
                  <a:pt x="92499" y="7276"/>
                </a:lnTo>
                <a:lnTo>
                  <a:pt x="93099" y="8622"/>
                </a:lnTo>
                <a:lnTo>
                  <a:pt x="93764" y="12658"/>
                </a:lnTo>
                <a:lnTo>
                  <a:pt x="94895" y="15068"/>
                </a:lnTo>
                <a:lnTo>
                  <a:pt x="100083" y="23010"/>
                </a:lnTo>
                <a:lnTo>
                  <a:pt x="101631" y="28578"/>
                </a:lnTo>
                <a:lnTo>
                  <a:pt x="102502" y="37068"/>
                </a:lnTo>
                <a:lnTo>
                  <a:pt x="102707" y="45303"/>
                </a:lnTo>
                <a:lnTo>
                  <a:pt x="102869" y="104037"/>
                </a:lnTo>
                <a:lnTo>
                  <a:pt x="101917" y="108372"/>
                </a:lnTo>
                <a:lnTo>
                  <a:pt x="100329" y="113167"/>
                </a:lnTo>
                <a:lnTo>
                  <a:pt x="98318" y="118269"/>
                </a:lnTo>
                <a:lnTo>
                  <a:pt x="96978" y="123575"/>
                </a:lnTo>
                <a:lnTo>
                  <a:pt x="96084" y="129018"/>
                </a:lnTo>
                <a:lnTo>
                  <a:pt x="95489" y="134551"/>
                </a:lnTo>
                <a:lnTo>
                  <a:pt x="94139" y="140145"/>
                </a:lnTo>
                <a:lnTo>
                  <a:pt x="92287" y="145779"/>
                </a:lnTo>
                <a:lnTo>
                  <a:pt x="90100" y="151440"/>
                </a:lnTo>
                <a:lnTo>
                  <a:pt x="87689" y="156167"/>
                </a:lnTo>
                <a:lnTo>
                  <a:pt x="79745" y="168322"/>
                </a:lnTo>
                <a:lnTo>
                  <a:pt x="76976" y="173137"/>
                </a:lnTo>
                <a:lnTo>
                  <a:pt x="74177" y="178251"/>
                </a:lnTo>
                <a:lnTo>
                  <a:pt x="72312" y="183566"/>
                </a:lnTo>
                <a:lnTo>
                  <a:pt x="71067" y="189014"/>
                </a:lnTo>
                <a:lnTo>
                  <a:pt x="70237" y="194551"/>
                </a:lnTo>
                <a:lnTo>
                  <a:pt x="69685" y="199195"/>
                </a:lnTo>
                <a:lnTo>
                  <a:pt x="69071" y="206895"/>
                </a:lnTo>
                <a:lnTo>
                  <a:pt x="67954" y="211234"/>
                </a:lnTo>
                <a:lnTo>
                  <a:pt x="66258" y="216032"/>
                </a:lnTo>
                <a:lnTo>
                  <a:pt x="64175" y="221135"/>
                </a:lnTo>
                <a:lnTo>
                  <a:pt x="61859" y="229346"/>
                </a:lnTo>
                <a:lnTo>
                  <a:pt x="60830" y="236170"/>
                </a:lnTo>
                <a:lnTo>
                  <a:pt x="60373" y="242378"/>
                </a:lnTo>
                <a:lnTo>
                  <a:pt x="60170" y="248312"/>
                </a:lnTo>
                <a:lnTo>
                  <a:pt x="60016" y="263929"/>
                </a:lnTo>
                <a:lnTo>
                  <a:pt x="60010" y="269679"/>
                </a:lnTo>
                <a:lnTo>
                  <a:pt x="60962" y="271187"/>
                </a:lnTo>
                <a:lnTo>
                  <a:pt x="62549" y="272193"/>
                </a:lnTo>
                <a:lnTo>
                  <a:pt x="66851" y="273311"/>
                </a:lnTo>
                <a:lnTo>
                  <a:pt x="71939" y="273808"/>
                </a:lnTo>
                <a:lnTo>
                  <a:pt x="77376" y="274028"/>
                </a:lnTo>
                <a:lnTo>
                  <a:pt x="85791" y="274153"/>
                </a:lnTo>
                <a:lnTo>
                  <a:pt x="88626" y="274170"/>
                </a:lnTo>
                <a:lnTo>
                  <a:pt x="91469" y="273229"/>
                </a:lnTo>
                <a:lnTo>
                  <a:pt x="94317" y="271650"/>
                </a:lnTo>
                <a:lnTo>
                  <a:pt x="97167" y="269644"/>
                </a:lnTo>
                <a:lnTo>
                  <a:pt x="100021" y="268307"/>
                </a:lnTo>
                <a:lnTo>
                  <a:pt x="102876" y="267415"/>
                </a:lnTo>
                <a:lnTo>
                  <a:pt x="105731" y="266821"/>
                </a:lnTo>
                <a:lnTo>
                  <a:pt x="109539" y="265472"/>
                </a:lnTo>
                <a:lnTo>
                  <a:pt x="113984" y="263621"/>
                </a:lnTo>
                <a:lnTo>
                  <a:pt x="118852" y="261434"/>
                </a:lnTo>
                <a:lnTo>
                  <a:pt x="123050" y="259976"/>
                </a:lnTo>
                <a:lnTo>
                  <a:pt x="126800" y="259004"/>
                </a:lnTo>
                <a:lnTo>
                  <a:pt x="130254" y="258356"/>
                </a:lnTo>
                <a:lnTo>
                  <a:pt x="133508" y="256971"/>
                </a:lnTo>
                <a:lnTo>
                  <a:pt x="136630" y="255096"/>
                </a:lnTo>
                <a:lnTo>
                  <a:pt x="139664" y="252893"/>
                </a:lnTo>
                <a:lnTo>
                  <a:pt x="142639" y="251425"/>
                </a:lnTo>
                <a:lnTo>
                  <a:pt x="145575" y="250446"/>
                </a:lnTo>
                <a:lnTo>
                  <a:pt x="148484" y="249793"/>
                </a:lnTo>
                <a:lnTo>
                  <a:pt x="151377" y="248405"/>
                </a:lnTo>
                <a:lnTo>
                  <a:pt x="154258" y="246528"/>
                </a:lnTo>
                <a:lnTo>
                  <a:pt x="157131" y="244324"/>
                </a:lnTo>
                <a:lnTo>
                  <a:pt x="159998" y="242854"/>
                </a:lnTo>
                <a:lnTo>
                  <a:pt x="162863" y="241874"/>
                </a:lnTo>
                <a:lnTo>
                  <a:pt x="165725" y="241221"/>
                </a:lnTo>
                <a:lnTo>
                  <a:pt x="167633" y="239833"/>
                </a:lnTo>
                <a:lnTo>
                  <a:pt x="168906" y="237956"/>
                </a:lnTo>
                <a:lnTo>
                  <a:pt x="169754" y="235751"/>
                </a:lnTo>
                <a:lnTo>
                  <a:pt x="171271" y="234282"/>
                </a:lnTo>
                <a:lnTo>
                  <a:pt x="173236" y="233302"/>
                </a:lnTo>
                <a:lnTo>
                  <a:pt x="180022" y="2313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30"/>
          <p:cNvSpPr/>
          <p:nvPr/>
        </p:nvSpPr>
        <p:spPr>
          <a:xfrm>
            <a:off x="7195184" y="1551654"/>
            <a:ext cx="188597" cy="145699"/>
          </a:xfrm>
          <a:custGeom>
            <a:avLst/>
            <a:gdLst/>
            <a:ahLst/>
            <a:cxnLst/>
            <a:rect l="0" t="0" r="0" b="0"/>
            <a:pathLst>
              <a:path w="188597" h="145699">
                <a:moveTo>
                  <a:pt x="0" y="25686"/>
                </a:moveTo>
                <a:lnTo>
                  <a:pt x="0" y="17466"/>
                </a:lnTo>
                <a:lnTo>
                  <a:pt x="2541" y="14730"/>
                </a:lnTo>
                <a:lnTo>
                  <a:pt x="4551" y="12667"/>
                </a:lnTo>
                <a:lnTo>
                  <a:pt x="6845" y="11291"/>
                </a:lnTo>
                <a:lnTo>
                  <a:pt x="11932" y="9763"/>
                </a:lnTo>
                <a:lnTo>
                  <a:pt x="17368" y="9084"/>
                </a:lnTo>
                <a:lnTo>
                  <a:pt x="20152" y="8903"/>
                </a:lnTo>
                <a:lnTo>
                  <a:pt x="22959" y="7830"/>
                </a:lnTo>
                <a:lnTo>
                  <a:pt x="28620" y="4097"/>
                </a:lnTo>
                <a:lnTo>
                  <a:pt x="34311" y="1803"/>
                </a:lnTo>
                <a:lnTo>
                  <a:pt x="40014" y="784"/>
                </a:lnTo>
                <a:lnTo>
                  <a:pt x="45725" y="331"/>
                </a:lnTo>
                <a:lnTo>
                  <a:pt x="51437" y="129"/>
                </a:lnTo>
                <a:lnTo>
                  <a:pt x="62548" y="16"/>
                </a:lnTo>
                <a:lnTo>
                  <a:pt x="67417" y="0"/>
                </a:lnTo>
                <a:lnTo>
                  <a:pt x="70662" y="942"/>
                </a:lnTo>
                <a:lnTo>
                  <a:pt x="72826" y="2522"/>
                </a:lnTo>
                <a:lnTo>
                  <a:pt x="74269" y="4528"/>
                </a:lnTo>
                <a:lnTo>
                  <a:pt x="76183" y="5866"/>
                </a:lnTo>
                <a:lnTo>
                  <a:pt x="80849" y="7352"/>
                </a:lnTo>
                <a:lnTo>
                  <a:pt x="86098" y="8012"/>
                </a:lnTo>
                <a:lnTo>
                  <a:pt x="88832" y="8188"/>
                </a:lnTo>
                <a:lnTo>
                  <a:pt x="90654" y="9258"/>
                </a:lnTo>
                <a:lnTo>
                  <a:pt x="91868" y="10924"/>
                </a:lnTo>
                <a:lnTo>
                  <a:pt x="92678" y="12987"/>
                </a:lnTo>
                <a:lnTo>
                  <a:pt x="94171" y="14362"/>
                </a:lnTo>
                <a:lnTo>
                  <a:pt x="96119" y="15279"/>
                </a:lnTo>
                <a:lnTo>
                  <a:pt x="98370" y="15891"/>
                </a:lnTo>
                <a:lnTo>
                  <a:pt x="99870" y="17251"/>
                </a:lnTo>
                <a:lnTo>
                  <a:pt x="100870" y="19110"/>
                </a:lnTo>
                <a:lnTo>
                  <a:pt x="101537" y="21302"/>
                </a:lnTo>
                <a:lnTo>
                  <a:pt x="101982" y="23715"/>
                </a:lnTo>
                <a:lnTo>
                  <a:pt x="102278" y="26277"/>
                </a:lnTo>
                <a:lnTo>
                  <a:pt x="102475" y="28937"/>
                </a:lnTo>
                <a:lnTo>
                  <a:pt x="102607" y="31663"/>
                </a:lnTo>
                <a:lnTo>
                  <a:pt x="102753" y="37232"/>
                </a:lnTo>
                <a:lnTo>
                  <a:pt x="101840" y="40051"/>
                </a:lnTo>
                <a:lnTo>
                  <a:pt x="100279" y="42882"/>
                </a:lnTo>
                <a:lnTo>
                  <a:pt x="98285" y="45723"/>
                </a:lnTo>
                <a:lnTo>
                  <a:pt x="96956" y="48569"/>
                </a:lnTo>
                <a:lnTo>
                  <a:pt x="96070" y="51418"/>
                </a:lnTo>
                <a:lnTo>
                  <a:pt x="95480" y="54271"/>
                </a:lnTo>
                <a:lnTo>
                  <a:pt x="94133" y="57125"/>
                </a:lnTo>
                <a:lnTo>
                  <a:pt x="92283" y="59980"/>
                </a:lnTo>
                <a:lnTo>
                  <a:pt x="90098" y="62836"/>
                </a:lnTo>
                <a:lnTo>
                  <a:pt x="88640" y="65693"/>
                </a:lnTo>
                <a:lnTo>
                  <a:pt x="87669" y="68550"/>
                </a:lnTo>
                <a:lnTo>
                  <a:pt x="87021" y="71407"/>
                </a:lnTo>
                <a:lnTo>
                  <a:pt x="85636" y="74264"/>
                </a:lnTo>
                <a:lnTo>
                  <a:pt x="83761" y="77121"/>
                </a:lnTo>
                <a:lnTo>
                  <a:pt x="81559" y="79978"/>
                </a:lnTo>
                <a:lnTo>
                  <a:pt x="79137" y="82836"/>
                </a:lnTo>
                <a:lnTo>
                  <a:pt x="76571" y="85693"/>
                </a:lnTo>
                <a:lnTo>
                  <a:pt x="73907" y="88551"/>
                </a:lnTo>
                <a:lnTo>
                  <a:pt x="72132" y="91408"/>
                </a:lnTo>
                <a:lnTo>
                  <a:pt x="70948" y="94266"/>
                </a:lnTo>
                <a:lnTo>
                  <a:pt x="70159" y="97123"/>
                </a:lnTo>
                <a:lnTo>
                  <a:pt x="68681" y="99981"/>
                </a:lnTo>
                <a:lnTo>
                  <a:pt x="66742" y="102838"/>
                </a:lnTo>
                <a:lnTo>
                  <a:pt x="64497" y="105696"/>
                </a:lnTo>
                <a:lnTo>
                  <a:pt x="63001" y="108553"/>
                </a:lnTo>
                <a:lnTo>
                  <a:pt x="62003" y="111410"/>
                </a:lnTo>
                <a:lnTo>
                  <a:pt x="61338" y="114268"/>
                </a:lnTo>
                <a:lnTo>
                  <a:pt x="59942" y="116173"/>
                </a:lnTo>
                <a:lnTo>
                  <a:pt x="58060" y="117443"/>
                </a:lnTo>
                <a:lnTo>
                  <a:pt x="55851" y="118290"/>
                </a:lnTo>
                <a:lnTo>
                  <a:pt x="54380" y="119807"/>
                </a:lnTo>
                <a:lnTo>
                  <a:pt x="53398" y="121770"/>
                </a:lnTo>
                <a:lnTo>
                  <a:pt x="52744" y="124032"/>
                </a:lnTo>
                <a:lnTo>
                  <a:pt x="52308" y="126492"/>
                </a:lnTo>
                <a:lnTo>
                  <a:pt x="52017" y="129085"/>
                </a:lnTo>
                <a:lnTo>
                  <a:pt x="51550" y="135539"/>
                </a:lnTo>
                <a:lnTo>
                  <a:pt x="52465" y="136069"/>
                </a:lnTo>
                <a:lnTo>
                  <a:pt x="56020" y="136657"/>
                </a:lnTo>
                <a:lnTo>
                  <a:pt x="57350" y="137767"/>
                </a:lnTo>
                <a:lnTo>
                  <a:pt x="58236" y="139459"/>
                </a:lnTo>
                <a:lnTo>
                  <a:pt x="59904" y="145335"/>
                </a:lnTo>
                <a:lnTo>
                  <a:pt x="64528" y="145592"/>
                </a:lnTo>
                <a:lnTo>
                  <a:pt x="80157" y="145691"/>
                </a:lnTo>
                <a:lnTo>
                  <a:pt x="88626" y="145698"/>
                </a:lnTo>
                <a:lnTo>
                  <a:pt x="92423" y="144746"/>
                </a:lnTo>
                <a:lnTo>
                  <a:pt x="96858" y="143159"/>
                </a:lnTo>
                <a:lnTo>
                  <a:pt x="101719" y="141149"/>
                </a:lnTo>
                <a:lnTo>
                  <a:pt x="105913" y="139809"/>
                </a:lnTo>
                <a:lnTo>
                  <a:pt x="109661" y="138915"/>
                </a:lnTo>
                <a:lnTo>
                  <a:pt x="113113" y="138319"/>
                </a:lnTo>
                <a:lnTo>
                  <a:pt x="117319" y="136970"/>
                </a:lnTo>
                <a:lnTo>
                  <a:pt x="122028" y="135118"/>
                </a:lnTo>
                <a:lnTo>
                  <a:pt x="127072" y="132930"/>
                </a:lnTo>
                <a:lnTo>
                  <a:pt x="132340" y="131472"/>
                </a:lnTo>
                <a:lnTo>
                  <a:pt x="137757" y="130500"/>
                </a:lnTo>
                <a:lnTo>
                  <a:pt x="143273" y="129852"/>
                </a:lnTo>
                <a:lnTo>
                  <a:pt x="147903" y="129420"/>
                </a:lnTo>
                <a:lnTo>
                  <a:pt x="151942" y="129132"/>
                </a:lnTo>
                <a:lnTo>
                  <a:pt x="155588" y="128940"/>
                </a:lnTo>
                <a:lnTo>
                  <a:pt x="162178" y="128726"/>
                </a:lnTo>
                <a:lnTo>
                  <a:pt x="174170" y="128589"/>
                </a:lnTo>
                <a:lnTo>
                  <a:pt x="188596" y="1285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31"/>
          <p:cNvSpPr/>
          <p:nvPr/>
        </p:nvSpPr>
        <p:spPr>
          <a:xfrm>
            <a:off x="7521044" y="1731645"/>
            <a:ext cx="179915" cy="17145"/>
          </a:xfrm>
          <a:custGeom>
            <a:avLst/>
            <a:gdLst/>
            <a:ahLst/>
            <a:cxnLst/>
            <a:rect l="0" t="0" r="0" b="0"/>
            <a:pathLst>
              <a:path w="179915" h="17145">
                <a:moveTo>
                  <a:pt x="8468" y="17144"/>
                </a:moveTo>
                <a:lnTo>
                  <a:pt x="0" y="17144"/>
                </a:lnTo>
                <a:lnTo>
                  <a:pt x="71334" y="17144"/>
                </a:lnTo>
                <a:lnTo>
                  <a:pt x="75144" y="16192"/>
                </a:lnTo>
                <a:lnTo>
                  <a:pt x="79588" y="14605"/>
                </a:lnTo>
                <a:lnTo>
                  <a:pt x="84457" y="12594"/>
                </a:lnTo>
                <a:lnTo>
                  <a:pt x="88655" y="11253"/>
                </a:lnTo>
                <a:lnTo>
                  <a:pt x="92406" y="10359"/>
                </a:lnTo>
                <a:lnTo>
                  <a:pt x="95860" y="9764"/>
                </a:lnTo>
                <a:lnTo>
                  <a:pt x="100066" y="9366"/>
                </a:lnTo>
                <a:lnTo>
                  <a:pt x="104776" y="9102"/>
                </a:lnTo>
                <a:lnTo>
                  <a:pt x="114137" y="8808"/>
                </a:lnTo>
                <a:lnTo>
                  <a:pt x="121472" y="8677"/>
                </a:lnTo>
                <a:lnTo>
                  <a:pt x="124762" y="7689"/>
                </a:lnTo>
                <a:lnTo>
                  <a:pt x="127907" y="6079"/>
                </a:lnTo>
                <a:lnTo>
                  <a:pt x="130957" y="4052"/>
                </a:lnTo>
                <a:lnTo>
                  <a:pt x="134894" y="2701"/>
                </a:lnTo>
                <a:lnTo>
                  <a:pt x="139425" y="1801"/>
                </a:lnTo>
                <a:lnTo>
                  <a:pt x="144350" y="1200"/>
                </a:lnTo>
                <a:lnTo>
                  <a:pt x="148586" y="800"/>
                </a:lnTo>
                <a:lnTo>
                  <a:pt x="152362" y="533"/>
                </a:lnTo>
                <a:lnTo>
                  <a:pt x="160717" y="105"/>
                </a:lnTo>
                <a:lnTo>
                  <a:pt x="164400" y="46"/>
                </a:lnTo>
                <a:lnTo>
                  <a:pt x="179914" y="0"/>
                </a:lnTo>
                <a:lnTo>
                  <a:pt x="17134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32"/>
          <p:cNvSpPr/>
          <p:nvPr/>
        </p:nvSpPr>
        <p:spPr>
          <a:xfrm>
            <a:off x="7743825" y="1628775"/>
            <a:ext cx="197168" cy="93094"/>
          </a:xfrm>
          <a:custGeom>
            <a:avLst/>
            <a:gdLst/>
            <a:ahLst/>
            <a:cxnLst/>
            <a:rect l="0" t="0" r="0" b="0"/>
            <a:pathLst>
              <a:path w="197168" h="93094">
                <a:moveTo>
                  <a:pt x="8572" y="0"/>
                </a:moveTo>
                <a:lnTo>
                  <a:pt x="353" y="0"/>
                </a:lnTo>
                <a:lnTo>
                  <a:pt x="7412" y="0"/>
                </a:lnTo>
                <a:lnTo>
                  <a:pt x="7799" y="952"/>
                </a:lnTo>
                <a:lnTo>
                  <a:pt x="8056" y="2539"/>
                </a:lnTo>
                <a:lnTo>
                  <a:pt x="8470" y="7380"/>
                </a:lnTo>
                <a:lnTo>
                  <a:pt x="8527" y="10582"/>
                </a:lnTo>
                <a:lnTo>
                  <a:pt x="8563" y="20399"/>
                </a:lnTo>
                <a:lnTo>
                  <a:pt x="7614" y="23124"/>
                </a:lnTo>
                <a:lnTo>
                  <a:pt x="6028" y="25893"/>
                </a:lnTo>
                <a:lnTo>
                  <a:pt x="4019" y="28692"/>
                </a:lnTo>
                <a:lnTo>
                  <a:pt x="2679" y="31510"/>
                </a:lnTo>
                <a:lnTo>
                  <a:pt x="1785" y="34342"/>
                </a:lnTo>
                <a:lnTo>
                  <a:pt x="1190" y="37182"/>
                </a:lnTo>
                <a:lnTo>
                  <a:pt x="793" y="40028"/>
                </a:lnTo>
                <a:lnTo>
                  <a:pt x="529" y="42878"/>
                </a:lnTo>
                <a:lnTo>
                  <a:pt x="352" y="45730"/>
                </a:lnTo>
                <a:lnTo>
                  <a:pt x="157" y="51439"/>
                </a:lnTo>
                <a:lnTo>
                  <a:pt x="20" y="59831"/>
                </a:lnTo>
                <a:lnTo>
                  <a:pt x="0" y="72733"/>
                </a:lnTo>
                <a:lnTo>
                  <a:pt x="953" y="75159"/>
                </a:lnTo>
                <a:lnTo>
                  <a:pt x="2540" y="77728"/>
                </a:lnTo>
                <a:lnTo>
                  <a:pt x="7380" y="84145"/>
                </a:lnTo>
                <a:lnTo>
                  <a:pt x="8731" y="84671"/>
                </a:lnTo>
                <a:lnTo>
                  <a:pt x="12770" y="85257"/>
                </a:lnTo>
                <a:lnTo>
                  <a:pt x="17740" y="85517"/>
                </a:lnTo>
                <a:lnTo>
                  <a:pt x="20400" y="85586"/>
                </a:lnTo>
                <a:lnTo>
                  <a:pt x="23124" y="86585"/>
                </a:lnTo>
                <a:lnTo>
                  <a:pt x="25894" y="88203"/>
                </a:lnTo>
                <a:lnTo>
                  <a:pt x="28692" y="90234"/>
                </a:lnTo>
                <a:lnTo>
                  <a:pt x="34342" y="92491"/>
                </a:lnTo>
                <a:lnTo>
                  <a:pt x="37182" y="93093"/>
                </a:lnTo>
                <a:lnTo>
                  <a:pt x="40028" y="92542"/>
                </a:lnTo>
                <a:lnTo>
                  <a:pt x="42878" y="91222"/>
                </a:lnTo>
                <a:lnTo>
                  <a:pt x="45730" y="89389"/>
                </a:lnTo>
                <a:lnTo>
                  <a:pt x="49537" y="88168"/>
                </a:lnTo>
                <a:lnTo>
                  <a:pt x="53979" y="87353"/>
                </a:lnTo>
                <a:lnTo>
                  <a:pt x="58846" y="86810"/>
                </a:lnTo>
                <a:lnTo>
                  <a:pt x="63996" y="86448"/>
                </a:lnTo>
                <a:lnTo>
                  <a:pt x="69333" y="86207"/>
                </a:lnTo>
                <a:lnTo>
                  <a:pt x="80345" y="85939"/>
                </a:lnTo>
                <a:lnTo>
                  <a:pt x="164394" y="85725"/>
                </a:lnTo>
                <a:lnTo>
                  <a:pt x="167699" y="84772"/>
                </a:lnTo>
                <a:lnTo>
                  <a:pt x="170854" y="83185"/>
                </a:lnTo>
                <a:lnTo>
                  <a:pt x="178212" y="78344"/>
                </a:lnTo>
                <a:lnTo>
                  <a:pt x="181757" y="77682"/>
                </a:lnTo>
                <a:lnTo>
                  <a:pt x="186509" y="77387"/>
                </a:lnTo>
                <a:lnTo>
                  <a:pt x="191795" y="77257"/>
                </a:lnTo>
                <a:lnTo>
                  <a:pt x="193586" y="76269"/>
                </a:lnTo>
                <a:lnTo>
                  <a:pt x="194780" y="74659"/>
                </a:lnTo>
                <a:lnTo>
                  <a:pt x="197167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33"/>
          <p:cNvSpPr/>
          <p:nvPr/>
        </p:nvSpPr>
        <p:spPr>
          <a:xfrm>
            <a:off x="7855267" y="1585912"/>
            <a:ext cx="77153" cy="282894"/>
          </a:xfrm>
          <a:custGeom>
            <a:avLst/>
            <a:gdLst/>
            <a:ahLst/>
            <a:cxnLst/>
            <a:rect l="0" t="0" r="0" b="0"/>
            <a:pathLst>
              <a:path w="77153" h="282894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400"/>
                </a:lnTo>
                <a:lnTo>
                  <a:pt x="8731" y="23125"/>
                </a:lnTo>
                <a:lnTo>
                  <a:pt x="10583" y="25894"/>
                </a:lnTo>
                <a:lnTo>
                  <a:pt x="12771" y="28693"/>
                </a:lnTo>
                <a:lnTo>
                  <a:pt x="14229" y="31511"/>
                </a:lnTo>
                <a:lnTo>
                  <a:pt x="15850" y="37182"/>
                </a:lnTo>
                <a:lnTo>
                  <a:pt x="17234" y="40028"/>
                </a:lnTo>
                <a:lnTo>
                  <a:pt x="19109" y="42878"/>
                </a:lnTo>
                <a:lnTo>
                  <a:pt x="21312" y="45730"/>
                </a:lnTo>
                <a:lnTo>
                  <a:pt x="22780" y="49537"/>
                </a:lnTo>
                <a:lnTo>
                  <a:pt x="23759" y="53980"/>
                </a:lnTo>
                <a:lnTo>
                  <a:pt x="24413" y="58846"/>
                </a:lnTo>
                <a:lnTo>
                  <a:pt x="24847" y="63996"/>
                </a:lnTo>
                <a:lnTo>
                  <a:pt x="25138" y="69334"/>
                </a:lnTo>
                <a:lnTo>
                  <a:pt x="25460" y="80345"/>
                </a:lnTo>
                <a:lnTo>
                  <a:pt x="25603" y="91589"/>
                </a:lnTo>
                <a:lnTo>
                  <a:pt x="26593" y="97254"/>
                </a:lnTo>
                <a:lnTo>
                  <a:pt x="28207" y="102936"/>
                </a:lnTo>
                <a:lnTo>
                  <a:pt x="30235" y="108629"/>
                </a:lnTo>
                <a:lnTo>
                  <a:pt x="31586" y="114329"/>
                </a:lnTo>
                <a:lnTo>
                  <a:pt x="32488" y="120035"/>
                </a:lnTo>
                <a:lnTo>
                  <a:pt x="33089" y="125743"/>
                </a:lnTo>
                <a:lnTo>
                  <a:pt x="33488" y="131454"/>
                </a:lnTo>
                <a:lnTo>
                  <a:pt x="33756" y="137166"/>
                </a:lnTo>
                <a:lnTo>
                  <a:pt x="34052" y="148593"/>
                </a:lnTo>
                <a:lnTo>
                  <a:pt x="34184" y="160021"/>
                </a:lnTo>
                <a:lnTo>
                  <a:pt x="35172" y="165736"/>
                </a:lnTo>
                <a:lnTo>
                  <a:pt x="36783" y="171451"/>
                </a:lnTo>
                <a:lnTo>
                  <a:pt x="38810" y="177166"/>
                </a:lnTo>
                <a:lnTo>
                  <a:pt x="41113" y="182880"/>
                </a:lnTo>
                <a:lnTo>
                  <a:pt x="43602" y="188595"/>
                </a:lnTo>
                <a:lnTo>
                  <a:pt x="46212" y="194310"/>
                </a:lnTo>
                <a:lnTo>
                  <a:pt x="47953" y="200025"/>
                </a:lnTo>
                <a:lnTo>
                  <a:pt x="49114" y="205740"/>
                </a:lnTo>
                <a:lnTo>
                  <a:pt x="49889" y="211455"/>
                </a:lnTo>
                <a:lnTo>
                  <a:pt x="50403" y="217170"/>
                </a:lnTo>
                <a:lnTo>
                  <a:pt x="50748" y="222885"/>
                </a:lnTo>
                <a:lnTo>
                  <a:pt x="50977" y="228600"/>
                </a:lnTo>
                <a:lnTo>
                  <a:pt x="52082" y="233363"/>
                </a:lnTo>
                <a:lnTo>
                  <a:pt x="53771" y="237490"/>
                </a:lnTo>
                <a:lnTo>
                  <a:pt x="55850" y="241194"/>
                </a:lnTo>
                <a:lnTo>
                  <a:pt x="58160" y="247850"/>
                </a:lnTo>
                <a:lnTo>
                  <a:pt x="59186" y="253983"/>
                </a:lnTo>
                <a:lnTo>
                  <a:pt x="59643" y="259884"/>
                </a:lnTo>
                <a:lnTo>
                  <a:pt x="60717" y="262791"/>
                </a:lnTo>
                <a:lnTo>
                  <a:pt x="62386" y="265681"/>
                </a:lnTo>
                <a:lnTo>
                  <a:pt x="67357" y="272614"/>
                </a:lnTo>
                <a:lnTo>
                  <a:pt x="68036" y="276102"/>
                </a:lnTo>
                <a:lnTo>
                  <a:pt x="68217" y="278365"/>
                </a:lnTo>
                <a:lnTo>
                  <a:pt x="69291" y="279874"/>
                </a:lnTo>
                <a:lnTo>
                  <a:pt x="70959" y="280881"/>
                </a:lnTo>
                <a:lnTo>
                  <a:pt x="77131" y="282886"/>
                </a:lnTo>
                <a:lnTo>
                  <a:pt x="77152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34"/>
          <p:cNvSpPr/>
          <p:nvPr/>
        </p:nvSpPr>
        <p:spPr>
          <a:xfrm>
            <a:off x="8009687" y="1577371"/>
            <a:ext cx="136690" cy="317152"/>
          </a:xfrm>
          <a:custGeom>
            <a:avLst/>
            <a:gdLst/>
            <a:ahLst/>
            <a:cxnLst/>
            <a:rect l="0" t="0" r="0" b="0"/>
            <a:pathLst>
              <a:path w="136690" h="317152">
                <a:moveTo>
                  <a:pt x="77038" y="8541"/>
                </a:moveTo>
                <a:lnTo>
                  <a:pt x="77038" y="73"/>
                </a:lnTo>
                <a:lnTo>
                  <a:pt x="74498" y="15"/>
                </a:lnTo>
                <a:lnTo>
                  <a:pt x="72487" y="0"/>
                </a:lnTo>
                <a:lnTo>
                  <a:pt x="71146" y="942"/>
                </a:lnTo>
                <a:lnTo>
                  <a:pt x="70253" y="2522"/>
                </a:lnTo>
                <a:lnTo>
                  <a:pt x="68819" y="7352"/>
                </a:lnTo>
                <a:lnTo>
                  <a:pt x="66082" y="10553"/>
                </a:lnTo>
                <a:lnTo>
                  <a:pt x="64019" y="12740"/>
                </a:lnTo>
                <a:lnTo>
                  <a:pt x="62644" y="15150"/>
                </a:lnTo>
                <a:lnTo>
                  <a:pt x="59756" y="23093"/>
                </a:lnTo>
                <a:lnTo>
                  <a:pt x="55705" y="28661"/>
                </a:lnTo>
                <a:lnTo>
                  <a:pt x="53290" y="31480"/>
                </a:lnTo>
                <a:lnTo>
                  <a:pt x="50729" y="34311"/>
                </a:lnTo>
                <a:lnTo>
                  <a:pt x="48069" y="37151"/>
                </a:lnTo>
                <a:lnTo>
                  <a:pt x="45342" y="40949"/>
                </a:lnTo>
                <a:lnTo>
                  <a:pt x="42573" y="45387"/>
                </a:lnTo>
                <a:lnTo>
                  <a:pt x="39774" y="50250"/>
                </a:lnTo>
                <a:lnTo>
                  <a:pt x="36663" y="58193"/>
                </a:lnTo>
                <a:lnTo>
                  <a:pt x="35834" y="61645"/>
                </a:lnTo>
                <a:lnTo>
                  <a:pt x="32372" y="68020"/>
                </a:lnTo>
                <a:lnTo>
                  <a:pt x="30116" y="71054"/>
                </a:lnTo>
                <a:lnTo>
                  <a:pt x="28611" y="74981"/>
                </a:lnTo>
                <a:lnTo>
                  <a:pt x="26940" y="84425"/>
                </a:lnTo>
                <a:lnTo>
                  <a:pt x="23657" y="92432"/>
                </a:lnTo>
                <a:lnTo>
                  <a:pt x="19976" y="99166"/>
                </a:lnTo>
                <a:lnTo>
                  <a:pt x="18339" y="105334"/>
                </a:lnTo>
                <a:lnTo>
                  <a:pt x="15072" y="113790"/>
                </a:lnTo>
                <a:lnTo>
                  <a:pt x="11397" y="122946"/>
                </a:lnTo>
                <a:lnTo>
                  <a:pt x="9765" y="130190"/>
                </a:lnTo>
                <a:lnTo>
                  <a:pt x="6498" y="139125"/>
                </a:lnTo>
                <a:lnTo>
                  <a:pt x="4294" y="144174"/>
                </a:lnTo>
                <a:lnTo>
                  <a:pt x="2824" y="149446"/>
                </a:lnTo>
                <a:lnTo>
                  <a:pt x="1845" y="154865"/>
                </a:lnTo>
                <a:lnTo>
                  <a:pt x="1192" y="160383"/>
                </a:lnTo>
                <a:lnTo>
                  <a:pt x="465" y="169054"/>
                </a:lnTo>
                <a:lnTo>
                  <a:pt x="144" y="177035"/>
                </a:lnTo>
                <a:lnTo>
                  <a:pt x="0" y="186932"/>
                </a:lnTo>
                <a:lnTo>
                  <a:pt x="913" y="191286"/>
                </a:lnTo>
                <a:lnTo>
                  <a:pt x="4471" y="198664"/>
                </a:lnTo>
                <a:lnTo>
                  <a:pt x="6752" y="201964"/>
                </a:lnTo>
                <a:lnTo>
                  <a:pt x="9225" y="205117"/>
                </a:lnTo>
                <a:lnTo>
                  <a:pt x="11827" y="208172"/>
                </a:lnTo>
                <a:lnTo>
                  <a:pt x="13561" y="212113"/>
                </a:lnTo>
                <a:lnTo>
                  <a:pt x="15489" y="221573"/>
                </a:lnTo>
                <a:lnTo>
                  <a:pt x="18885" y="229587"/>
                </a:lnTo>
                <a:lnTo>
                  <a:pt x="21124" y="233057"/>
                </a:lnTo>
                <a:lnTo>
                  <a:pt x="23612" y="241994"/>
                </a:lnTo>
                <a:lnTo>
                  <a:pt x="24276" y="247043"/>
                </a:lnTo>
                <a:lnTo>
                  <a:pt x="27553" y="255195"/>
                </a:lnTo>
                <a:lnTo>
                  <a:pt x="29760" y="258702"/>
                </a:lnTo>
                <a:lnTo>
                  <a:pt x="32184" y="261992"/>
                </a:lnTo>
                <a:lnTo>
                  <a:pt x="34752" y="265139"/>
                </a:lnTo>
                <a:lnTo>
                  <a:pt x="37418" y="268189"/>
                </a:lnTo>
                <a:lnTo>
                  <a:pt x="39195" y="271174"/>
                </a:lnTo>
                <a:lnTo>
                  <a:pt x="42647" y="279928"/>
                </a:lnTo>
                <a:lnTo>
                  <a:pt x="46831" y="285685"/>
                </a:lnTo>
                <a:lnTo>
                  <a:pt x="49280" y="287601"/>
                </a:lnTo>
                <a:lnTo>
                  <a:pt x="51865" y="288879"/>
                </a:lnTo>
                <a:lnTo>
                  <a:pt x="54541" y="289730"/>
                </a:lnTo>
                <a:lnTo>
                  <a:pt x="57277" y="291250"/>
                </a:lnTo>
                <a:lnTo>
                  <a:pt x="60054" y="293216"/>
                </a:lnTo>
                <a:lnTo>
                  <a:pt x="62859" y="295480"/>
                </a:lnTo>
                <a:lnTo>
                  <a:pt x="65679" y="297941"/>
                </a:lnTo>
                <a:lnTo>
                  <a:pt x="68513" y="300534"/>
                </a:lnTo>
                <a:lnTo>
                  <a:pt x="71356" y="303216"/>
                </a:lnTo>
                <a:lnTo>
                  <a:pt x="74202" y="305003"/>
                </a:lnTo>
                <a:lnTo>
                  <a:pt x="77052" y="306195"/>
                </a:lnTo>
                <a:lnTo>
                  <a:pt x="79905" y="306990"/>
                </a:lnTo>
                <a:lnTo>
                  <a:pt x="82758" y="308472"/>
                </a:lnTo>
                <a:lnTo>
                  <a:pt x="85614" y="310412"/>
                </a:lnTo>
                <a:lnTo>
                  <a:pt x="88471" y="312659"/>
                </a:lnTo>
                <a:lnTo>
                  <a:pt x="91327" y="314156"/>
                </a:lnTo>
                <a:lnTo>
                  <a:pt x="94184" y="315154"/>
                </a:lnTo>
                <a:lnTo>
                  <a:pt x="97042" y="315820"/>
                </a:lnTo>
                <a:lnTo>
                  <a:pt x="99898" y="316264"/>
                </a:lnTo>
                <a:lnTo>
                  <a:pt x="102756" y="316560"/>
                </a:lnTo>
                <a:lnTo>
                  <a:pt x="105613" y="316757"/>
                </a:lnTo>
                <a:lnTo>
                  <a:pt x="108470" y="316888"/>
                </a:lnTo>
                <a:lnTo>
                  <a:pt x="119398" y="317141"/>
                </a:lnTo>
                <a:lnTo>
                  <a:pt x="136689" y="317151"/>
                </a:lnTo>
                <a:lnTo>
                  <a:pt x="128472" y="3171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35"/>
          <p:cNvSpPr/>
          <p:nvPr/>
        </p:nvSpPr>
        <p:spPr>
          <a:xfrm>
            <a:off x="8121015" y="1637348"/>
            <a:ext cx="179979" cy="197133"/>
          </a:xfrm>
          <a:custGeom>
            <a:avLst/>
            <a:gdLst/>
            <a:ahLst/>
            <a:cxnLst/>
            <a:rect l="0" t="0" r="0" b="0"/>
            <a:pathLst>
              <a:path w="179979" h="197133">
                <a:moveTo>
                  <a:pt x="0" y="34289"/>
                </a:moveTo>
                <a:lnTo>
                  <a:pt x="0" y="26908"/>
                </a:lnTo>
                <a:lnTo>
                  <a:pt x="952" y="26511"/>
                </a:lnTo>
                <a:lnTo>
                  <a:pt x="4551" y="26070"/>
                </a:lnTo>
                <a:lnTo>
                  <a:pt x="5891" y="24999"/>
                </a:lnTo>
                <a:lnTo>
                  <a:pt x="6785" y="23333"/>
                </a:lnTo>
                <a:lnTo>
                  <a:pt x="8219" y="18367"/>
                </a:lnTo>
                <a:lnTo>
                  <a:pt x="9289" y="17959"/>
                </a:lnTo>
                <a:lnTo>
                  <a:pt x="13018" y="17506"/>
                </a:lnTo>
                <a:lnTo>
                  <a:pt x="15347" y="16433"/>
                </a:lnTo>
                <a:lnTo>
                  <a:pt x="20474" y="12701"/>
                </a:lnTo>
                <a:lnTo>
                  <a:pt x="23173" y="11324"/>
                </a:lnTo>
                <a:lnTo>
                  <a:pt x="28714" y="9795"/>
                </a:lnTo>
                <a:lnTo>
                  <a:pt x="31525" y="8435"/>
                </a:lnTo>
                <a:lnTo>
                  <a:pt x="34351" y="6575"/>
                </a:lnTo>
                <a:lnTo>
                  <a:pt x="37188" y="4383"/>
                </a:lnTo>
                <a:lnTo>
                  <a:pt x="40032" y="2922"/>
                </a:lnTo>
                <a:lnTo>
                  <a:pt x="42881" y="1948"/>
                </a:lnTo>
                <a:lnTo>
                  <a:pt x="45733" y="1298"/>
                </a:lnTo>
                <a:lnTo>
                  <a:pt x="48585" y="865"/>
                </a:lnTo>
                <a:lnTo>
                  <a:pt x="51440" y="576"/>
                </a:lnTo>
                <a:lnTo>
                  <a:pt x="54296" y="384"/>
                </a:lnTo>
                <a:lnTo>
                  <a:pt x="57152" y="256"/>
                </a:lnTo>
                <a:lnTo>
                  <a:pt x="62866" y="113"/>
                </a:lnTo>
                <a:lnTo>
                  <a:pt x="101072" y="0"/>
                </a:lnTo>
                <a:lnTo>
                  <a:pt x="104611" y="2539"/>
                </a:lnTo>
                <a:lnTo>
                  <a:pt x="106888" y="4550"/>
                </a:lnTo>
                <a:lnTo>
                  <a:pt x="108406" y="6843"/>
                </a:lnTo>
                <a:lnTo>
                  <a:pt x="110093" y="11931"/>
                </a:lnTo>
                <a:lnTo>
                  <a:pt x="110843" y="17367"/>
                </a:lnTo>
                <a:lnTo>
                  <a:pt x="111324" y="24067"/>
                </a:lnTo>
                <a:lnTo>
                  <a:pt x="111407" y="29779"/>
                </a:lnTo>
                <a:lnTo>
                  <a:pt x="110466" y="32235"/>
                </a:lnTo>
                <a:lnTo>
                  <a:pt x="106882" y="37504"/>
                </a:lnTo>
                <a:lnTo>
                  <a:pt x="102113" y="43020"/>
                </a:lnTo>
                <a:lnTo>
                  <a:pt x="96818" y="48647"/>
                </a:lnTo>
                <a:lnTo>
                  <a:pt x="79981" y="65728"/>
                </a:lnTo>
                <a:lnTo>
                  <a:pt x="74282" y="71439"/>
                </a:lnTo>
                <a:lnTo>
                  <a:pt x="71428" y="73343"/>
                </a:lnTo>
                <a:lnTo>
                  <a:pt x="68575" y="74613"/>
                </a:lnTo>
                <a:lnTo>
                  <a:pt x="65719" y="75459"/>
                </a:lnTo>
                <a:lnTo>
                  <a:pt x="62862" y="76976"/>
                </a:lnTo>
                <a:lnTo>
                  <a:pt x="60006" y="78939"/>
                </a:lnTo>
                <a:lnTo>
                  <a:pt x="57148" y="81201"/>
                </a:lnTo>
                <a:lnTo>
                  <a:pt x="54292" y="82709"/>
                </a:lnTo>
                <a:lnTo>
                  <a:pt x="51435" y="83714"/>
                </a:lnTo>
                <a:lnTo>
                  <a:pt x="42882" y="85719"/>
                </a:lnTo>
                <a:lnTo>
                  <a:pt x="42875" y="85721"/>
                </a:lnTo>
                <a:lnTo>
                  <a:pt x="148098" y="85724"/>
                </a:lnTo>
                <a:lnTo>
                  <a:pt x="151120" y="86677"/>
                </a:lnTo>
                <a:lnTo>
                  <a:pt x="154087" y="88264"/>
                </a:lnTo>
                <a:lnTo>
                  <a:pt x="157016" y="90275"/>
                </a:lnTo>
                <a:lnTo>
                  <a:pt x="159923" y="92568"/>
                </a:lnTo>
                <a:lnTo>
                  <a:pt x="162812" y="95049"/>
                </a:lnTo>
                <a:lnTo>
                  <a:pt x="165691" y="97656"/>
                </a:lnTo>
                <a:lnTo>
                  <a:pt x="171431" y="103092"/>
                </a:lnTo>
                <a:lnTo>
                  <a:pt x="174294" y="105875"/>
                </a:lnTo>
                <a:lnTo>
                  <a:pt x="176204" y="108683"/>
                </a:lnTo>
                <a:lnTo>
                  <a:pt x="178324" y="114343"/>
                </a:lnTo>
                <a:lnTo>
                  <a:pt x="179268" y="120034"/>
                </a:lnTo>
                <a:lnTo>
                  <a:pt x="179687" y="125738"/>
                </a:lnTo>
                <a:lnTo>
                  <a:pt x="179978" y="135467"/>
                </a:lnTo>
                <a:lnTo>
                  <a:pt x="177462" y="138947"/>
                </a:lnTo>
                <a:lnTo>
                  <a:pt x="175459" y="141208"/>
                </a:lnTo>
                <a:lnTo>
                  <a:pt x="172216" y="143669"/>
                </a:lnTo>
                <a:lnTo>
                  <a:pt x="168151" y="146261"/>
                </a:lnTo>
                <a:lnTo>
                  <a:pt x="163535" y="148942"/>
                </a:lnTo>
                <a:lnTo>
                  <a:pt x="159506" y="151682"/>
                </a:lnTo>
                <a:lnTo>
                  <a:pt x="155867" y="154461"/>
                </a:lnTo>
                <a:lnTo>
                  <a:pt x="152489" y="157266"/>
                </a:lnTo>
                <a:lnTo>
                  <a:pt x="149284" y="161041"/>
                </a:lnTo>
                <a:lnTo>
                  <a:pt x="146195" y="165463"/>
                </a:lnTo>
                <a:lnTo>
                  <a:pt x="143184" y="170316"/>
                </a:lnTo>
                <a:lnTo>
                  <a:pt x="139270" y="173551"/>
                </a:lnTo>
                <a:lnTo>
                  <a:pt x="134757" y="175708"/>
                </a:lnTo>
                <a:lnTo>
                  <a:pt x="129843" y="177146"/>
                </a:lnTo>
                <a:lnTo>
                  <a:pt x="125614" y="179057"/>
                </a:lnTo>
                <a:lnTo>
                  <a:pt x="121843" y="181283"/>
                </a:lnTo>
                <a:lnTo>
                  <a:pt x="118376" y="183720"/>
                </a:lnTo>
                <a:lnTo>
                  <a:pt x="115112" y="185345"/>
                </a:lnTo>
                <a:lnTo>
                  <a:pt x="111984" y="186428"/>
                </a:lnTo>
                <a:lnTo>
                  <a:pt x="108945" y="187150"/>
                </a:lnTo>
                <a:lnTo>
                  <a:pt x="105968" y="188584"/>
                </a:lnTo>
                <a:lnTo>
                  <a:pt x="103030" y="190492"/>
                </a:lnTo>
                <a:lnTo>
                  <a:pt x="100119" y="192717"/>
                </a:lnTo>
                <a:lnTo>
                  <a:pt x="97226" y="194200"/>
                </a:lnTo>
                <a:lnTo>
                  <a:pt x="94345" y="195189"/>
                </a:lnTo>
                <a:lnTo>
                  <a:pt x="91472" y="195848"/>
                </a:lnTo>
                <a:lnTo>
                  <a:pt x="88604" y="196288"/>
                </a:lnTo>
                <a:lnTo>
                  <a:pt x="85739" y="196581"/>
                </a:lnTo>
                <a:lnTo>
                  <a:pt x="78848" y="197051"/>
                </a:lnTo>
                <a:lnTo>
                  <a:pt x="75366" y="197115"/>
                </a:lnTo>
                <a:lnTo>
                  <a:pt x="73104" y="197132"/>
                </a:lnTo>
                <a:lnTo>
                  <a:pt x="71595" y="196191"/>
                </a:lnTo>
                <a:lnTo>
                  <a:pt x="70591" y="194611"/>
                </a:lnTo>
                <a:lnTo>
                  <a:pt x="69920" y="192605"/>
                </a:lnTo>
                <a:lnTo>
                  <a:pt x="68521" y="191268"/>
                </a:lnTo>
                <a:lnTo>
                  <a:pt x="66635" y="190377"/>
                </a:lnTo>
                <a:lnTo>
                  <a:pt x="60007" y="18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36"/>
          <p:cNvSpPr/>
          <p:nvPr/>
        </p:nvSpPr>
        <p:spPr>
          <a:xfrm>
            <a:off x="8292465" y="1585912"/>
            <a:ext cx="145232" cy="274321"/>
          </a:xfrm>
          <a:custGeom>
            <a:avLst/>
            <a:gdLst/>
            <a:ahLst/>
            <a:cxnLst/>
            <a:rect l="0" t="0" r="0" b="0"/>
            <a:pathLst>
              <a:path w="145232" h="274321">
                <a:moveTo>
                  <a:pt x="0" y="0"/>
                </a:moveTo>
                <a:lnTo>
                  <a:pt x="11931" y="0"/>
                </a:lnTo>
                <a:lnTo>
                  <a:pt x="15574" y="953"/>
                </a:lnTo>
                <a:lnTo>
                  <a:pt x="19907" y="2540"/>
                </a:lnTo>
                <a:lnTo>
                  <a:pt x="24701" y="4551"/>
                </a:lnTo>
                <a:lnTo>
                  <a:pt x="28850" y="5891"/>
                </a:lnTo>
                <a:lnTo>
                  <a:pt x="32568" y="6785"/>
                </a:lnTo>
                <a:lnTo>
                  <a:pt x="36000" y="7381"/>
                </a:lnTo>
                <a:lnTo>
                  <a:pt x="39239" y="8731"/>
                </a:lnTo>
                <a:lnTo>
                  <a:pt x="42352" y="10583"/>
                </a:lnTo>
                <a:lnTo>
                  <a:pt x="45380" y="12770"/>
                </a:lnTo>
                <a:lnTo>
                  <a:pt x="49303" y="15181"/>
                </a:lnTo>
                <a:lnTo>
                  <a:pt x="53824" y="17741"/>
                </a:lnTo>
                <a:lnTo>
                  <a:pt x="58742" y="20400"/>
                </a:lnTo>
                <a:lnTo>
                  <a:pt x="62973" y="23125"/>
                </a:lnTo>
                <a:lnTo>
                  <a:pt x="66748" y="25894"/>
                </a:lnTo>
                <a:lnTo>
                  <a:pt x="70215" y="28693"/>
                </a:lnTo>
                <a:lnTo>
                  <a:pt x="74432" y="31511"/>
                </a:lnTo>
                <a:lnTo>
                  <a:pt x="79150" y="34342"/>
                </a:lnTo>
                <a:lnTo>
                  <a:pt x="84199" y="37182"/>
                </a:lnTo>
                <a:lnTo>
                  <a:pt x="88518" y="40981"/>
                </a:lnTo>
                <a:lnTo>
                  <a:pt x="92348" y="45418"/>
                </a:lnTo>
                <a:lnTo>
                  <a:pt x="95857" y="50281"/>
                </a:lnTo>
                <a:lnTo>
                  <a:pt x="99146" y="54476"/>
                </a:lnTo>
                <a:lnTo>
                  <a:pt x="102293" y="58225"/>
                </a:lnTo>
                <a:lnTo>
                  <a:pt x="105342" y="61676"/>
                </a:lnTo>
                <a:lnTo>
                  <a:pt x="111271" y="68052"/>
                </a:lnTo>
                <a:lnTo>
                  <a:pt x="114186" y="71085"/>
                </a:lnTo>
                <a:lnTo>
                  <a:pt x="117082" y="75013"/>
                </a:lnTo>
                <a:lnTo>
                  <a:pt x="119964" y="79536"/>
                </a:lnTo>
                <a:lnTo>
                  <a:pt x="122839" y="84456"/>
                </a:lnTo>
                <a:lnTo>
                  <a:pt x="125707" y="89642"/>
                </a:lnTo>
                <a:lnTo>
                  <a:pt x="131434" y="100483"/>
                </a:lnTo>
                <a:lnTo>
                  <a:pt x="134295" y="105089"/>
                </a:lnTo>
                <a:lnTo>
                  <a:pt x="137156" y="109112"/>
                </a:lnTo>
                <a:lnTo>
                  <a:pt x="140014" y="112746"/>
                </a:lnTo>
                <a:lnTo>
                  <a:pt x="141920" y="117074"/>
                </a:lnTo>
                <a:lnTo>
                  <a:pt x="143191" y="121864"/>
                </a:lnTo>
                <a:lnTo>
                  <a:pt x="144038" y="126963"/>
                </a:lnTo>
                <a:lnTo>
                  <a:pt x="144603" y="132267"/>
                </a:lnTo>
                <a:lnTo>
                  <a:pt x="144980" y="137708"/>
                </a:lnTo>
                <a:lnTo>
                  <a:pt x="145231" y="143240"/>
                </a:lnTo>
                <a:lnTo>
                  <a:pt x="144445" y="148834"/>
                </a:lnTo>
                <a:lnTo>
                  <a:pt x="142969" y="154467"/>
                </a:lnTo>
                <a:lnTo>
                  <a:pt x="141032" y="160128"/>
                </a:lnTo>
                <a:lnTo>
                  <a:pt x="139742" y="164855"/>
                </a:lnTo>
                <a:lnTo>
                  <a:pt x="138307" y="172646"/>
                </a:lnTo>
                <a:lnTo>
                  <a:pt x="136972" y="177010"/>
                </a:lnTo>
                <a:lnTo>
                  <a:pt x="135129" y="181824"/>
                </a:lnTo>
                <a:lnTo>
                  <a:pt x="132949" y="186939"/>
                </a:lnTo>
                <a:lnTo>
                  <a:pt x="130543" y="191301"/>
                </a:lnTo>
                <a:lnTo>
                  <a:pt x="127986" y="195161"/>
                </a:lnTo>
                <a:lnTo>
                  <a:pt x="125329" y="198688"/>
                </a:lnTo>
                <a:lnTo>
                  <a:pt x="123558" y="202943"/>
                </a:lnTo>
                <a:lnTo>
                  <a:pt x="122377" y="207686"/>
                </a:lnTo>
                <a:lnTo>
                  <a:pt x="121589" y="212752"/>
                </a:lnTo>
                <a:lnTo>
                  <a:pt x="118175" y="220922"/>
                </a:lnTo>
                <a:lnTo>
                  <a:pt x="115931" y="224434"/>
                </a:lnTo>
                <a:lnTo>
                  <a:pt x="113482" y="227727"/>
                </a:lnTo>
                <a:lnTo>
                  <a:pt x="110897" y="230876"/>
                </a:lnTo>
                <a:lnTo>
                  <a:pt x="108221" y="233927"/>
                </a:lnTo>
                <a:lnTo>
                  <a:pt x="106437" y="236914"/>
                </a:lnTo>
                <a:lnTo>
                  <a:pt x="104455" y="242773"/>
                </a:lnTo>
                <a:lnTo>
                  <a:pt x="101034" y="248551"/>
                </a:lnTo>
                <a:lnTo>
                  <a:pt x="98788" y="251426"/>
                </a:lnTo>
                <a:lnTo>
                  <a:pt x="96294" y="257160"/>
                </a:lnTo>
                <a:lnTo>
                  <a:pt x="95628" y="260023"/>
                </a:lnTo>
                <a:lnTo>
                  <a:pt x="94232" y="261931"/>
                </a:lnTo>
                <a:lnTo>
                  <a:pt x="92348" y="263203"/>
                </a:lnTo>
                <a:lnTo>
                  <a:pt x="90141" y="264051"/>
                </a:lnTo>
                <a:lnTo>
                  <a:pt x="88668" y="265569"/>
                </a:lnTo>
                <a:lnTo>
                  <a:pt x="87687" y="267534"/>
                </a:lnTo>
                <a:lnTo>
                  <a:pt x="87032" y="269796"/>
                </a:lnTo>
                <a:lnTo>
                  <a:pt x="85644" y="271304"/>
                </a:lnTo>
                <a:lnTo>
                  <a:pt x="83767" y="272309"/>
                </a:lnTo>
                <a:lnTo>
                  <a:pt x="77152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37"/>
          <p:cNvSpPr/>
          <p:nvPr/>
        </p:nvSpPr>
        <p:spPr>
          <a:xfrm>
            <a:off x="8516576" y="1594485"/>
            <a:ext cx="153080" cy="231448"/>
          </a:xfrm>
          <a:custGeom>
            <a:avLst/>
            <a:gdLst/>
            <a:ahLst/>
            <a:cxnLst/>
            <a:rect l="0" t="0" r="0" b="0"/>
            <a:pathLst>
              <a:path w="153080" h="231448">
                <a:moveTo>
                  <a:pt x="67354" y="0"/>
                </a:moveTo>
                <a:lnTo>
                  <a:pt x="50345" y="0"/>
                </a:lnTo>
                <a:lnTo>
                  <a:pt x="50235" y="6843"/>
                </a:lnTo>
                <a:lnTo>
                  <a:pt x="50220" y="11931"/>
                </a:lnTo>
                <a:lnTo>
                  <a:pt x="49263" y="14622"/>
                </a:lnTo>
                <a:lnTo>
                  <a:pt x="45662" y="20151"/>
                </a:lnTo>
                <a:lnTo>
                  <a:pt x="43426" y="25783"/>
                </a:lnTo>
                <a:lnTo>
                  <a:pt x="42829" y="28619"/>
                </a:lnTo>
                <a:lnTo>
                  <a:pt x="39626" y="34309"/>
                </a:lnTo>
                <a:lnTo>
                  <a:pt x="37439" y="37160"/>
                </a:lnTo>
                <a:lnTo>
                  <a:pt x="35980" y="40966"/>
                </a:lnTo>
                <a:lnTo>
                  <a:pt x="35008" y="45408"/>
                </a:lnTo>
                <a:lnTo>
                  <a:pt x="34360" y="50274"/>
                </a:lnTo>
                <a:lnTo>
                  <a:pt x="32975" y="54471"/>
                </a:lnTo>
                <a:lnTo>
                  <a:pt x="28896" y="61674"/>
                </a:lnTo>
                <a:lnTo>
                  <a:pt x="26476" y="65881"/>
                </a:lnTo>
                <a:lnTo>
                  <a:pt x="21246" y="75635"/>
                </a:lnTo>
                <a:lnTo>
                  <a:pt x="19470" y="80903"/>
                </a:lnTo>
                <a:lnTo>
                  <a:pt x="18287" y="86320"/>
                </a:lnTo>
                <a:lnTo>
                  <a:pt x="17498" y="91837"/>
                </a:lnTo>
                <a:lnTo>
                  <a:pt x="16019" y="97419"/>
                </a:lnTo>
                <a:lnTo>
                  <a:pt x="14080" y="103046"/>
                </a:lnTo>
                <a:lnTo>
                  <a:pt x="11835" y="108702"/>
                </a:lnTo>
                <a:lnTo>
                  <a:pt x="10339" y="113426"/>
                </a:lnTo>
                <a:lnTo>
                  <a:pt x="9342" y="117527"/>
                </a:lnTo>
                <a:lnTo>
                  <a:pt x="8676" y="121214"/>
                </a:lnTo>
                <a:lnTo>
                  <a:pt x="8233" y="125576"/>
                </a:lnTo>
                <a:lnTo>
                  <a:pt x="7937" y="130390"/>
                </a:lnTo>
                <a:lnTo>
                  <a:pt x="7740" y="135504"/>
                </a:lnTo>
                <a:lnTo>
                  <a:pt x="6657" y="140818"/>
                </a:lnTo>
                <a:lnTo>
                  <a:pt x="4981" y="146266"/>
                </a:lnTo>
                <a:lnTo>
                  <a:pt x="2912" y="151803"/>
                </a:lnTo>
                <a:lnTo>
                  <a:pt x="1533" y="156447"/>
                </a:lnTo>
                <a:lnTo>
                  <a:pt x="613" y="160495"/>
                </a:lnTo>
                <a:lnTo>
                  <a:pt x="0" y="164147"/>
                </a:lnTo>
                <a:lnTo>
                  <a:pt x="544" y="168486"/>
                </a:lnTo>
                <a:lnTo>
                  <a:pt x="1859" y="173284"/>
                </a:lnTo>
                <a:lnTo>
                  <a:pt x="3688" y="178387"/>
                </a:lnTo>
                <a:lnTo>
                  <a:pt x="5860" y="182742"/>
                </a:lnTo>
                <a:lnTo>
                  <a:pt x="8261" y="186598"/>
                </a:lnTo>
                <a:lnTo>
                  <a:pt x="10813" y="190121"/>
                </a:lnTo>
                <a:lnTo>
                  <a:pt x="13468" y="193422"/>
                </a:lnTo>
                <a:lnTo>
                  <a:pt x="16189" y="196576"/>
                </a:lnTo>
                <a:lnTo>
                  <a:pt x="18957" y="199630"/>
                </a:lnTo>
                <a:lnTo>
                  <a:pt x="20802" y="202619"/>
                </a:lnTo>
                <a:lnTo>
                  <a:pt x="22851" y="208480"/>
                </a:lnTo>
                <a:lnTo>
                  <a:pt x="26303" y="214260"/>
                </a:lnTo>
                <a:lnTo>
                  <a:pt x="28556" y="217135"/>
                </a:lnTo>
                <a:lnTo>
                  <a:pt x="31012" y="219051"/>
                </a:lnTo>
                <a:lnTo>
                  <a:pt x="33600" y="220329"/>
                </a:lnTo>
                <a:lnTo>
                  <a:pt x="36279" y="221181"/>
                </a:lnTo>
                <a:lnTo>
                  <a:pt x="39970" y="222701"/>
                </a:lnTo>
                <a:lnTo>
                  <a:pt x="44335" y="224667"/>
                </a:lnTo>
                <a:lnTo>
                  <a:pt x="49150" y="226931"/>
                </a:lnTo>
                <a:lnTo>
                  <a:pt x="54265" y="228439"/>
                </a:lnTo>
                <a:lnTo>
                  <a:pt x="59581" y="229445"/>
                </a:lnTo>
                <a:lnTo>
                  <a:pt x="65029" y="230116"/>
                </a:lnTo>
                <a:lnTo>
                  <a:pt x="69614" y="230563"/>
                </a:lnTo>
                <a:lnTo>
                  <a:pt x="73623" y="230861"/>
                </a:lnTo>
                <a:lnTo>
                  <a:pt x="77248" y="231060"/>
                </a:lnTo>
                <a:lnTo>
                  <a:pt x="86356" y="231280"/>
                </a:lnTo>
                <a:lnTo>
                  <a:pt x="112681" y="231447"/>
                </a:lnTo>
                <a:lnTo>
                  <a:pt x="116621" y="230498"/>
                </a:lnTo>
                <a:lnTo>
                  <a:pt x="121154" y="228913"/>
                </a:lnTo>
                <a:lnTo>
                  <a:pt x="126080" y="226903"/>
                </a:lnTo>
                <a:lnTo>
                  <a:pt x="130317" y="225563"/>
                </a:lnTo>
                <a:lnTo>
                  <a:pt x="134095" y="224671"/>
                </a:lnTo>
                <a:lnTo>
                  <a:pt x="137565" y="224075"/>
                </a:lnTo>
                <a:lnTo>
                  <a:pt x="140831" y="223678"/>
                </a:lnTo>
                <a:lnTo>
                  <a:pt x="143961" y="223414"/>
                </a:lnTo>
                <a:lnTo>
                  <a:pt x="153079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38"/>
          <p:cNvSpPr/>
          <p:nvPr/>
        </p:nvSpPr>
        <p:spPr>
          <a:xfrm>
            <a:off x="8669655" y="1663064"/>
            <a:ext cx="85726" cy="176056"/>
          </a:xfrm>
          <a:custGeom>
            <a:avLst/>
            <a:gdLst/>
            <a:ahLst/>
            <a:cxnLst/>
            <a:rect l="0" t="0" r="0" b="0"/>
            <a:pathLst>
              <a:path w="85726" h="176056">
                <a:moveTo>
                  <a:pt x="0" y="0"/>
                </a:moveTo>
                <a:lnTo>
                  <a:pt x="4939" y="0"/>
                </a:lnTo>
                <a:lnTo>
                  <a:pt x="249" y="0"/>
                </a:lnTo>
                <a:lnTo>
                  <a:pt x="74" y="4551"/>
                </a:lnTo>
                <a:lnTo>
                  <a:pt x="15" y="8731"/>
                </a:lnTo>
                <a:lnTo>
                  <a:pt x="6" y="12771"/>
                </a:lnTo>
                <a:lnTo>
                  <a:pt x="956" y="15182"/>
                </a:lnTo>
                <a:lnTo>
                  <a:pt x="2542" y="17741"/>
                </a:lnTo>
                <a:lnTo>
                  <a:pt x="4553" y="20400"/>
                </a:lnTo>
                <a:lnTo>
                  <a:pt x="6785" y="25894"/>
                </a:lnTo>
                <a:lnTo>
                  <a:pt x="7382" y="28693"/>
                </a:lnTo>
                <a:lnTo>
                  <a:pt x="8730" y="32464"/>
                </a:lnTo>
                <a:lnTo>
                  <a:pt x="10582" y="36883"/>
                </a:lnTo>
                <a:lnTo>
                  <a:pt x="12770" y="41734"/>
                </a:lnTo>
                <a:lnTo>
                  <a:pt x="15181" y="45920"/>
                </a:lnTo>
                <a:lnTo>
                  <a:pt x="17741" y="49664"/>
                </a:lnTo>
                <a:lnTo>
                  <a:pt x="20400" y="53112"/>
                </a:lnTo>
                <a:lnTo>
                  <a:pt x="23125" y="57316"/>
                </a:lnTo>
                <a:lnTo>
                  <a:pt x="25894" y="62023"/>
                </a:lnTo>
                <a:lnTo>
                  <a:pt x="28692" y="67066"/>
                </a:lnTo>
                <a:lnTo>
                  <a:pt x="30558" y="72334"/>
                </a:lnTo>
                <a:lnTo>
                  <a:pt x="31803" y="77750"/>
                </a:lnTo>
                <a:lnTo>
                  <a:pt x="32631" y="83266"/>
                </a:lnTo>
                <a:lnTo>
                  <a:pt x="34136" y="87896"/>
                </a:lnTo>
                <a:lnTo>
                  <a:pt x="36093" y="91935"/>
                </a:lnTo>
                <a:lnTo>
                  <a:pt x="38349" y="95580"/>
                </a:lnTo>
                <a:lnTo>
                  <a:pt x="40806" y="99915"/>
                </a:lnTo>
                <a:lnTo>
                  <a:pt x="46076" y="109812"/>
                </a:lnTo>
                <a:lnTo>
                  <a:pt x="47862" y="114166"/>
                </a:lnTo>
                <a:lnTo>
                  <a:pt x="49053" y="118021"/>
                </a:lnTo>
                <a:lnTo>
                  <a:pt x="49846" y="121543"/>
                </a:lnTo>
                <a:lnTo>
                  <a:pt x="51329" y="124844"/>
                </a:lnTo>
                <a:lnTo>
                  <a:pt x="53269" y="127997"/>
                </a:lnTo>
                <a:lnTo>
                  <a:pt x="55515" y="131052"/>
                </a:lnTo>
                <a:lnTo>
                  <a:pt x="57012" y="134040"/>
                </a:lnTo>
                <a:lnTo>
                  <a:pt x="58010" y="136985"/>
                </a:lnTo>
                <a:lnTo>
                  <a:pt x="58676" y="139901"/>
                </a:lnTo>
                <a:lnTo>
                  <a:pt x="60072" y="142798"/>
                </a:lnTo>
                <a:lnTo>
                  <a:pt x="61956" y="145681"/>
                </a:lnTo>
                <a:lnTo>
                  <a:pt x="64163" y="148556"/>
                </a:lnTo>
                <a:lnTo>
                  <a:pt x="65636" y="151425"/>
                </a:lnTo>
                <a:lnTo>
                  <a:pt x="66617" y="154290"/>
                </a:lnTo>
                <a:lnTo>
                  <a:pt x="67272" y="157153"/>
                </a:lnTo>
                <a:lnTo>
                  <a:pt x="68660" y="160014"/>
                </a:lnTo>
                <a:lnTo>
                  <a:pt x="70538" y="162873"/>
                </a:lnTo>
                <a:lnTo>
                  <a:pt x="75845" y="169756"/>
                </a:lnTo>
                <a:lnTo>
                  <a:pt x="76571" y="173238"/>
                </a:lnTo>
                <a:lnTo>
                  <a:pt x="76894" y="176055"/>
                </a:lnTo>
                <a:lnTo>
                  <a:pt x="77118" y="172245"/>
                </a:lnTo>
                <a:lnTo>
                  <a:pt x="78083" y="171980"/>
                </a:lnTo>
                <a:lnTo>
                  <a:pt x="79677" y="171804"/>
                </a:lnTo>
                <a:lnTo>
                  <a:pt x="85725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39"/>
          <p:cNvSpPr/>
          <p:nvPr/>
        </p:nvSpPr>
        <p:spPr>
          <a:xfrm>
            <a:off x="8772525" y="1568767"/>
            <a:ext cx="176338" cy="325756"/>
          </a:xfrm>
          <a:custGeom>
            <a:avLst/>
            <a:gdLst/>
            <a:ahLst/>
            <a:cxnLst/>
            <a:rect l="0" t="0" r="0" b="0"/>
            <a:pathLst>
              <a:path w="176338" h="325756">
                <a:moveTo>
                  <a:pt x="0" y="0"/>
                </a:moveTo>
                <a:lnTo>
                  <a:pt x="4550" y="0"/>
                </a:lnTo>
                <a:lnTo>
                  <a:pt x="6843" y="953"/>
                </a:lnTo>
                <a:lnTo>
                  <a:pt x="15574" y="6844"/>
                </a:lnTo>
                <a:lnTo>
                  <a:pt x="19907" y="9325"/>
                </a:lnTo>
                <a:lnTo>
                  <a:pt x="24701" y="11932"/>
                </a:lnTo>
                <a:lnTo>
                  <a:pt x="28850" y="14622"/>
                </a:lnTo>
                <a:lnTo>
                  <a:pt x="32568" y="17368"/>
                </a:lnTo>
                <a:lnTo>
                  <a:pt x="36000" y="20151"/>
                </a:lnTo>
                <a:lnTo>
                  <a:pt x="39239" y="22007"/>
                </a:lnTo>
                <a:lnTo>
                  <a:pt x="42353" y="23244"/>
                </a:lnTo>
                <a:lnTo>
                  <a:pt x="45380" y="24068"/>
                </a:lnTo>
                <a:lnTo>
                  <a:pt x="49303" y="26523"/>
                </a:lnTo>
                <a:lnTo>
                  <a:pt x="53823" y="30065"/>
                </a:lnTo>
                <a:lnTo>
                  <a:pt x="58742" y="34330"/>
                </a:lnTo>
                <a:lnTo>
                  <a:pt x="63926" y="38127"/>
                </a:lnTo>
                <a:lnTo>
                  <a:pt x="69287" y="41611"/>
                </a:lnTo>
                <a:lnTo>
                  <a:pt x="74766" y="44885"/>
                </a:lnTo>
                <a:lnTo>
                  <a:pt x="79371" y="48021"/>
                </a:lnTo>
                <a:lnTo>
                  <a:pt x="83394" y="51064"/>
                </a:lnTo>
                <a:lnTo>
                  <a:pt x="87028" y="54045"/>
                </a:lnTo>
                <a:lnTo>
                  <a:pt x="91357" y="56985"/>
                </a:lnTo>
                <a:lnTo>
                  <a:pt x="96147" y="59898"/>
                </a:lnTo>
                <a:lnTo>
                  <a:pt x="101245" y="62792"/>
                </a:lnTo>
                <a:lnTo>
                  <a:pt x="106550" y="66626"/>
                </a:lnTo>
                <a:lnTo>
                  <a:pt x="111990" y="71087"/>
                </a:lnTo>
                <a:lnTo>
                  <a:pt x="117522" y="75967"/>
                </a:lnTo>
                <a:lnTo>
                  <a:pt x="128749" y="86468"/>
                </a:lnTo>
                <a:lnTo>
                  <a:pt x="134411" y="91935"/>
                </a:lnTo>
                <a:lnTo>
                  <a:pt x="139138" y="97485"/>
                </a:lnTo>
                <a:lnTo>
                  <a:pt x="143240" y="103090"/>
                </a:lnTo>
                <a:lnTo>
                  <a:pt x="146929" y="108732"/>
                </a:lnTo>
                <a:lnTo>
                  <a:pt x="151292" y="114398"/>
                </a:lnTo>
                <a:lnTo>
                  <a:pt x="156106" y="120080"/>
                </a:lnTo>
                <a:lnTo>
                  <a:pt x="161221" y="125773"/>
                </a:lnTo>
                <a:lnTo>
                  <a:pt x="164631" y="131474"/>
                </a:lnTo>
                <a:lnTo>
                  <a:pt x="166904" y="137179"/>
                </a:lnTo>
                <a:lnTo>
                  <a:pt x="168419" y="142888"/>
                </a:lnTo>
                <a:lnTo>
                  <a:pt x="169429" y="148599"/>
                </a:lnTo>
                <a:lnTo>
                  <a:pt x="170103" y="154311"/>
                </a:lnTo>
                <a:lnTo>
                  <a:pt x="170552" y="160024"/>
                </a:lnTo>
                <a:lnTo>
                  <a:pt x="170851" y="165738"/>
                </a:lnTo>
                <a:lnTo>
                  <a:pt x="171184" y="177166"/>
                </a:lnTo>
                <a:lnTo>
                  <a:pt x="172225" y="182881"/>
                </a:lnTo>
                <a:lnTo>
                  <a:pt x="173871" y="188596"/>
                </a:lnTo>
                <a:lnTo>
                  <a:pt x="175922" y="194311"/>
                </a:lnTo>
                <a:lnTo>
                  <a:pt x="176337" y="200025"/>
                </a:lnTo>
                <a:lnTo>
                  <a:pt x="175659" y="205740"/>
                </a:lnTo>
                <a:lnTo>
                  <a:pt x="174256" y="211455"/>
                </a:lnTo>
                <a:lnTo>
                  <a:pt x="173321" y="217170"/>
                </a:lnTo>
                <a:lnTo>
                  <a:pt x="172697" y="222885"/>
                </a:lnTo>
                <a:lnTo>
                  <a:pt x="172281" y="228600"/>
                </a:lnTo>
                <a:lnTo>
                  <a:pt x="172005" y="234315"/>
                </a:lnTo>
                <a:lnTo>
                  <a:pt x="171695" y="245745"/>
                </a:lnTo>
                <a:lnTo>
                  <a:pt x="169709" y="251460"/>
                </a:lnTo>
                <a:lnTo>
                  <a:pt x="166479" y="257175"/>
                </a:lnTo>
                <a:lnTo>
                  <a:pt x="162421" y="262890"/>
                </a:lnTo>
                <a:lnTo>
                  <a:pt x="157912" y="271780"/>
                </a:lnTo>
                <a:lnTo>
                  <a:pt x="156709" y="275484"/>
                </a:lnTo>
                <a:lnTo>
                  <a:pt x="152834" y="282140"/>
                </a:lnTo>
                <a:lnTo>
                  <a:pt x="147936" y="288273"/>
                </a:lnTo>
                <a:lnTo>
                  <a:pt x="142583" y="294174"/>
                </a:lnTo>
                <a:lnTo>
                  <a:pt x="140776" y="298033"/>
                </a:lnTo>
                <a:lnTo>
                  <a:pt x="138767" y="307402"/>
                </a:lnTo>
                <a:lnTo>
                  <a:pt x="137279" y="310662"/>
                </a:lnTo>
                <a:lnTo>
                  <a:pt x="135335" y="312836"/>
                </a:lnTo>
                <a:lnTo>
                  <a:pt x="133084" y="314285"/>
                </a:lnTo>
                <a:lnTo>
                  <a:pt x="131585" y="316203"/>
                </a:lnTo>
                <a:lnTo>
                  <a:pt x="130586" y="318435"/>
                </a:lnTo>
                <a:lnTo>
                  <a:pt x="129920" y="320875"/>
                </a:lnTo>
                <a:lnTo>
                  <a:pt x="128523" y="322502"/>
                </a:lnTo>
                <a:lnTo>
                  <a:pt x="126640" y="323586"/>
                </a:lnTo>
                <a:lnTo>
                  <a:pt x="120025" y="325752"/>
                </a:lnTo>
                <a:lnTo>
                  <a:pt x="120015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40"/>
          <p:cNvSpPr/>
          <p:nvPr/>
        </p:nvSpPr>
        <p:spPr>
          <a:xfrm>
            <a:off x="5892165" y="2074545"/>
            <a:ext cx="3223261" cy="60008"/>
          </a:xfrm>
          <a:custGeom>
            <a:avLst/>
            <a:gdLst/>
            <a:ahLst/>
            <a:cxnLst/>
            <a:rect l="0" t="0" r="0" b="0"/>
            <a:pathLst>
              <a:path w="3223261" h="60008">
                <a:moveTo>
                  <a:pt x="0" y="60007"/>
                </a:moveTo>
                <a:lnTo>
                  <a:pt x="11931" y="60007"/>
                </a:lnTo>
                <a:lnTo>
                  <a:pt x="14622" y="59055"/>
                </a:lnTo>
                <a:lnTo>
                  <a:pt x="17367" y="57467"/>
                </a:lnTo>
                <a:lnTo>
                  <a:pt x="20151" y="55456"/>
                </a:lnTo>
                <a:lnTo>
                  <a:pt x="23911" y="54116"/>
                </a:lnTo>
                <a:lnTo>
                  <a:pt x="33170" y="52626"/>
                </a:lnTo>
                <a:lnTo>
                  <a:pt x="82912" y="51466"/>
                </a:lnTo>
                <a:lnTo>
                  <a:pt x="89565" y="50503"/>
                </a:lnTo>
                <a:lnTo>
                  <a:pt x="96857" y="48908"/>
                </a:lnTo>
                <a:lnTo>
                  <a:pt x="104576" y="46893"/>
                </a:lnTo>
                <a:lnTo>
                  <a:pt x="111627" y="45549"/>
                </a:lnTo>
                <a:lnTo>
                  <a:pt x="124542" y="44056"/>
                </a:lnTo>
                <a:lnTo>
                  <a:pt x="130653" y="44611"/>
                </a:lnTo>
                <a:lnTo>
                  <a:pt x="136632" y="45933"/>
                </a:lnTo>
                <a:lnTo>
                  <a:pt x="142522" y="47767"/>
                </a:lnTo>
                <a:lnTo>
                  <a:pt x="149307" y="48989"/>
                </a:lnTo>
                <a:lnTo>
                  <a:pt x="172509" y="50710"/>
                </a:lnTo>
                <a:lnTo>
                  <a:pt x="265990" y="51429"/>
                </a:lnTo>
                <a:lnTo>
                  <a:pt x="403261" y="51435"/>
                </a:lnTo>
                <a:lnTo>
                  <a:pt x="411715" y="52387"/>
                </a:lnTo>
                <a:lnTo>
                  <a:pt x="420209" y="53975"/>
                </a:lnTo>
                <a:lnTo>
                  <a:pt x="428729" y="55986"/>
                </a:lnTo>
                <a:lnTo>
                  <a:pt x="438219" y="57326"/>
                </a:lnTo>
                <a:lnTo>
                  <a:pt x="458924" y="58816"/>
                </a:lnTo>
                <a:lnTo>
                  <a:pt x="554462" y="59986"/>
                </a:lnTo>
                <a:lnTo>
                  <a:pt x="765844" y="60007"/>
                </a:lnTo>
                <a:lnTo>
                  <a:pt x="777262" y="59055"/>
                </a:lnTo>
                <a:lnTo>
                  <a:pt x="788685" y="57467"/>
                </a:lnTo>
                <a:lnTo>
                  <a:pt x="800110" y="55456"/>
                </a:lnTo>
                <a:lnTo>
                  <a:pt x="812489" y="54116"/>
                </a:lnTo>
                <a:lnTo>
                  <a:pt x="838944" y="52626"/>
                </a:lnTo>
                <a:lnTo>
                  <a:pt x="923121" y="51539"/>
                </a:lnTo>
                <a:lnTo>
                  <a:pt x="936407" y="50552"/>
                </a:lnTo>
                <a:lnTo>
                  <a:pt x="949074" y="48941"/>
                </a:lnTo>
                <a:lnTo>
                  <a:pt x="961328" y="46915"/>
                </a:lnTo>
                <a:lnTo>
                  <a:pt x="974260" y="45564"/>
                </a:lnTo>
                <a:lnTo>
                  <a:pt x="1001329" y="44063"/>
                </a:lnTo>
                <a:lnTo>
                  <a:pt x="1085955" y="42967"/>
                </a:lnTo>
                <a:lnTo>
                  <a:pt x="1100208" y="41980"/>
                </a:lnTo>
                <a:lnTo>
                  <a:pt x="1114472" y="40369"/>
                </a:lnTo>
                <a:lnTo>
                  <a:pt x="1128744" y="38342"/>
                </a:lnTo>
                <a:lnTo>
                  <a:pt x="1143021" y="36992"/>
                </a:lnTo>
                <a:lnTo>
                  <a:pt x="1171584" y="35490"/>
                </a:lnTo>
                <a:lnTo>
                  <a:pt x="1218991" y="34645"/>
                </a:lnTo>
                <a:lnTo>
                  <a:pt x="1234618" y="33574"/>
                </a:lnTo>
                <a:lnTo>
                  <a:pt x="1249799" y="31908"/>
                </a:lnTo>
                <a:lnTo>
                  <a:pt x="1264681" y="29844"/>
                </a:lnTo>
                <a:lnTo>
                  <a:pt x="1280318" y="28468"/>
                </a:lnTo>
                <a:lnTo>
                  <a:pt x="1312933" y="26940"/>
                </a:lnTo>
                <a:lnTo>
                  <a:pt x="1402648" y="25824"/>
                </a:lnTo>
                <a:lnTo>
                  <a:pt x="1638655" y="25717"/>
                </a:lnTo>
                <a:lnTo>
                  <a:pt x="1655365" y="24765"/>
                </a:lnTo>
                <a:lnTo>
                  <a:pt x="1672219" y="23177"/>
                </a:lnTo>
                <a:lnTo>
                  <a:pt x="1689169" y="21166"/>
                </a:lnTo>
                <a:lnTo>
                  <a:pt x="1705234" y="19826"/>
                </a:lnTo>
                <a:lnTo>
                  <a:pt x="1735781" y="18336"/>
                </a:lnTo>
                <a:lnTo>
                  <a:pt x="1834878" y="17249"/>
                </a:lnTo>
                <a:lnTo>
                  <a:pt x="1850949" y="16262"/>
                </a:lnTo>
                <a:lnTo>
                  <a:pt x="1866426" y="14651"/>
                </a:lnTo>
                <a:lnTo>
                  <a:pt x="1881507" y="12625"/>
                </a:lnTo>
                <a:lnTo>
                  <a:pt x="1897275" y="11274"/>
                </a:lnTo>
                <a:lnTo>
                  <a:pt x="1930035" y="9773"/>
                </a:lnTo>
                <a:lnTo>
                  <a:pt x="1980610" y="8928"/>
                </a:lnTo>
                <a:lnTo>
                  <a:pt x="1997634" y="7857"/>
                </a:lnTo>
                <a:lnTo>
                  <a:pt x="2014698" y="6190"/>
                </a:lnTo>
                <a:lnTo>
                  <a:pt x="2031790" y="4127"/>
                </a:lnTo>
                <a:lnTo>
                  <a:pt x="2047946" y="2751"/>
                </a:lnTo>
                <a:lnTo>
                  <a:pt x="2078598" y="1222"/>
                </a:lnTo>
                <a:lnTo>
                  <a:pt x="2177771" y="107"/>
                </a:lnTo>
                <a:lnTo>
                  <a:pt x="2508745" y="0"/>
                </a:lnTo>
                <a:lnTo>
                  <a:pt x="2524032" y="952"/>
                </a:lnTo>
                <a:lnTo>
                  <a:pt x="2539938" y="2540"/>
                </a:lnTo>
                <a:lnTo>
                  <a:pt x="2556257" y="4550"/>
                </a:lnTo>
                <a:lnTo>
                  <a:pt x="2571898" y="5891"/>
                </a:lnTo>
                <a:lnTo>
                  <a:pt x="2601978" y="7381"/>
                </a:lnTo>
                <a:lnTo>
                  <a:pt x="2645689" y="8219"/>
                </a:lnTo>
                <a:lnTo>
                  <a:pt x="2659141" y="9289"/>
                </a:lnTo>
                <a:lnTo>
                  <a:pt x="2671921" y="10955"/>
                </a:lnTo>
                <a:lnTo>
                  <a:pt x="2684251" y="13018"/>
                </a:lnTo>
                <a:lnTo>
                  <a:pt x="2698185" y="14394"/>
                </a:lnTo>
                <a:lnTo>
                  <a:pt x="2728908" y="15922"/>
                </a:lnTo>
                <a:lnTo>
                  <a:pt x="2769233" y="16782"/>
                </a:lnTo>
                <a:lnTo>
                  <a:pt x="2782463" y="17855"/>
                </a:lnTo>
                <a:lnTo>
                  <a:pt x="2796045" y="19524"/>
                </a:lnTo>
                <a:lnTo>
                  <a:pt x="2809862" y="21588"/>
                </a:lnTo>
                <a:lnTo>
                  <a:pt x="2823837" y="22964"/>
                </a:lnTo>
                <a:lnTo>
                  <a:pt x="2852064" y="24494"/>
                </a:lnTo>
                <a:lnTo>
                  <a:pt x="2865305" y="25854"/>
                </a:lnTo>
                <a:lnTo>
                  <a:pt x="2877943" y="27713"/>
                </a:lnTo>
                <a:lnTo>
                  <a:pt x="2890179" y="29906"/>
                </a:lnTo>
                <a:lnTo>
                  <a:pt x="2902146" y="31367"/>
                </a:lnTo>
                <a:lnTo>
                  <a:pt x="2925602" y="32991"/>
                </a:lnTo>
                <a:lnTo>
                  <a:pt x="3017501" y="34239"/>
                </a:lnTo>
                <a:lnTo>
                  <a:pt x="3040372" y="35220"/>
                </a:lnTo>
                <a:lnTo>
                  <a:pt x="3051804" y="36815"/>
                </a:lnTo>
                <a:lnTo>
                  <a:pt x="3063236" y="38830"/>
                </a:lnTo>
                <a:lnTo>
                  <a:pt x="3073715" y="40174"/>
                </a:lnTo>
                <a:lnTo>
                  <a:pt x="3092978" y="41668"/>
                </a:lnTo>
                <a:lnTo>
                  <a:pt x="3190532" y="42856"/>
                </a:lnTo>
                <a:lnTo>
                  <a:pt x="3223260" y="4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41"/>
          <p:cNvSpPr/>
          <p:nvPr/>
        </p:nvSpPr>
        <p:spPr>
          <a:xfrm>
            <a:off x="6783706" y="2246112"/>
            <a:ext cx="291464" cy="265631"/>
          </a:xfrm>
          <a:custGeom>
            <a:avLst/>
            <a:gdLst/>
            <a:ahLst/>
            <a:cxnLst/>
            <a:rect l="0" t="0" r="0" b="0"/>
            <a:pathLst>
              <a:path w="291464" h="265631">
                <a:moveTo>
                  <a:pt x="34288" y="68463"/>
                </a:moveTo>
                <a:lnTo>
                  <a:pt x="29738" y="63912"/>
                </a:lnTo>
                <a:lnTo>
                  <a:pt x="28397" y="61619"/>
                </a:lnTo>
                <a:lnTo>
                  <a:pt x="26245" y="53635"/>
                </a:lnTo>
                <a:lnTo>
                  <a:pt x="26069" y="52862"/>
                </a:lnTo>
                <a:lnTo>
                  <a:pt x="28413" y="49464"/>
                </a:lnTo>
                <a:lnTo>
                  <a:pt x="30371" y="47224"/>
                </a:lnTo>
                <a:lnTo>
                  <a:pt x="31677" y="44779"/>
                </a:lnTo>
                <a:lnTo>
                  <a:pt x="33128" y="39521"/>
                </a:lnTo>
                <a:lnTo>
                  <a:pt x="35420" y="36786"/>
                </a:lnTo>
                <a:lnTo>
                  <a:pt x="43047" y="31207"/>
                </a:lnTo>
                <a:lnTo>
                  <a:pt x="50246" y="25552"/>
                </a:lnTo>
                <a:lnTo>
                  <a:pt x="57574" y="19864"/>
                </a:lnTo>
                <a:lnTo>
                  <a:pt x="62194" y="17014"/>
                </a:lnTo>
                <a:lnTo>
                  <a:pt x="67180" y="14161"/>
                </a:lnTo>
                <a:lnTo>
                  <a:pt x="75259" y="10991"/>
                </a:lnTo>
                <a:lnTo>
                  <a:pt x="82978" y="8630"/>
                </a:lnTo>
                <a:lnTo>
                  <a:pt x="87704" y="6666"/>
                </a:lnTo>
                <a:lnTo>
                  <a:pt x="92758" y="4405"/>
                </a:lnTo>
                <a:lnTo>
                  <a:pt x="98986" y="2898"/>
                </a:lnTo>
                <a:lnTo>
                  <a:pt x="105995" y="1893"/>
                </a:lnTo>
                <a:lnTo>
                  <a:pt x="113525" y="1223"/>
                </a:lnTo>
                <a:lnTo>
                  <a:pt x="120450" y="776"/>
                </a:lnTo>
                <a:lnTo>
                  <a:pt x="133225" y="280"/>
                </a:lnTo>
                <a:lnTo>
                  <a:pt x="151128" y="0"/>
                </a:lnTo>
                <a:lnTo>
                  <a:pt x="155996" y="914"/>
                </a:lnTo>
                <a:lnTo>
                  <a:pt x="163946" y="4468"/>
                </a:lnTo>
                <a:lnTo>
                  <a:pt x="168351" y="5797"/>
                </a:lnTo>
                <a:lnTo>
                  <a:pt x="173194" y="6683"/>
                </a:lnTo>
                <a:lnTo>
                  <a:pt x="178327" y="7274"/>
                </a:lnTo>
                <a:lnTo>
                  <a:pt x="182702" y="9573"/>
                </a:lnTo>
                <a:lnTo>
                  <a:pt x="190103" y="17207"/>
                </a:lnTo>
                <a:lnTo>
                  <a:pt x="196567" y="24410"/>
                </a:lnTo>
                <a:lnTo>
                  <a:pt x="203567" y="30786"/>
                </a:lnTo>
                <a:lnTo>
                  <a:pt x="208102" y="33820"/>
                </a:lnTo>
                <a:lnTo>
                  <a:pt x="213028" y="36795"/>
                </a:lnTo>
                <a:lnTo>
                  <a:pt x="216314" y="40683"/>
                </a:lnTo>
                <a:lnTo>
                  <a:pt x="218503" y="45181"/>
                </a:lnTo>
                <a:lnTo>
                  <a:pt x="219964" y="50084"/>
                </a:lnTo>
                <a:lnTo>
                  <a:pt x="224125" y="58072"/>
                </a:lnTo>
                <a:lnTo>
                  <a:pt x="226569" y="61535"/>
                </a:lnTo>
                <a:lnTo>
                  <a:pt x="228198" y="65749"/>
                </a:lnTo>
                <a:lnTo>
                  <a:pt x="229284" y="70464"/>
                </a:lnTo>
                <a:lnTo>
                  <a:pt x="230008" y="75512"/>
                </a:lnTo>
                <a:lnTo>
                  <a:pt x="230491" y="80782"/>
                </a:lnTo>
                <a:lnTo>
                  <a:pt x="230813" y="86201"/>
                </a:lnTo>
                <a:lnTo>
                  <a:pt x="231170" y="96349"/>
                </a:lnTo>
                <a:lnTo>
                  <a:pt x="231329" y="104034"/>
                </a:lnTo>
                <a:lnTo>
                  <a:pt x="230419" y="108369"/>
                </a:lnTo>
                <a:lnTo>
                  <a:pt x="228860" y="113164"/>
                </a:lnTo>
                <a:lnTo>
                  <a:pt x="226868" y="118266"/>
                </a:lnTo>
                <a:lnTo>
                  <a:pt x="224587" y="123573"/>
                </a:lnTo>
                <a:lnTo>
                  <a:pt x="219513" y="134548"/>
                </a:lnTo>
                <a:lnTo>
                  <a:pt x="216827" y="139190"/>
                </a:lnTo>
                <a:lnTo>
                  <a:pt x="211301" y="146887"/>
                </a:lnTo>
                <a:lnTo>
                  <a:pt x="208495" y="151226"/>
                </a:lnTo>
                <a:lnTo>
                  <a:pt x="205671" y="156023"/>
                </a:lnTo>
                <a:lnTo>
                  <a:pt x="202836" y="161126"/>
                </a:lnTo>
                <a:lnTo>
                  <a:pt x="199041" y="166433"/>
                </a:lnTo>
                <a:lnTo>
                  <a:pt x="194606" y="171876"/>
                </a:lnTo>
                <a:lnTo>
                  <a:pt x="185551" y="182052"/>
                </a:lnTo>
                <a:lnTo>
                  <a:pt x="178351" y="189749"/>
                </a:lnTo>
                <a:lnTo>
                  <a:pt x="169437" y="196345"/>
                </a:lnTo>
                <a:lnTo>
                  <a:pt x="164393" y="199438"/>
                </a:lnTo>
                <a:lnTo>
                  <a:pt x="156247" y="205414"/>
                </a:lnTo>
                <a:lnTo>
                  <a:pt x="152742" y="208341"/>
                </a:lnTo>
                <a:lnTo>
                  <a:pt x="146307" y="211593"/>
                </a:lnTo>
                <a:lnTo>
                  <a:pt x="139320" y="213991"/>
                </a:lnTo>
                <a:lnTo>
                  <a:pt x="134789" y="215964"/>
                </a:lnTo>
                <a:lnTo>
                  <a:pt x="129865" y="218232"/>
                </a:lnTo>
                <a:lnTo>
                  <a:pt x="124676" y="219744"/>
                </a:lnTo>
                <a:lnTo>
                  <a:pt x="119312" y="220752"/>
                </a:lnTo>
                <a:lnTo>
                  <a:pt x="113831" y="221424"/>
                </a:lnTo>
                <a:lnTo>
                  <a:pt x="105200" y="224710"/>
                </a:lnTo>
                <a:lnTo>
                  <a:pt x="101565" y="226920"/>
                </a:lnTo>
                <a:lnTo>
                  <a:pt x="97238" y="228393"/>
                </a:lnTo>
                <a:lnTo>
                  <a:pt x="92447" y="229376"/>
                </a:lnTo>
                <a:lnTo>
                  <a:pt x="87348" y="230030"/>
                </a:lnTo>
                <a:lnTo>
                  <a:pt x="82044" y="230467"/>
                </a:lnTo>
                <a:lnTo>
                  <a:pt x="76603" y="230758"/>
                </a:lnTo>
                <a:lnTo>
                  <a:pt x="62383" y="231168"/>
                </a:lnTo>
                <a:lnTo>
                  <a:pt x="36285" y="231325"/>
                </a:lnTo>
                <a:lnTo>
                  <a:pt x="32762" y="231330"/>
                </a:lnTo>
                <a:lnTo>
                  <a:pt x="29461" y="230381"/>
                </a:lnTo>
                <a:lnTo>
                  <a:pt x="23253" y="226786"/>
                </a:lnTo>
                <a:lnTo>
                  <a:pt x="17319" y="224554"/>
                </a:lnTo>
                <a:lnTo>
                  <a:pt x="14403" y="223958"/>
                </a:lnTo>
                <a:lnTo>
                  <a:pt x="8623" y="220757"/>
                </a:lnTo>
                <a:lnTo>
                  <a:pt x="503" y="214579"/>
                </a:lnTo>
                <a:lnTo>
                  <a:pt x="43" y="206848"/>
                </a:lnTo>
                <a:lnTo>
                  <a:pt x="0" y="197435"/>
                </a:lnTo>
                <a:lnTo>
                  <a:pt x="4550" y="192613"/>
                </a:lnTo>
                <a:lnTo>
                  <a:pt x="6843" y="191235"/>
                </a:lnTo>
                <a:lnTo>
                  <a:pt x="11931" y="189703"/>
                </a:lnTo>
                <a:lnTo>
                  <a:pt x="20150" y="188841"/>
                </a:lnTo>
                <a:lnTo>
                  <a:pt x="28618" y="188585"/>
                </a:lnTo>
                <a:lnTo>
                  <a:pt x="101591" y="188478"/>
                </a:lnTo>
                <a:lnTo>
                  <a:pt x="106779" y="189430"/>
                </a:lnTo>
                <a:lnTo>
                  <a:pt x="112143" y="191018"/>
                </a:lnTo>
                <a:lnTo>
                  <a:pt x="117624" y="193029"/>
                </a:lnTo>
                <a:lnTo>
                  <a:pt x="123184" y="194369"/>
                </a:lnTo>
                <a:lnTo>
                  <a:pt x="128794" y="195263"/>
                </a:lnTo>
                <a:lnTo>
                  <a:pt x="134440" y="195858"/>
                </a:lnTo>
                <a:lnTo>
                  <a:pt x="143253" y="199061"/>
                </a:lnTo>
                <a:lnTo>
                  <a:pt x="151297" y="203659"/>
                </a:lnTo>
                <a:lnTo>
                  <a:pt x="161222" y="208877"/>
                </a:lnTo>
                <a:lnTo>
                  <a:pt x="177520" y="217170"/>
                </a:lnTo>
                <a:lnTo>
                  <a:pt x="186212" y="222820"/>
                </a:lnTo>
                <a:lnTo>
                  <a:pt x="194203" y="228506"/>
                </a:lnTo>
                <a:lnTo>
                  <a:pt x="199001" y="231355"/>
                </a:lnTo>
                <a:lnTo>
                  <a:pt x="204104" y="234208"/>
                </a:lnTo>
                <a:lnTo>
                  <a:pt x="212315" y="237377"/>
                </a:lnTo>
                <a:lnTo>
                  <a:pt x="215838" y="238222"/>
                </a:lnTo>
                <a:lnTo>
                  <a:pt x="222292" y="241702"/>
                </a:lnTo>
                <a:lnTo>
                  <a:pt x="229288" y="246423"/>
                </a:lnTo>
                <a:lnTo>
                  <a:pt x="233821" y="249015"/>
                </a:lnTo>
                <a:lnTo>
                  <a:pt x="238748" y="251696"/>
                </a:lnTo>
                <a:lnTo>
                  <a:pt x="246762" y="254675"/>
                </a:lnTo>
                <a:lnTo>
                  <a:pt x="253499" y="255999"/>
                </a:lnTo>
                <a:lnTo>
                  <a:pt x="259667" y="256587"/>
                </a:lnTo>
                <a:lnTo>
                  <a:pt x="268496" y="256918"/>
                </a:lnTo>
                <a:lnTo>
                  <a:pt x="271389" y="257917"/>
                </a:lnTo>
                <a:lnTo>
                  <a:pt x="280012" y="262921"/>
                </a:lnTo>
                <a:lnTo>
                  <a:pt x="282877" y="263824"/>
                </a:lnTo>
                <a:lnTo>
                  <a:pt x="291463" y="2656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42"/>
          <p:cNvSpPr/>
          <p:nvPr/>
        </p:nvSpPr>
        <p:spPr>
          <a:xfrm>
            <a:off x="7118156" y="2220277"/>
            <a:ext cx="128464" cy="307302"/>
          </a:xfrm>
          <a:custGeom>
            <a:avLst/>
            <a:gdLst/>
            <a:ahLst/>
            <a:cxnLst/>
            <a:rect l="0" t="0" r="0" b="0"/>
            <a:pathLst>
              <a:path w="128464" h="307302">
                <a:moveTo>
                  <a:pt x="111319" y="0"/>
                </a:moveTo>
                <a:lnTo>
                  <a:pt x="111319" y="4551"/>
                </a:lnTo>
                <a:lnTo>
                  <a:pt x="110367" y="5891"/>
                </a:lnTo>
                <a:lnTo>
                  <a:pt x="108779" y="6785"/>
                </a:lnTo>
                <a:lnTo>
                  <a:pt x="106768" y="7381"/>
                </a:lnTo>
                <a:lnTo>
                  <a:pt x="104475" y="8731"/>
                </a:lnTo>
                <a:lnTo>
                  <a:pt x="101993" y="10583"/>
                </a:lnTo>
                <a:lnTo>
                  <a:pt x="99387" y="12770"/>
                </a:lnTo>
                <a:lnTo>
                  <a:pt x="96696" y="16134"/>
                </a:lnTo>
                <a:lnTo>
                  <a:pt x="93951" y="20281"/>
                </a:lnTo>
                <a:lnTo>
                  <a:pt x="91167" y="24951"/>
                </a:lnTo>
                <a:lnTo>
                  <a:pt x="87407" y="29016"/>
                </a:lnTo>
                <a:lnTo>
                  <a:pt x="82995" y="32679"/>
                </a:lnTo>
                <a:lnTo>
                  <a:pt x="78148" y="36074"/>
                </a:lnTo>
                <a:lnTo>
                  <a:pt x="73965" y="40242"/>
                </a:lnTo>
                <a:lnTo>
                  <a:pt x="70224" y="44925"/>
                </a:lnTo>
                <a:lnTo>
                  <a:pt x="66778" y="49953"/>
                </a:lnTo>
                <a:lnTo>
                  <a:pt x="63527" y="55209"/>
                </a:lnTo>
                <a:lnTo>
                  <a:pt x="60408" y="60619"/>
                </a:lnTo>
                <a:lnTo>
                  <a:pt x="57375" y="66130"/>
                </a:lnTo>
                <a:lnTo>
                  <a:pt x="53449" y="71709"/>
                </a:lnTo>
                <a:lnTo>
                  <a:pt x="48926" y="77334"/>
                </a:lnTo>
                <a:lnTo>
                  <a:pt x="44006" y="82988"/>
                </a:lnTo>
                <a:lnTo>
                  <a:pt x="39773" y="88663"/>
                </a:lnTo>
                <a:lnTo>
                  <a:pt x="35999" y="94351"/>
                </a:lnTo>
                <a:lnTo>
                  <a:pt x="32531" y="100048"/>
                </a:lnTo>
                <a:lnTo>
                  <a:pt x="30218" y="105751"/>
                </a:lnTo>
                <a:lnTo>
                  <a:pt x="28677" y="111458"/>
                </a:lnTo>
                <a:lnTo>
                  <a:pt x="27649" y="117168"/>
                </a:lnTo>
                <a:lnTo>
                  <a:pt x="25059" y="122880"/>
                </a:lnTo>
                <a:lnTo>
                  <a:pt x="21427" y="128592"/>
                </a:lnTo>
                <a:lnTo>
                  <a:pt x="17101" y="134306"/>
                </a:lnTo>
                <a:lnTo>
                  <a:pt x="14217" y="140020"/>
                </a:lnTo>
                <a:lnTo>
                  <a:pt x="12294" y="145734"/>
                </a:lnTo>
                <a:lnTo>
                  <a:pt x="11012" y="151448"/>
                </a:lnTo>
                <a:lnTo>
                  <a:pt x="9205" y="157163"/>
                </a:lnTo>
                <a:lnTo>
                  <a:pt x="7048" y="162878"/>
                </a:lnTo>
                <a:lnTo>
                  <a:pt x="4658" y="168593"/>
                </a:lnTo>
                <a:lnTo>
                  <a:pt x="3064" y="175260"/>
                </a:lnTo>
                <a:lnTo>
                  <a:pt x="2001" y="182563"/>
                </a:lnTo>
                <a:lnTo>
                  <a:pt x="1293" y="190289"/>
                </a:lnTo>
                <a:lnTo>
                  <a:pt x="821" y="197344"/>
                </a:lnTo>
                <a:lnTo>
                  <a:pt x="506" y="203953"/>
                </a:lnTo>
                <a:lnTo>
                  <a:pt x="63" y="219816"/>
                </a:lnTo>
                <a:lnTo>
                  <a:pt x="0" y="223696"/>
                </a:lnTo>
                <a:lnTo>
                  <a:pt x="2472" y="233088"/>
                </a:lnTo>
                <a:lnTo>
                  <a:pt x="4464" y="238260"/>
                </a:lnTo>
                <a:lnTo>
                  <a:pt x="6744" y="242660"/>
                </a:lnTo>
                <a:lnTo>
                  <a:pt x="9218" y="246546"/>
                </a:lnTo>
                <a:lnTo>
                  <a:pt x="11819" y="250089"/>
                </a:lnTo>
                <a:lnTo>
                  <a:pt x="14709" y="256566"/>
                </a:lnTo>
                <a:lnTo>
                  <a:pt x="15479" y="259626"/>
                </a:lnTo>
                <a:lnTo>
                  <a:pt x="17899" y="262619"/>
                </a:lnTo>
                <a:lnTo>
                  <a:pt x="21416" y="265567"/>
                </a:lnTo>
                <a:lnTo>
                  <a:pt x="25666" y="268485"/>
                </a:lnTo>
                <a:lnTo>
                  <a:pt x="29451" y="271382"/>
                </a:lnTo>
                <a:lnTo>
                  <a:pt x="32929" y="274267"/>
                </a:lnTo>
                <a:lnTo>
                  <a:pt x="36198" y="277142"/>
                </a:lnTo>
                <a:lnTo>
                  <a:pt x="42372" y="282877"/>
                </a:lnTo>
                <a:lnTo>
                  <a:pt x="45351" y="285739"/>
                </a:lnTo>
                <a:lnTo>
                  <a:pt x="49243" y="287648"/>
                </a:lnTo>
                <a:lnTo>
                  <a:pt x="53742" y="288920"/>
                </a:lnTo>
                <a:lnTo>
                  <a:pt x="58647" y="289769"/>
                </a:lnTo>
                <a:lnTo>
                  <a:pt x="62869" y="291287"/>
                </a:lnTo>
                <a:lnTo>
                  <a:pt x="66637" y="293251"/>
                </a:lnTo>
                <a:lnTo>
                  <a:pt x="70101" y="295513"/>
                </a:lnTo>
                <a:lnTo>
                  <a:pt x="74315" y="297021"/>
                </a:lnTo>
                <a:lnTo>
                  <a:pt x="79029" y="298027"/>
                </a:lnTo>
                <a:lnTo>
                  <a:pt x="84078" y="298697"/>
                </a:lnTo>
                <a:lnTo>
                  <a:pt x="88396" y="300096"/>
                </a:lnTo>
                <a:lnTo>
                  <a:pt x="92227" y="301982"/>
                </a:lnTo>
                <a:lnTo>
                  <a:pt x="95733" y="304191"/>
                </a:lnTo>
                <a:lnTo>
                  <a:pt x="99976" y="305664"/>
                </a:lnTo>
                <a:lnTo>
                  <a:pt x="104709" y="306646"/>
                </a:lnTo>
                <a:lnTo>
                  <a:pt x="109771" y="307301"/>
                </a:lnTo>
                <a:lnTo>
                  <a:pt x="114097" y="306785"/>
                </a:lnTo>
                <a:lnTo>
                  <a:pt x="117933" y="305488"/>
                </a:lnTo>
                <a:lnTo>
                  <a:pt x="128463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43"/>
          <p:cNvSpPr/>
          <p:nvPr/>
        </p:nvSpPr>
        <p:spPr>
          <a:xfrm>
            <a:off x="7246619" y="2323159"/>
            <a:ext cx="196985" cy="197039"/>
          </a:xfrm>
          <a:custGeom>
            <a:avLst/>
            <a:gdLst/>
            <a:ahLst/>
            <a:cxnLst/>
            <a:rect l="0" t="0" r="0" b="0"/>
            <a:pathLst>
              <a:path w="196985" h="197039">
                <a:moveTo>
                  <a:pt x="0" y="42851"/>
                </a:moveTo>
                <a:lnTo>
                  <a:pt x="0" y="38300"/>
                </a:lnTo>
                <a:lnTo>
                  <a:pt x="954" y="36007"/>
                </a:lnTo>
                <a:lnTo>
                  <a:pt x="4552" y="30919"/>
                </a:lnTo>
                <a:lnTo>
                  <a:pt x="7382" y="27250"/>
                </a:lnTo>
                <a:lnTo>
                  <a:pt x="8044" y="23852"/>
                </a:lnTo>
                <a:lnTo>
                  <a:pt x="8221" y="21612"/>
                </a:lnTo>
                <a:lnTo>
                  <a:pt x="9290" y="20119"/>
                </a:lnTo>
                <a:lnTo>
                  <a:pt x="10956" y="19124"/>
                </a:lnTo>
                <a:lnTo>
                  <a:pt x="13020" y="18460"/>
                </a:lnTo>
                <a:lnTo>
                  <a:pt x="17852" y="15183"/>
                </a:lnTo>
                <a:lnTo>
                  <a:pt x="23174" y="10551"/>
                </a:lnTo>
                <a:lnTo>
                  <a:pt x="28715" y="5318"/>
                </a:lnTo>
                <a:lnTo>
                  <a:pt x="31526" y="3541"/>
                </a:lnTo>
                <a:lnTo>
                  <a:pt x="37189" y="1567"/>
                </a:lnTo>
                <a:lnTo>
                  <a:pt x="40986" y="1041"/>
                </a:lnTo>
                <a:lnTo>
                  <a:pt x="45421" y="690"/>
                </a:lnTo>
                <a:lnTo>
                  <a:pt x="54478" y="300"/>
                </a:lnTo>
                <a:lnTo>
                  <a:pt x="64932" y="80"/>
                </a:lnTo>
                <a:lnTo>
                  <a:pt x="84457" y="0"/>
                </a:lnTo>
                <a:lnTo>
                  <a:pt x="88690" y="949"/>
                </a:lnTo>
                <a:lnTo>
                  <a:pt x="92464" y="2534"/>
                </a:lnTo>
                <a:lnTo>
                  <a:pt x="95933" y="4542"/>
                </a:lnTo>
                <a:lnTo>
                  <a:pt x="99198" y="6835"/>
                </a:lnTo>
                <a:lnTo>
                  <a:pt x="102327" y="9315"/>
                </a:lnTo>
                <a:lnTo>
                  <a:pt x="105366" y="11921"/>
                </a:lnTo>
                <a:lnTo>
                  <a:pt x="107392" y="14611"/>
                </a:lnTo>
                <a:lnTo>
                  <a:pt x="109642" y="20140"/>
                </a:lnTo>
                <a:lnTo>
                  <a:pt x="113182" y="25772"/>
                </a:lnTo>
                <a:lnTo>
                  <a:pt x="115461" y="28607"/>
                </a:lnTo>
                <a:lnTo>
                  <a:pt x="116979" y="31450"/>
                </a:lnTo>
                <a:lnTo>
                  <a:pt x="118666" y="37149"/>
                </a:lnTo>
                <a:lnTo>
                  <a:pt x="118164" y="40002"/>
                </a:lnTo>
                <a:lnTo>
                  <a:pt x="115064" y="45712"/>
                </a:lnTo>
                <a:lnTo>
                  <a:pt x="110513" y="51425"/>
                </a:lnTo>
                <a:lnTo>
                  <a:pt x="107966" y="54282"/>
                </a:lnTo>
                <a:lnTo>
                  <a:pt x="105315" y="58091"/>
                </a:lnTo>
                <a:lnTo>
                  <a:pt x="102595" y="62536"/>
                </a:lnTo>
                <a:lnTo>
                  <a:pt x="99830" y="67404"/>
                </a:lnTo>
                <a:lnTo>
                  <a:pt x="96080" y="71602"/>
                </a:lnTo>
                <a:lnTo>
                  <a:pt x="91677" y="75353"/>
                </a:lnTo>
                <a:lnTo>
                  <a:pt x="86836" y="78806"/>
                </a:lnTo>
                <a:lnTo>
                  <a:pt x="82656" y="82061"/>
                </a:lnTo>
                <a:lnTo>
                  <a:pt x="78916" y="85184"/>
                </a:lnTo>
                <a:lnTo>
                  <a:pt x="75472" y="88218"/>
                </a:lnTo>
                <a:lnTo>
                  <a:pt x="71269" y="91193"/>
                </a:lnTo>
                <a:lnTo>
                  <a:pt x="66563" y="94129"/>
                </a:lnTo>
                <a:lnTo>
                  <a:pt x="54424" y="101134"/>
                </a:lnTo>
                <a:lnTo>
                  <a:pt x="50223" y="102092"/>
                </a:lnTo>
                <a:lnTo>
                  <a:pt x="43294" y="102813"/>
                </a:lnTo>
                <a:lnTo>
                  <a:pt x="47541" y="102845"/>
                </a:lnTo>
                <a:lnTo>
                  <a:pt x="63026" y="102857"/>
                </a:lnTo>
                <a:lnTo>
                  <a:pt x="65830" y="101905"/>
                </a:lnTo>
                <a:lnTo>
                  <a:pt x="71486" y="98307"/>
                </a:lnTo>
                <a:lnTo>
                  <a:pt x="75280" y="96967"/>
                </a:lnTo>
                <a:lnTo>
                  <a:pt x="79714" y="96073"/>
                </a:lnTo>
                <a:lnTo>
                  <a:pt x="84576" y="95477"/>
                </a:lnTo>
                <a:lnTo>
                  <a:pt x="89721" y="95080"/>
                </a:lnTo>
                <a:lnTo>
                  <a:pt x="95057" y="94815"/>
                </a:lnTo>
                <a:lnTo>
                  <a:pt x="106065" y="94521"/>
                </a:lnTo>
                <a:lnTo>
                  <a:pt x="151461" y="94295"/>
                </a:lnTo>
                <a:lnTo>
                  <a:pt x="156219" y="95244"/>
                </a:lnTo>
                <a:lnTo>
                  <a:pt x="160344" y="96830"/>
                </a:lnTo>
                <a:lnTo>
                  <a:pt x="164047" y="98839"/>
                </a:lnTo>
                <a:lnTo>
                  <a:pt x="168419" y="100179"/>
                </a:lnTo>
                <a:lnTo>
                  <a:pt x="173240" y="101072"/>
                </a:lnTo>
                <a:lnTo>
                  <a:pt x="178358" y="101667"/>
                </a:lnTo>
                <a:lnTo>
                  <a:pt x="182723" y="103017"/>
                </a:lnTo>
                <a:lnTo>
                  <a:pt x="186586" y="104869"/>
                </a:lnTo>
                <a:lnTo>
                  <a:pt x="190113" y="107056"/>
                </a:lnTo>
                <a:lnTo>
                  <a:pt x="192464" y="109467"/>
                </a:lnTo>
                <a:lnTo>
                  <a:pt x="194033" y="112027"/>
                </a:lnTo>
                <a:lnTo>
                  <a:pt x="195775" y="117411"/>
                </a:lnTo>
                <a:lnTo>
                  <a:pt x="196549" y="122978"/>
                </a:lnTo>
                <a:lnTo>
                  <a:pt x="196893" y="128628"/>
                </a:lnTo>
                <a:lnTo>
                  <a:pt x="196984" y="131468"/>
                </a:lnTo>
                <a:lnTo>
                  <a:pt x="196094" y="134314"/>
                </a:lnTo>
                <a:lnTo>
                  <a:pt x="192563" y="140016"/>
                </a:lnTo>
                <a:lnTo>
                  <a:pt x="187819" y="145725"/>
                </a:lnTo>
                <a:lnTo>
                  <a:pt x="182536" y="151438"/>
                </a:lnTo>
                <a:lnTo>
                  <a:pt x="174206" y="160009"/>
                </a:lnTo>
                <a:lnTo>
                  <a:pt x="151444" y="182868"/>
                </a:lnTo>
                <a:lnTo>
                  <a:pt x="147635" y="184773"/>
                </a:lnTo>
                <a:lnTo>
                  <a:pt x="143191" y="186043"/>
                </a:lnTo>
                <a:lnTo>
                  <a:pt x="138324" y="186890"/>
                </a:lnTo>
                <a:lnTo>
                  <a:pt x="134126" y="188407"/>
                </a:lnTo>
                <a:lnTo>
                  <a:pt x="130375" y="190370"/>
                </a:lnTo>
                <a:lnTo>
                  <a:pt x="126922" y="192632"/>
                </a:lnTo>
                <a:lnTo>
                  <a:pt x="122715" y="194140"/>
                </a:lnTo>
                <a:lnTo>
                  <a:pt x="118005" y="195145"/>
                </a:lnTo>
                <a:lnTo>
                  <a:pt x="112961" y="195815"/>
                </a:lnTo>
                <a:lnTo>
                  <a:pt x="108645" y="196262"/>
                </a:lnTo>
                <a:lnTo>
                  <a:pt x="104815" y="196560"/>
                </a:lnTo>
                <a:lnTo>
                  <a:pt x="96375" y="197038"/>
                </a:lnTo>
                <a:lnTo>
                  <a:pt x="92681" y="194563"/>
                </a:lnTo>
                <a:lnTo>
                  <a:pt x="90363" y="192570"/>
                </a:lnTo>
                <a:lnTo>
                  <a:pt x="87865" y="191241"/>
                </a:lnTo>
                <a:lnTo>
                  <a:pt x="82549" y="189764"/>
                </a:lnTo>
                <a:lnTo>
                  <a:pt x="77153" y="1885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44"/>
          <p:cNvSpPr/>
          <p:nvPr/>
        </p:nvSpPr>
        <p:spPr>
          <a:xfrm>
            <a:off x="7358062" y="2211707"/>
            <a:ext cx="209452" cy="385761"/>
          </a:xfrm>
          <a:custGeom>
            <a:avLst/>
            <a:gdLst/>
            <a:ahLst/>
            <a:cxnLst/>
            <a:rect l="0" t="0" r="0" b="0"/>
            <a:pathLst>
              <a:path w="209452" h="385761">
                <a:moveTo>
                  <a:pt x="0" y="8570"/>
                </a:moveTo>
                <a:lnTo>
                  <a:pt x="0" y="102"/>
                </a:lnTo>
                <a:lnTo>
                  <a:pt x="5080" y="44"/>
                </a:lnTo>
                <a:lnTo>
                  <a:pt x="32921" y="0"/>
                </a:lnTo>
                <a:lnTo>
                  <a:pt x="38140" y="952"/>
                </a:lnTo>
                <a:lnTo>
                  <a:pt x="43524" y="2539"/>
                </a:lnTo>
                <a:lnTo>
                  <a:pt x="55539" y="6842"/>
                </a:lnTo>
                <a:lnTo>
                  <a:pt x="70404" y="11930"/>
                </a:lnTo>
                <a:lnTo>
                  <a:pt x="77415" y="15572"/>
                </a:lnTo>
                <a:lnTo>
                  <a:pt x="83996" y="19906"/>
                </a:lnTo>
                <a:lnTo>
                  <a:pt x="90288" y="24700"/>
                </a:lnTo>
                <a:lnTo>
                  <a:pt x="96387" y="28848"/>
                </a:lnTo>
                <a:lnTo>
                  <a:pt x="102358" y="32566"/>
                </a:lnTo>
                <a:lnTo>
                  <a:pt x="108244" y="35997"/>
                </a:lnTo>
                <a:lnTo>
                  <a:pt x="114072" y="40190"/>
                </a:lnTo>
                <a:lnTo>
                  <a:pt x="119863" y="44890"/>
                </a:lnTo>
                <a:lnTo>
                  <a:pt x="125630" y="49928"/>
                </a:lnTo>
                <a:lnTo>
                  <a:pt x="131378" y="55193"/>
                </a:lnTo>
                <a:lnTo>
                  <a:pt x="142846" y="66121"/>
                </a:lnTo>
                <a:lnTo>
                  <a:pt x="177163" y="100045"/>
                </a:lnTo>
                <a:lnTo>
                  <a:pt x="181926" y="105748"/>
                </a:lnTo>
                <a:lnTo>
                  <a:pt x="186055" y="111456"/>
                </a:lnTo>
                <a:lnTo>
                  <a:pt x="189759" y="117165"/>
                </a:lnTo>
                <a:lnTo>
                  <a:pt x="193180" y="123829"/>
                </a:lnTo>
                <a:lnTo>
                  <a:pt x="196414" y="131130"/>
                </a:lnTo>
                <a:lnTo>
                  <a:pt x="199523" y="138854"/>
                </a:lnTo>
                <a:lnTo>
                  <a:pt x="205517" y="155057"/>
                </a:lnTo>
                <a:lnTo>
                  <a:pt x="208449" y="163378"/>
                </a:lnTo>
                <a:lnTo>
                  <a:pt x="209451" y="170830"/>
                </a:lnTo>
                <a:lnTo>
                  <a:pt x="209166" y="177703"/>
                </a:lnTo>
                <a:lnTo>
                  <a:pt x="208025" y="184191"/>
                </a:lnTo>
                <a:lnTo>
                  <a:pt x="206311" y="191373"/>
                </a:lnTo>
                <a:lnTo>
                  <a:pt x="204215" y="199019"/>
                </a:lnTo>
                <a:lnTo>
                  <a:pt x="201866" y="206973"/>
                </a:lnTo>
                <a:lnTo>
                  <a:pt x="196716" y="225972"/>
                </a:lnTo>
                <a:lnTo>
                  <a:pt x="194009" y="236372"/>
                </a:lnTo>
                <a:lnTo>
                  <a:pt x="190299" y="245211"/>
                </a:lnTo>
                <a:lnTo>
                  <a:pt x="185921" y="253008"/>
                </a:lnTo>
                <a:lnTo>
                  <a:pt x="181097" y="260111"/>
                </a:lnTo>
                <a:lnTo>
                  <a:pt x="175024" y="267704"/>
                </a:lnTo>
                <a:lnTo>
                  <a:pt x="168118" y="275623"/>
                </a:lnTo>
                <a:lnTo>
                  <a:pt x="153777" y="291091"/>
                </a:lnTo>
                <a:lnTo>
                  <a:pt x="134993" y="310508"/>
                </a:lnTo>
                <a:lnTo>
                  <a:pt x="105819" y="339914"/>
                </a:lnTo>
                <a:lnTo>
                  <a:pt x="101026" y="345671"/>
                </a:lnTo>
                <a:lnTo>
                  <a:pt x="96878" y="351414"/>
                </a:lnTo>
                <a:lnTo>
                  <a:pt x="93160" y="357148"/>
                </a:lnTo>
                <a:lnTo>
                  <a:pt x="88777" y="360970"/>
                </a:lnTo>
                <a:lnTo>
                  <a:pt x="83950" y="363519"/>
                </a:lnTo>
                <a:lnTo>
                  <a:pt x="78826" y="365217"/>
                </a:lnTo>
                <a:lnTo>
                  <a:pt x="74458" y="367302"/>
                </a:lnTo>
                <a:lnTo>
                  <a:pt x="70594" y="369645"/>
                </a:lnTo>
                <a:lnTo>
                  <a:pt x="67066" y="372159"/>
                </a:lnTo>
                <a:lnTo>
                  <a:pt x="60605" y="377493"/>
                </a:lnTo>
                <a:lnTo>
                  <a:pt x="51435" y="3857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45"/>
          <p:cNvSpPr/>
          <p:nvPr/>
        </p:nvSpPr>
        <p:spPr>
          <a:xfrm>
            <a:off x="5394959" y="3086100"/>
            <a:ext cx="205742" cy="25718"/>
          </a:xfrm>
          <a:custGeom>
            <a:avLst/>
            <a:gdLst/>
            <a:ahLst/>
            <a:cxnLst/>
            <a:rect l="0" t="0" r="0" b="0"/>
            <a:pathLst>
              <a:path w="205742" h="25718">
                <a:moveTo>
                  <a:pt x="0" y="0"/>
                </a:moveTo>
                <a:lnTo>
                  <a:pt x="7382" y="0"/>
                </a:lnTo>
                <a:lnTo>
                  <a:pt x="8731" y="952"/>
                </a:lnTo>
                <a:lnTo>
                  <a:pt x="10584" y="2539"/>
                </a:lnTo>
                <a:lnTo>
                  <a:pt x="12771" y="4551"/>
                </a:lnTo>
                <a:lnTo>
                  <a:pt x="15182" y="5891"/>
                </a:lnTo>
                <a:lnTo>
                  <a:pt x="17742" y="6785"/>
                </a:lnTo>
                <a:lnTo>
                  <a:pt x="20401" y="7380"/>
                </a:lnTo>
                <a:lnTo>
                  <a:pt x="25895" y="8043"/>
                </a:lnTo>
                <a:lnTo>
                  <a:pt x="31512" y="8337"/>
                </a:lnTo>
                <a:lnTo>
                  <a:pt x="37183" y="8467"/>
                </a:lnTo>
                <a:lnTo>
                  <a:pt x="66228" y="8563"/>
                </a:lnTo>
                <a:lnTo>
                  <a:pt x="70822" y="9518"/>
                </a:lnTo>
                <a:lnTo>
                  <a:pt x="74837" y="11108"/>
                </a:lnTo>
                <a:lnTo>
                  <a:pt x="78467" y="13120"/>
                </a:lnTo>
                <a:lnTo>
                  <a:pt x="82791" y="14462"/>
                </a:lnTo>
                <a:lnTo>
                  <a:pt x="87579" y="15356"/>
                </a:lnTo>
                <a:lnTo>
                  <a:pt x="92676" y="15952"/>
                </a:lnTo>
                <a:lnTo>
                  <a:pt x="97979" y="16350"/>
                </a:lnTo>
                <a:lnTo>
                  <a:pt x="103420" y="16615"/>
                </a:lnTo>
                <a:lnTo>
                  <a:pt x="117639" y="16988"/>
                </a:lnTo>
                <a:lnTo>
                  <a:pt x="162330" y="17143"/>
                </a:lnTo>
                <a:lnTo>
                  <a:pt x="191444" y="17145"/>
                </a:lnTo>
                <a:lnTo>
                  <a:pt x="193352" y="18097"/>
                </a:lnTo>
                <a:lnTo>
                  <a:pt x="194624" y="19685"/>
                </a:lnTo>
                <a:lnTo>
                  <a:pt x="195472" y="21695"/>
                </a:lnTo>
                <a:lnTo>
                  <a:pt x="196990" y="23036"/>
                </a:lnTo>
                <a:lnTo>
                  <a:pt x="198954" y="23930"/>
                </a:lnTo>
                <a:lnTo>
                  <a:pt x="205741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46"/>
          <p:cNvSpPr/>
          <p:nvPr/>
        </p:nvSpPr>
        <p:spPr>
          <a:xfrm>
            <a:off x="5446395" y="3180397"/>
            <a:ext cx="222885" cy="17146"/>
          </a:xfrm>
          <a:custGeom>
            <a:avLst/>
            <a:gdLst/>
            <a:ahLst/>
            <a:cxnLst/>
            <a:rect l="0" t="0" r="0" b="0"/>
            <a:pathLst>
              <a:path w="222885" h="17146">
                <a:moveTo>
                  <a:pt x="0" y="17145"/>
                </a:moveTo>
                <a:lnTo>
                  <a:pt x="20399" y="17145"/>
                </a:lnTo>
                <a:lnTo>
                  <a:pt x="23125" y="16192"/>
                </a:lnTo>
                <a:lnTo>
                  <a:pt x="25894" y="14605"/>
                </a:lnTo>
                <a:lnTo>
                  <a:pt x="28692" y="12594"/>
                </a:lnTo>
                <a:lnTo>
                  <a:pt x="31511" y="11254"/>
                </a:lnTo>
                <a:lnTo>
                  <a:pt x="34342" y="10360"/>
                </a:lnTo>
                <a:lnTo>
                  <a:pt x="37182" y="9764"/>
                </a:lnTo>
                <a:lnTo>
                  <a:pt x="40980" y="9367"/>
                </a:lnTo>
                <a:lnTo>
                  <a:pt x="45417" y="9102"/>
                </a:lnTo>
                <a:lnTo>
                  <a:pt x="55428" y="8808"/>
                </a:lnTo>
                <a:lnTo>
                  <a:pt x="66227" y="8677"/>
                </a:lnTo>
                <a:lnTo>
                  <a:pt x="71774" y="7690"/>
                </a:lnTo>
                <a:lnTo>
                  <a:pt x="77377" y="6079"/>
                </a:lnTo>
                <a:lnTo>
                  <a:pt x="83016" y="4053"/>
                </a:lnTo>
                <a:lnTo>
                  <a:pt x="87729" y="2702"/>
                </a:lnTo>
                <a:lnTo>
                  <a:pt x="91824" y="1801"/>
                </a:lnTo>
                <a:lnTo>
                  <a:pt x="95506" y="1201"/>
                </a:lnTo>
                <a:lnTo>
                  <a:pt x="99865" y="801"/>
                </a:lnTo>
                <a:lnTo>
                  <a:pt x="104677" y="534"/>
                </a:lnTo>
                <a:lnTo>
                  <a:pt x="115103" y="237"/>
                </a:lnTo>
                <a:lnTo>
                  <a:pt x="171464" y="4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47"/>
          <p:cNvSpPr/>
          <p:nvPr/>
        </p:nvSpPr>
        <p:spPr>
          <a:xfrm>
            <a:off x="5866447" y="3086100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61683" y="17145"/>
                </a:lnTo>
                <a:lnTo>
                  <a:pt x="64935" y="16192"/>
                </a:lnTo>
                <a:lnTo>
                  <a:pt x="68055" y="14605"/>
                </a:lnTo>
                <a:lnTo>
                  <a:pt x="71087" y="12594"/>
                </a:lnTo>
                <a:lnTo>
                  <a:pt x="75014" y="11253"/>
                </a:lnTo>
                <a:lnTo>
                  <a:pt x="79537" y="10359"/>
                </a:lnTo>
                <a:lnTo>
                  <a:pt x="84457" y="9764"/>
                </a:lnTo>
                <a:lnTo>
                  <a:pt x="88689" y="9367"/>
                </a:lnTo>
                <a:lnTo>
                  <a:pt x="92464" y="9101"/>
                </a:lnTo>
                <a:lnTo>
                  <a:pt x="95933" y="8925"/>
                </a:lnTo>
                <a:lnTo>
                  <a:pt x="104867" y="8729"/>
                </a:lnTo>
                <a:lnTo>
                  <a:pt x="165732" y="8572"/>
                </a:lnTo>
                <a:lnTo>
                  <a:pt x="168591" y="7620"/>
                </a:lnTo>
                <a:lnTo>
                  <a:pt x="171449" y="6032"/>
                </a:lnTo>
                <a:lnTo>
                  <a:pt x="174307" y="4021"/>
                </a:lnTo>
                <a:lnTo>
                  <a:pt x="177165" y="2681"/>
                </a:lnTo>
                <a:lnTo>
                  <a:pt x="180022" y="1787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48"/>
          <p:cNvSpPr/>
          <p:nvPr/>
        </p:nvSpPr>
        <p:spPr>
          <a:xfrm>
            <a:off x="6166484" y="2983230"/>
            <a:ext cx="68582" cy="240031"/>
          </a:xfrm>
          <a:custGeom>
            <a:avLst/>
            <a:gdLst/>
            <a:ahLst/>
            <a:cxnLst/>
            <a:rect l="0" t="0" r="0" b="0"/>
            <a:pathLst>
              <a:path w="68582" h="240031">
                <a:moveTo>
                  <a:pt x="0" y="0"/>
                </a:moveTo>
                <a:lnTo>
                  <a:pt x="0" y="12770"/>
                </a:lnTo>
                <a:lnTo>
                  <a:pt x="953" y="16133"/>
                </a:lnTo>
                <a:lnTo>
                  <a:pt x="2541" y="20280"/>
                </a:lnTo>
                <a:lnTo>
                  <a:pt x="4552" y="24950"/>
                </a:lnTo>
                <a:lnTo>
                  <a:pt x="5892" y="29016"/>
                </a:lnTo>
                <a:lnTo>
                  <a:pt x="7382" y="36073"/>
                </a:lnTo>
                <a:lnTo>
                  <a:pt x="7779" y="40241"/>
                </a:lnTo>
                <a:lnTo>
                  <a:pt x="8044" y="44925"/>
                </a:lnTo>
                <a:lnTo>
                  <a:pt x="8220" y="49952"/>
                </a:lnTo>
                <a:lnTo>
                  <a:pt x="9290" y="55209"/>
                </a:lnTo>
                <a:lnTo>
                  <a:pt x="10956" y="60618"/>
                </a:lnTo>
                <a:lnTo>
                  <a:pt x="13019" y="66129"/>
                </a:lnTo>
                <a:lnTo>
                  <a:pt x="14395" y="71709"/>
                </a:lnTo>
                <a:lnTo>
                  <a:pt x="15311" y="77333"/>
                </a:lnTo>
                <a:lnTo>
                  <a:pt x="15923" y="82988"/>
                </a:lnTo>
                <a:lnTo>
                  <a:pt x="17283" y="88663"/>
                </a:lnTo>
                <a:lnTo>
                  <a:pt x="19142" y="94351"/>
                </a:lnTo>
                <a:lnTo>
                  <a:pt x="21334" y="100048"/>
                </a:lnTo>
                <a:lnTo>
                  <a:pt x="22795" y="105751"/>
                </a:lnTo>
                <a:lnTo>
                  <a:pt x="23769" y="111458"/>
                </a:lnTo>
                <a:lnTo>
                  <a:pt x="24419" y="117168"/>
                </a:lnTo>
                <a:lnTo>
                  <a:pt x="24852" y="122879"/>
                </a:lnTo>
                <a:lnTo>
                  <a:pt x="25141" y="128592"/>
                </a:lnTo>
                <a:lnTo>
                  <a:pt x="25333" y="134305"/>
                </a:lnTo>
                <a:lnTo>
                  <a:pt x="26414" y="139067"/>
                </a:lnTo>
                <a:lnTo>
                  <a:pt x="28087" y="143194"/>
                </a:lnTo>
                <a:lnTo>
                  <a:pt x="30155" y="146897"/>
                </a:lnTo>
                <a:lnTo>
                  <a:pt x="31534" y="151271"/>
                </a:lnTo>
                <a:lnTo>
                  <a:pt x="32452" y="156092"/>
                </a:lnTo>
                <a:lnTo>
                  <a:pt x="33065" y="161211"/>
                </a:lnTo>
                <a:lnTo>
                  <a:pt x="34426" y="166529"/>
                </a:lnTo>
                <a:lnTo>
                  <a:pt x="36286" y="171979"/>
                </a:lnTo>
                <a:lnTo>
                  <a:pt x="38478" y="177518"/>
                </a:lnTo>
                <a:lnTo>
                  <a:pt x="40892" y="182163"/>
                </a:lnTo>
                <a:lnTo>
                  <a:pt x="43454" y="186212"/>
                </a:lnTo>
                <a:lnTo>
                  <a:pt x="46115" y="189863"/>
                </a:lnTo>
                <a:lnTo>
                  <a:pt x="47888" y="194203"/>
                </a:lnTo>
                <a:lnTo>
                  <a:pt x="49071" y="199001"/>
                </a:lnTo>
                <a:lnTo>
                  <a:pt x="49859" y="204105"/>
                </a:lnTo>
                <a:lnTo>
                  <a:pt x="51337" y="208460"/>
                </a:lnTo>
                <a:lnTo>
                  <a:pt x="53275" y="212315"/>
                </a:lnTo>
                <a:lnTo>
                  <a:pt x="55519" y="215839"/>
                </a:lnTo>
                <a:lnTo>
                  <a:pt x="57016" y="219140"/>
                </a:lnTo>
                <a:lnTo>
                  <a:pt x="58678" y="225348"/>
                </a:lnTo>
                <a:lnTo>
                  <a:pt x="60074" y="228336"/>
                </a:lnTo>
                <a:lnTo>
                  <a:pt x="61957" y="231282"/>
                </a:lnTo>
                <a:lnTo>
                  <a:pt x="68581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49"/>
          <p:cNvSpPr/>
          <p:nvPr/>
        </p:nvSpPr>
        <p:spPr>
          <a:xfrm>
            <a:off x="6320790" y="2974701"/>
            <a:ext cx="222886" cy="179980"/>
          </a:xfrm>
          <a:custGeom>
            <a:avLst/>
            <a:gdLst/>
            <a:ahLst/>
            <a:cxnLst/>
            <a:rect l="0" t="0" r="0" b="0"/>
            <a:pathLst>
              <a:path w="222886" h="179980">
                <a:moveTo>
                  <a:pt x="0" y="51391"/>
                </a:moveTo>
                <a:lnTo>
                  <a:pt x="0" y="39459"/>
                </a:lnTo>
                <a:lnTo>
                  <a:pt x="952" y="37722"/>
                </a:lnTo>
                <a:lnTo>
                  <a:pt x="2540" y="36563"/>
                </a:lnTo>
                <a:lnTo>
                  <a:pt x="4551" y="35791"/>
                </a:lnTo>
                <a:lnTo>
                  <a:pt x="5891" y="34324"/>
                </a:lnTo>
                <a:lnTo>
                  <a:pt x="6785" y="32392"/>
                </a:lnTo>
                <a:lnTo>
                  <a:pt x="7381" y="30153"/>
                </a:lnTo>
                <a:lnTo>
                  <a:pt x="9683" y="27707"/>
                </a:lnTo>
                <a:lnTo>
                  <a:pt x="13122" y="25125"/>
                </a:lnTo>
                <a:lnTo>
                  <a:pt x="17321" y="22450"/>
                </a:lnTo>
                <a:lnTo>
                  <a:pt x="21072" y="19715"/>
                </a:lnTo>
                <a:lnTo>
                  <a:pt x="27780" y="14135"/>
                </a:lnTo>
                <a:lnTo>
                  <a:pt x="31855" y="11314"/>
                </a:lnTo>
                <a:lnTo>
                  <a:pt x="36476" y="8480"/>
                </a:lnTo>
                <a:lnTo>
                  <a:pt x="41462" y="5639"/>
                </a:lnTo>
                <a:lnTo>
                  <a:pt x="45739" y="3745"/>
                </a:lnTo>
                <a:lnTo>
                  <a:pt x="49542" y="2482"/>
                </a:lnTo>
                <a:lnTo>
                  <a:pt x="56309" y="1079"/>
                </a:lnTo>
                <a:lnTo>
                  <a:pt x="62491" y="455"/>
                </a:lnTo>
                <a:lnTo>
                  <a:pt x="66425" y="289"/>
                </a:lnTo>
                <a:lnTo>
                  <a:pt x="80112" y="55"/>
                </a:lnTo>
                <a:lnTo>
                  <a:pt x="87358" y="0"/>
                </a:lnTo>
                <a:lnTo>
                  <a:pt x="90624" y="938"/>
                </a:lnTo>
                <a:lnTo>
                  <a:pt x="96792" y="4520"/>
                </a:lnTo>
                <a:lnTo>
                  <a:pt x="100723" y="6809"/>
                </a:lnTo>
                <a:lnTo>
                  <a:pt x="105249" y="9287"/>
                </a:lnTo>
                <a:lnTo>
                  <a:pt x="110170" y="11892"/>
                </a:lnTo>
                <a:lnTo>
                  <a:pt x="113452" y="14581"/>
                </a:lnTo>
                <a:lnTo>
                  <a:pt x="115639" y="17326"/>
                </a:lnTo>
                <a:lnTo>
                  <a:pt x="121258" y="28280"/>
                </a:lnTo>
                <a:lnTo>
                  <a:pt x="123701" y="33126"/>
                </a:lnTo>
                <a:lnTo>
                  <a:pt x="124377" y="38262"/>
                </a:lnTo>
                <a:lnTo>
                  <a:pt x="123875" y="43591"/>
                </a:lnTo>
                <a:lnTo>
                  <a:pt x="122589" y="49048"/>
                </a:lnTo>
                <a:lnTo>
                  <a:pt x="121731" y="54592"/>
                </a:lnTo>
                <a:lnTo>
                  <a:pt x="121159" y="60193"/>
                </a:lnTo>
                <a:lnTo>
                  <a:pt x="120778" y="65831"/>
                </a:lnTo>
                <a:lnTo>
                  <a:pt x="119571" y="70543"/>
                </a:lnTo>
                <a:lnTo>
                  <a:pt x="117814" y="74636"/>
                </a:lnTo>
                <a:lnTo>
                  <a:pt x="115690" y="78318"/>
                </a:lnTo>
                <a:lnTo>
                  <a:pt x="110790" y="87489"/>
                </a:lnTo>
                <a:lnTo>
                  <a:pt x="99883" y="108898"/>
                </a:lnTo>
                <a:lnTo>
                  <a:pt x="98021" y="113542"/>
                </a:lnTo>
                <a:lnTo>
                  <a:pt x="96780" y="117590"/>
                </a:lnTo>
                <a:lnTo>
                  <a:pt x="95952" y="121241"/>
                </a:lnTo>
                <a:lnTo>
                  <a:pt x="94448" y="124628"/>
                </a:lnTo>
                <a:lnTo>
                  <a:pt x="92493" y="127838"/>
                </a:lnTo>
                <a:lnTo>
                  <a:pt x="90237" y="130931"/>
                </a:lnTo>
                <a:lnTo>
                  <a:pt x="87780" y="134898"/>
                </a:lnTo>
                <a:lnTo>
                  <a:pt x="85190" y="139447"/>
                </a:lnTo>
                <a:lnTo>
                  <a:pt x="78740" y="151335"/>
                </a:lnTo>
                <a:lnTo>
                  <a:pt x="75318" y="155501"/>
                </a:lnTo>
                <a:lnTo>
                  <a:pt x="69911" y="161385"/>
                </a:lnTo>
                <a:lnTo>
                  <a:pt x="69171" y="164730"/>
                </a:lnTo>
                <a:lnTo>
                  <a:pt x="68614" y="171015"/>
                </a:lnTo>
                <a:lnTo>
                  <a:pt x="68583" y="178753"/>
                </a:lnTo>
                <a:lnTo>
                  <a:pt x="69534" y="179161"/>
                </a:lnTo>
                <a:lnTo>
                  <a:pt x="75961" y="179871"/>
                </a:lnTo>
                <a:lnTo>
                  <a:pt x="82808" y="179957"/>
                </a:lnTo>
                <a:lnTo>
                  <a:pt x="114334" y="179979"/>
                </a:lnTo>
                <a:lnTo>
                  <a:pt x="118132" y="179026"/>
                </a:lnTo>
                <a:lnTo>
                  <a:pt x="122570" y="177439"/>
                </a:lnTo>
                <a:lnTo>
                  <a:pt x="134278" y="172598"/>
                </a:lnTo>
                <a:lnTo>
                  <a:pt x="140958" y="171936"/>
                </a:lnTo>
                <a:lnTo>
                  <a:pt x="149325" y="171642"/>
                </a:lnTo>
                <a:lnTo>
                  <a:pt x="156219" y="171511"/>
                </a:lnTo>
                <a:lnTo>
                  <a:pt x="160344" y="170523"/>
                </a:lnTo>
                <a:lnTo>
                  <a:pt x="164998" y="168913"/>
                </a:lnTo>
                <a:lnTo>
                  <a:pt x="170006" y="166886"/>
                </a:lnTo>
                <a:lnTo>
                  <a:pt x="174297" y="165535"/>
                </a:lnTo>
                <a:lnTo>
                  <a:pt x="178110" y="164635"/>
                </a:lnTo>
                <a:lnTo>
                  <a:pt x="184888" y="163634"/>
                </a:lnTo>
                <a:lnTo>
                  <a:pt x="191075" y="163189"/>
                </a:lnTo>
                <a:lnTo>
                  <a:pt x="194058" y="162118"/>
                </a:lnTo>
                <a:lnTo>
                  <a:pt x="199913" y="158388"/>
                </a:lnTo>
                <a:lnTo>
                  <a:pt x="203760" y="157012"/>
                </a:lnTo>
                <a:lnTo>
                  <a:pt x="208230" y="156095"/>
                </a:lnTo>
                <a:lnTo>
                  <a:pt x="222885" y="1542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50"/>
          <p:cNvSpPr/>
          <p:nvPr/>
        </p:nvSpPr>
        <p:spPr>
          <a:xfrm>
            <a:off x="6672262" y="2974657"/>
            <a:ext cx="137161" cy="17145"/>
          </a:xfrm>
          <a:custGeom>
            <a:avLst/>
            <a:gdLst/>
            <a:ahLst/>
            <a:cxnLst/>
            <a:rect l="0" t="0" r="0" b="0"/>
            <a:pathLst>
              <a:path w="137161" h="17145">
                <a:moveTo>
                  <a:pt x="0" y="0"/>
                </a:moveTo>
                <a:lnTo>
                  <a:pt x="7381" y="0"/>
                </a:lnTo>
                <a:lnTo>
                  <a:pt x="8730" y="953"/>
                </a:lnTo>
                <a:lnTo>
                  <a:pt x="10583" y="2540"/>
                </a:lnTo>
                <a:lnTo>
                  <a:pt x="12771" y="4551"/>
                </a:lnTo>
                <a:lnTo>
                  <a:pt x="15181" y="5892"/>
                </a:lnTo>
                <a:lnTo>
                  <a:pt x="17741" y="6785"/>
                </a:lnTo>
                <a:lnTo>
                  <a:pt x="20400" y="7381"/>
                </a:lnTo>
                <a:lnTo>
                  <a:pt x="24077" y="7778"/>
                </a:lnTo>
                <a:lnTo>
                  <a:pt x="28434" y="8043"/>
                </a:lnTo>
                <a:lnTo>
                  <a:pt x="37402" y="8337"/>
                </a:lnTo>
                <a:lnTo>
                  <a:pt x="44563" y="8468"/>
                </a:lnTo>
                <a:lnTo>
                  <a:pt x="47806" y="9455"/>
                </a:lnTo>
                <a:lnTo>
                  <a:pt x="50921" y="11066"/>
                </a:lnTo>
                <a:lnTo>
                  <a:pt x="53950" y="13092"/>
                </a:lnTo>
                <a:lnTo>
                  <a:pt x="57874" y="14443"/>
                </a:lnTo>
                <a:lnTo>
                  <a:pt x="62395" y="15344"/>
                </a:lnTo>
                <a:lnTo>
                  <a:pt x="67314" y="15944"/>
                </a:lnTo>
                <a:lnTo>
                  <a:pt x="71546" y="16344"/>
                </a:lnTo>
                <a:lnTo>
                  <a:pt x="75320" y="16611"/>
                </a:lnTo>
                <a:lnTo>
                  <a:pt x="78789" y="16789"/>
                </a:lnTo>
                <a:lnTo>
                  <a:pt x="85182" y="16987"/>
                </a:lnTo>
                <a:lnTo>
                  <a:pt x="99941" y="17124"/>
                </a:lnTo>
                <a:lnTo>
                  <a:pt x="122870" y="17144"/>
                </a:lnTo>
                <a:lnTo>
                  <a:pt x="125728" y="16192"/>
                </a:lnTo>
                <a:lnTo>
                  <a:pt x="128587" y="14605"/>
                </a:lnTo>
                <a:lnTo>
                  <a:pt x="137160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51"/>
          <p:cNvSpPr/>
          <p:nvPr/>
        </p:nvSpPr>
        <p:spPr>
          <a:xfrm>
            <a:off x="6698010" y="2915841"/>
            <a:ext cx="68550" cy="187405"/>
          </a:xfrm>
          <a:custGeom>
            <a:avLst/>
            <a:gdLst/>
            <a:ahLst/>
            <a:cxnLst/>
            <a:rect l="0" t="0" r="0" b="0"/>
            <a:pathLst>
              <a:path w="68550" h="187405">
                <a:moveTo>
                  <a:pt x="8542" y="7381"/>
                </a:moveTo>
                <a:lnTo>
                  <a:pt x="8542" y="2830"/>
                </a:lnTo>
                <a:lnTo>
                  <a:pt x="7590" y="1490"/>
                </a:lnTo>
                <a:lnTo>
                  <a:pt x="6002" y="596"/>
                </a:lnTo>
                <a:lnTo>
                  <a:pt x="3991" y="0"/>
                </a:lnTo>
                <a:lnTo>
                  <a:pt x="2650" y="555"/>
                </a:lnTo>
                <a:lnTo>
                  <a:pt x="1757" y="1878"/>
                </a:lnTo>
                <a:lnTo>
                  <a:pt x="74" y="7059"/>
                </a:lnTo>
                <a:lnTo>
                  <a:pt x="0" y="11837"/>
                </a:lnTo>
                <a:lnTo>
                  <a:pt x="943" y="14161"/>
                </a:lnTo>
                <a:lnTo>
                  <a:pt x="2523" y="16664"/>
                </a:lnTo>
                <a:lnTo>
                  <a:pt x="4529" y="19285"/>
                </a:lnTo>
                <a:lnTo>
                  <a:pt x="5867" y="21984"/>
                </a:lnTo>
                <a:lnTo>
                  <a:pt x="7353" y="27524"/>
                </a:lnTo>
                <a:lnTo>
                  <a:pt x="8702" y="31287"/>
                </a:lnTo>
                <a:lnTo>
                  <a:pt x="10554" y="35701"/>
                </a:lnTo>
                <a:lnTo>
                  <a:pt x="12740" y="40548"/>
                </a:lnTo>
                <a:lnTo>
                  <a:pt x="14198" y="44733"/>
                </a:lnTo>
                <a:lnTo>
                  <a:pt x="15170" y="48475"/>
                </a:lnTo>
                <a:lnTo>
                  <a:pt x="15818" y="51922"/>
                </a:lnTo>
                <a:lnTo>
                  <a:pt x="17203" y="56125"/>
                </a:lnTo>
                <a:lnTo>
                  <a:pt x="19079" y="60832"/>
                </a:lnTo>
                <a:lnTo>
                  <a:pt x="21282" y="65875"/>
                </a:lnTo>
                <a:lnTo>
                  <a:pt x="22750" y="71142"/>
                </a:lnTo>
                <a:lnTo>
                  <a:pt x="23729" y="76558"/>
                </a:lnTo>
                <a:lnTo>
                  <a:pt x="24381" y="82074"/>
                </a:lnTo>
                <a:lnTo>
                  <a:pt x="25769" y="87657"/>
                </a:lnTo>
                <a:lnTo>
                  <a:pt x="27647" y="93283"/>
                </a:lnTo>
                <a:lnTo>
                  <a:pt x="29852" y="98939"/>
                </a:lnTo>
                <a:lnTo>
                  <a:pt x="31321" y="103662"/>
                </a:lnTo>
                <a:lnTo>
                  <a:pt x="32300" y="107764"/>
                </a:lnTo>
                <a:lnTo>
                  <a:pt x="32954" y="111450"/>
                </a:lnTo>
                <a:lnTo>
                  <a:pt x="34341" y="115813"/>
                </a:lnTo>
                <a:lnTo>
                  <a:pt x="36219" y="120627"/>
                </a:lnTo>
                <a:lnTo>
                  <a:pt x="38423" y="125740"/>
                </a:lnTo>
                <a:lnTo>
                  <a:pt x="39893" y="130102"/>
                </a:lnTo>
                <a:lnTo>
                  <a:pt x="40873" y="133963"/>
                </a:lnTo>
                <a:lnTo>
                  <a:pt x="41526" y="137489"/>
                </a:lnTo>
                <a:lnTo>
                  <a:pt x="42914" y="140792"/>
                </a:lnTo>
                <a:lnTo>
                  <a:pt x="44791" y="143947"/>
                </a:lnTo>
                <a:lnTo>
                  <a:pt x="46996" y="147003"/>
                </a:lnTo>
                <a:lnTo>
                  <a:pt x="49418" y="149992"/>
                </a:lnTo>
                <a:lnTo>
                  <a:pt x="51985" y="152937"/>
                </a:lnTo>
                <a:lnTo>
                  <a:pt x="54649" y="155854"/>
                </a:lnTo>
                <a:lnTo>
                  <a:pt x="56425" y="158750"/>
                </a:lnTo>
                <a:lnTo>
                  <a:pt x="58399" y="164509"/>
                </a:lnTo>
                <a:lnTo>
                  <a:pt x="59510" y="168555"/>
                </a:lnTo>
                <a:lnTo>
                  <a:pt x="60618" y="170075"/>
                </a:lnTo>
                <a:lnTo>
                  <a:pt x="62309" y="172042"/>
                </a:lnTo>
                <a:lnTo>
                  <a:pt x="64389" y="174305"/>
                </a:lnTo>
                <a:lnTo>
                  <a:pt x="65777" y="176766"/>
                </a:lnTo>
                <a:lnTo>
                  <a:pt x="67318" y="182041"/>
                </a:lnTo>
                <a:lnTo>
                  <a:pt x="68549" y="1874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52"/>
          <p:cNvSpPr/>
          <p:nvPr/>
        </p:nvSpPr>
        <p:spPr>
          <a:xfrm>
            <a:off x="6612255" y="3158313"/>
            <a:ext cx="188596" cy="4940"/>
          </a:xfrm>
          <a:custGeom>
            <a:avLst/>
            <a:gdLst/>
            <a:ahLst/>
            <a:cxnLst/>
            <a:rect l="0" t="0" r="0" b="0"/>
            <a:pathLst>
              <a:path w="188596" h="4940">
                <a:moveTo>
                  <a:pt x="0" y="4939"/>
                </a:moveTo>
                <a:lnTo>
                  <a:pt x="108943" y="4939"/>
                </a:lnTo>
                <a:lnTo>
                  <a:pt x="114538" y="3987"/>
                </a:lnTo>
                <a:lnTo>
                  <a:pt x="120174" y="2399"/>
                </a:lnTo>
                <a:lnTo>
                  <a:pt x="125836" y="388"/>
                </a:lnTo>
                <a:lnTo>
                  <a:pt x="130562" y="0"/>
                </a:lnTo>
                <a:lnTo>
                  <a:pt x="134667" y="694"/>
                </a:lnTo>
                <a:lnTo>
                  <a:pt x="138355" y="2109"/>
                </a:lnTo>
                <a:lnTo>
                  <a:pt x="142719" y="3052"/>
                </a:lnTo>
                <a:lnTo>
                  <a:pt x="147533" y="3681"/>
                </a:lnTo>
                <a:lnTo>
                  <a:pt x="152648" y="4101"/>
                </a:lnTo>
                <a:lnTo>
                  <a:pt x="157963" y="4380"/>
                </a:lnTo>
                <a:lnTo>
                  <a:pt x="168948" y="4691"/>
                </a:lnTo>
                <a:lnTo>
                  <a:pt x="188595" y="49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53"/>
          <p:cNvSpPr/>
          <p:nvPr/>
        </p:nvSpPr>
        <p:spPr>
          <a:xfrm>
            <a:off x="6929437" y="2830712"/>
            <a:ext cx="1877379" cy="358248"/>
          </a:xfrm>
          <a:custGeom>
            <a:avLst/>
            <a:gdLst/>
            <a:ahLst/>
            <a:cxnLst/>
            <a:rect l="0" t="0" r="0" b="0"/>
            <a:pathLst>
              <a:path w="1877379" h="358248">
                <a:moveTo>
                  <a:pt x="0" y="298250"/>
                </a:moveTo>
                <a:lnTo>
                  <a:pt x="4551" y="298250"/>
                </a:lnTo>
                <a:lnTo>
                  <a:pt x="5892" y="299203"/>
                </a:lnTo>
                <a:lnTo>
                  <a:pt x="6785" y="300790"/>
                </a:lnTo>
                <a:lnTo>
                  <a:pt x="7381" y="302801"/>
                </a:lnTo>
                <a:lnTo>
                  <a:pt x="9683" y="304142"/>
                </a:lnTo>
                <a:lnTo>
                  <a:pt x="21072" y="306981"/>
                </a:lnTo>
                <a:lnTo>
                  <a:pt x="27780" y="311020"/>
                </a:lnTo>
                <a:lnTo>
                  <a:pt x="39848" y="320422"/>
                </a:lnTo>
                <a:lnTo>
                  <a:pt x="48531" y="323870"/>
                </a:lnTo>
                <a:lnTo>
                  <a:pt x="59999" y="333085"/>
                </a:lnTo>
                <a:lnTo>
                  <a:pt x="71436" y="344078"/>
                </a:lnTo>
                <a:lnTo>
                  <a:pt x="74294" y="345947"/>
                </a:lnTo>
                <a:lnTo>
                  <a:pt x="82867" y="349530"/>
                </a:lnTo>
                <a:lnTo>
                  <a:pt x="88582" y="353744"/>
                </a:lnTo>
                <a:lnTo>
                  <a:pt x="92393" y="355248"/>
                </a:lnTo>
                <a:lnTo>
                  <a:pt x="109655" y="357663"/>
                </a:lnTo>
                <a:lnTo>
                  <a:pt x="127217" y="358247"/>
                </a:lnTo>
                <a:lnTo>
                  <a:pt x="127674" y="357298"/>
                </a:lnTo>
                <a:lnTo>
                  <a:pt x="128317" y="351412"/>
                </a:lnTo>
                <a:lnTo>
                  <a:pt x="128564" y="340237"/>
                </a:lnTo>
                <a:lnTo>
                  <a:pt x="128577" y="332468"/>
                </a:lnTo>
                <a:lnTo>
                  <a:pt x="127628" y="328682"/>
                </a:lnTo>
                <a:lnTo>
                  <a:pt x="122694" y="318803"/>
                </a:lnTo>
                <a:lnTo>
                  <a:pt x="121206" y="312782"/>
                </a:lnTo>
                <a:lnTo>
                  <a:pt x="120545" y="304391"/>
                </a:lnTo>
                <a:lnTo>
                  <a:pt x="120251" y="295265"/>
                </a:lnTo>
                <a:lnTo>
                  <a:pt x="120120" y="288033"/>
                </a:lnTo>
                <a:lnTo>
                  <a:pt x="117522" y="279104"/>
                </a:lnTo>
                <a:lnTo>
                  <a:pt x="114144" y="268786"/>
                </a:lnTo>
                <a:lnTo>
                  <a:pt x="112644" y="257850"/>
                </a:lnTo>
                <a:lnTo>
                  <a:pt x="109436" y="246640"/>
                </a:lnTo>
                <a:lnTo>
                  <a:pt x="107247" y="240983"/>
                </a:lnTo>
                <a:lnTo>
                  <a:pt x="105789" y="235307"/>
                </a:lnTo>
                <a:lnTo>
                  <a:pt x="104816" y="229618"/>
                </a:lnTo>
                <a:lnTo>
                  <a:pt x="104167" y="223920"/>
                </a:lnTo>
                <a:lnTo>
                  <a:pt x="103735" y="218217"/>
                </a:lnTo>
                <a:lnTo>
                  <a:pt x="103446" y="212510"/>
                </a:lnTo>
                <a:lnTo>
                  <a:pt x="103255" y="206800"/>
                </a:lnTo>
                <a:lnTo>
                  <a:pt x="102174" y="201088"/>
                </a:lnTo>
                <a:lnTo>
                  <a:pt x="100501" y="195376"/>
                </a:lnTo>
                <a:lnTo>
                  <a:pt x="98433" y="189662"/>
                </a:lnTo>
                <a:lnTo>
                  <a:pt x="97055" y="183948"/>
                </a:lnTo>
                <a:lnTo>
                  <a:pt x="96135" y="178234"/>
                </a:lnTo>
                <a:lnTo>
                  <a:pt x="95114" y="167757"/>
                </a:lnTo>
                <a:lnTo>
                  <a:pt x="94661" y="159926"/>
                </a:lnTo>
                <a:lnTo>
                  <a:pt x="94459" y="150730"/>
                </a:lnTo>
                <a:lnTo>
                  <a:pt x="94297" y="59924"/>
                </a:lnTo>
                <a:lnTo>
                  <a:pt x="96838" y="56437"/>
                </a:lnTo>
                <a:lnTo>
                  <a:pt x="98848" y="54174"/>
                </a:lnTo>
                <a:lnTo>
                  <a:pt x="101142" y="52665"/>
                </a:lnTo>
                <a:lnTo>
                  <a:pt x="108920" y="49589"/>
                </a:lnTo>
                <a:lnTo>
                  <a:pt x="117256" y="44021"/>
                </a:lnTo>
                <a:lnTo>
                  <a:pt x="143951" y="34463"/>
                </a:lnTo>
                <a:lnTo>
                  <a:pt x="151609" y="32421"/>
                </a:lnTo>
                <a:lnTo>
                  <a:pt x="169506" y="25889"/>
                </a:lnTo>
                <a:lnTo>
                  <a:pt x="187047" y="24317"/>
                </a:lnTo>
                <a:lnTo>
                  <a:pt x="244587" y="23940"/>
                </a:lnTo>
                <a:lnTo>
                  <a:pt x="578452" y="23930"/>
                </a:lnTo>
                <a:lnTo>
                  <a:pt x="641313" y="17145"/>
                </a:lnTo>
                <a:lnTo>
                  <a:pt x="699874" y="15593"/>
                </a:lnTo>
                <a:lnTo>
                  <a:pt x="796070" y="15367"/>
                </a:lnTo>
                <a:lnTo>
                  <a:pt x="859259" y="8574"/>
                </a:lnTo>
                <a:lnTo>
                  <a:pt x="914797" y="7139"/>
                </a:lnTo>
                <a:lnTo>
                  <a:pt x="1431580" y="6785"/>
                </a:lnTo>
                <a:lnTo>
                  <a:pt x="1500560" y="0"/>
                </a:lnTo>
                <a:lnTo>
                  <a:pt x="1543161" y="1282"/>
                </a:lnTo>
                <a:lnTo>
                  <a:pt x="1600222" y="5698"/>
                </a:lnTo>
                <a:lnTo>
                  <a:pt x="1650511" y="6571"/>
                </a:lnTo>
                <a:lnTo>
                  <a:pt x="1831143" y="6785"/>
                </a:lnTo>
                <a:lnTo>
                  <a:pt x="1842860" y="9325"/>
                </a:lnTo>
                <a:lnTo>
                  <a:pt x="1857625" y="13570"/>
                </a:lnTo>
                <a:lnTo>
                  <a:pt x="1877378" y="153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854"/>
          <p:cNvSpPr/>
          <p:nvPr/>
        </p:nvSpPr>
        <p:spPr>
          <a:xfrm>
            <a:off x="7178040" y="2940367"/>
            <a:ext cx="51436" cy="222886"/>
          </a:xfrm>
          <a:custGeom>
            <a:avLst/>
            <a:gdLst/>
            <a:ahLst/>
            <a:cxnLst/>
            <a:rect l="0" t="0" r="0" b="0"/>
            <a:pathLst>
              <a:path w="51436" h="222886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6134"/>
                </a:lnTo>
                <a:lnTo>
                  <a:pt x="6785" y="20281"/>
                </a:lnTo>
                <a:lnTo>
                  <a:pt x="7381" y="24951"/>
                </a:lnTo>
                <a:lnTo>
                  <a:pt x="7777" y="29016"/>
                </a:lnTo>
                <a:lnTo>
                  <a:pt x="8043" y="32679"/>
                </a:lnTo>
                <a:lnTo>
                  <a:pt x="8219" y="36074"/>
                </a:lnTo>
                <a:lnTo>
                  <a:pt x="9289" y="40242"/>
                </a:lnTo>
                <a:lnTo>
                  <a:pt x="10956" y="44925"/>
                </a:lnTo>
                <a:lnTo>
                  <a:pt x="13018" y="49953"/>
                </a:lnTo>
                <a:lnTo>
                  <a:pt x="15346" y="55209"/>
                </a:lnTo>
                <a:lnTo>
                  <a:pt x="20473" y="66130"/>
                </a:lnTo>
                <a:lnTo>
                  <a:pt x="23173" y="70757"/>
                </a:lnTo>
                <a:lnTo>
                  <a:pt x="25926" y="74794"/>
                </a:lnTo>
                <a:lnTo>
                  <a:pt x="28714" y="78437"/>
                </a:lnTo>
                <a:lnTo>
                  <a:pt x="30572" y="82772"/>
                </a:lnTo>
                <a:lnTo>
                  <a:pt x="31812" y="87566"/>
                </a:lnTo>
                <a:lnTo>
                  <a:pt x="32638" y="92668"/>
                </a:lnTo>
                <a:lnTo>
                  <a:pt x="33188" y="97973"/>
                </a:lnTo>
                <a:lnTo>
                  <a:pt x="33556" y="103416"/>
                </a:lnTo>
                <a:lnTo>
                  <a:pt x="33800" y="108949"/>
                </a:lnTo>
                <a:lnTo>
                  <a:pt x="34072" y="120177"/>
                </a:lnTo>
                <a:lnTo>
                  <a:pt x="34145" y="125838"/>
                </a:lnTo>
                <a:lnTo>
                  <a:pt x="35146" y="130564"/>
                </a:lnTo>
                <a:lnTo>
                  <a:pt x="36765" y="134668"/>
                </a:lnTo>
                <a:lnTo>
                  <a:pt x="38797" y="138356"/>
                </a:lnTo>
                <a:lnTo>
                  <a:pt x="40152" y="142720"/>
                </a:lnTo>
                <a:lnTo>
                  <a:pt x="41055" y="147534"/>
                </a:lnTo>
                <a:lnTo>
                  <a:pt x="41658" y="152649"/>
                </a:lnTo>
                <a:lnTo>
                  <a:pt x="43012" y="157011"/>
                </a:lnTo>
                <a:lnTo>
                  <a:pt x="44867" y="160871"/>
                </a:lnTo>
                <a:lnTo>
                  <a:pt x="47056" y="164397"/>
                </a:lnTo>
                <a:lnTo>
                  <a:pt x="48515" y="168653"/>
                </a:lnTo>
                <a:lnTo>
                  <a:pt x="49489" y="173396"/>
                </a:lnTo>
                <a:lnTo>
                  <a:pt x="50138" y="178462"/>
                </a:lnTo>
                <a:lnTo>
                  <a:pt x="50569" y="182792"/>
                </a:lnTo>
                <a:lnTo>
                  <a:pt x="50858" y="186632"/>
                </a:lnTo>
                <a:lnTo>
                  <a:pt x="51178" y="193438"/>
                </a:lnTo>
                <a:lnTo>
                  <a:pt x="51321" y="199637"/>
                </a:lnTo>
                <a:lnTo>
                  <a:pt x="51435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855"/>
          <p:cNvSpPr/>
          <p:nvPr/>
        </p:nvSpPr>
        <p:spPr>
          <a:xfrm>
            <a:off x="7306630" y="2948939"/>
            <a:ext cx="154303" cy="94299"/>
          </a:xfrm>
          <a:custGeom>
            <a:avLst/>
            <a:gdLst/>
            <a:ahLst/>
            <a:cxnLst/>
            <a:rect l="0" t="0" r="0" b="0"/>
            <a:pathLst>
              <a:path w="154303" h="94299">
                <a:moveTo>
                  <a:pt x="8570" y="0"/>
                </a:moveTo>
                <a:lnTo>
                  <a:pt x="13509" y="0"/>
                </a:lnTo>
                <a:lnTo>
                  <a:pt x="9407" y="0"/>
                </a:lnTo>
                <a:lnTo>
                  <a:pt x="16024" y="0"/>
                </a:lnTo>
                <a:lnTo>
                  <a:pt x="16397" y="953"/>
                </a:lnTo>
                <a:lnTo>
                  <a:pt x="16646" y="2541"/>
                </a:lnTo>
                <a:lnTo>
                  <a:pt x="17044" y="7381"/>
                </a:lnTo>
                <a:lnTo>
                  <a:pt x="18029" y="8731"/>
                </a:lnTo>
                <a:lnTo>
                  <a:pt x="19639" y="10584"/>
                </a:lnTo>
                <a:lnTo>
                  <a:pt x="21664" y="12771"/>
                </a:lnTo>
                <a:lnTo>
                  <a:pt x="23014" y="15182"/>
                </a:lnTo>
                <a:lnTo>
                  <a:pt x="23914" y="17741"/>
                </a:lnTo>
                <a:lnTo>
                  <a:pt x="24515" y="20400"/>
                </a:lnTo>
                <a:lnTo>
                  <a:pt x="23962" y="23125"/>
                </a:lnTo>
                <a:lnTo>
                  <a:pt x="22641" y="25895"/>
                </a:lnTo>
                <a:lnTo>
                  <a:pt x="20808" y="28693"/>
                </a:lnTo>
                <a:lnTo>
                  <a:pt x="19586" y="31512"/>
                </a:lnTo>
                <a:lnTo>
                  <a:pt x="18771" y="34343"/>
                </a:lnTo>
                <a:lnTo>
                  <a:pt x="18229" y="37183"/>
                </a:lnTo>
                <a:lnTo>
                  <a:pt x="17866" y="40981"/>
                </a:lnTo>
                <a:lnTo>
                  <a:pt x="17625" y="45418"/>
                </a:lnTo>
                <a:lnTo>
                  <a:pt x="17464" y="50282"/>
                </a:lnTo>
                <a:lnTo>
                  <a:pt x="16404" y="54476"/>
                </a:lnTo>
                <a:lnTo>
                  <a:pt x="14745" y="58225"/>
                </a:lnTo>
                <a:lnTo>
                  <a:pt x="12687" y="61677"/>
                </a:lnTo>
                <a:lnTo>
                  <a:pt x="11314" y="64931"/>
                </a:lnTo>
                <a:lnTo>
                  <a:pt x="10400" y="68052"/>
                </a:lnTo>
                <a:lnTo>
                  <a:pt x="9789" y="71086"/>
                </a:lnTo>
                <a:lnTo>
                  <a:pt x="8430" y="73108"/>
                </a:lnTo>
                <a:lnTo>
                  <a:pt x="6572" y="74457"/>
                </a:lnTo>
                <a:lnTo>
                  <a:pt x="4380" y="75355"/>
                </a:lnTo>
                <a:lnTo>
                  <a:pt x="2919" y="76907"/>
                </a:lnTo>
                <a:lnTo>
                  <a:pt x="1945" y="78894"/>
                </a:lnTo>
                <a:lnTo>
                  <a:pt x="7" y="85691"/>
                </a:lnTo>
                <a:lnTo>
                  <a:pt x="0" y="90266"/>
                </a:lnTo>
                <a:lnTo>
                  <a:pt x="952" y="91610"/>
                </a:lnTo>
                <a:lnTo>
                  <a:pt x="2538" y="92506"/>
                </a:lnTo>
                <a:lnTo>
                  <a:pt x="7378" y="93944"/>
                </a:lnTo>
                <a:lnTo>
                  <a:pt x="10580" y="91601"/>
                </a:lnTo>
                <a:lnTo>
                  <a:pt x="12768" y="89642"/>
                </a:lnTo>
                <a:lnTo>
                  <a:pt x="15178" y="88337"/>
                </a:lnTo>
                <a:lnTo>
                  <a:pt x="17738" y="87466"/>
                </a:lnTo>
                <a:lnTo>
                  <a:pt x="20397" y="86886"/>
                </a:lnTo>
                <a:lnTo>
                  <a:pt x="23122" y="86499"/>
                </a:lnTo>
                <a:lnTo>
                  <a:pt x="25892" y="86242"/>
                </a:lnTo>
                <a:lnTo>
                  <a:pt x="28690" y="86069"/>
                </a:lnTo>
                <a:lnTo>
                  <a:pt x="34339" y="85878"/>
                </a:lnTo>
                <a:lnTo>
                  <a:pt x="45728" y="85756"/>
                </a:lnTo>
                <a:lnTo>
                  <a:pt x="130217" y="85725"/>
                </a:lnTo>
                <a:lnTo>
                  <a:pt x="132530" y="86678"/>
                </a:lnTo>
                <a:lnTo>
                  <a:pt x="134073" y="88266"/>
                </a:lnTo>
                <a:lnTo>
                  <a:pt x="135101" y="90277"/>
                </a:lnTo>
                <a:lnTo>
                  <a:pt x="136739" y="91617"/>
                </a:lnTo>
                <a:lnTo>
                  <a:pt x="138783" y="92511"/>
                </a:lnTo>
                <a:lnTo>
                  <a:pt x="143595" y="93504"/>
                </a:lnTo>
                <a:lnTo>
                  <a:pt x="146211" y="93769"/>
                </a:lnTo>
                <a:lnTo>
                  <a:pt x="154302" y="942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856"/>
          <p:cNvSpPr/>
          <p:nvPr/>
        </p:nvSpPr>
        <p:spPr>
          <a:xfrm>
            <a:off x="7435215" y="2940367"/>
            <a:ext cx="42863" cy="222886"/>
          </a:xfrm>
          <a:custGeom>
            <a:avLst/>
            <a:gdLst/>
            <a:ahLst/>
            <a:cxnLst/>
            <a:rect l="0" t="0" r="0" b="0"/>
            <a:pathLst>
              <a:path w="42863" h="222886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777" y="15181"/>
                </a:lnTo>
                <a:lnTo>
                  <a:pt x="8219" y="20400"/>
                </a:lnTo>
                <a:lnTo>
                  <a:pt x="9289" y="23125"/>
                </a:lnTo>
                <a:lnTo>
                  <a:pt x="10956" y="25894"/>
                </a:lnTo>
                <a:lnTo>
                  <a:pt x="13018" y="28693"/>
                </a:lnTo>
                <a:lnTo>
                  <a:pt x="14394" y="32463"/>
                </a:lnTo>
                <a:lnTo>
                  <a:pt x="15310" y="36882"/>
                </a:lnTo>
                <a:lnTo>
                  <a:pt x="15922" y="41733"/>
                </a:lnTo>
                <a:lnTo>
                  <a:pt x="16330" y="45920"/>
                </a:lnTo>
                <a:lnTo>
                  <a:pt x="16602" y="49663"/>
                </a:lnTo>
                <a:lnTo>
                  <a:pt x="16782" y="53111"/>
                </a:lnTo>
                <a:lnTo>
                  <a:pt x="17856" y="57315"/>
                </a:lnTo>
                <a:lnTo>
                  <a:pt x="19523" y="62023"/>
                </a:lnTo>
                <a:lnTo>
                  <a:pt x="21588" y="67066"/>
                </a:lnTo>
                <a:lnTo>
                  <a:pt x="22964" y="72333"/>
                </a:lnTo>
                <a:lnTo>
                  <a:pt x="23882" y="77750"/>
                </a:lnTo>
                <a:lnTo>
                  <a:pt x="24494" y="83266"/>
                </a:lnTo>
                <a:lnTo>
                  <a:pt x="25854" y="88848"/>
                </a:lnTo>
                <a:lnTo>
                  <a:pt x="27713" y="94475"/>
                </a:lnTo>
                <a:lnTo>
                  <a:pt x="29906" y="100130"/>
                </a:lnTo>
                <a:lnTo>
                  <a:pt x="31367" y="105806"/>
                </a:lnTo>
                <a:lnTo>
                  <a:pt x="32341" y="111495"/>
                </a:lnTo>
                <a:lnTo>
                  <a:pt x="32991" y="117193"/>
                </a:lnTo>
                <a:lnTo>
                  <a:pt x="33424" y="121943"/>
                </a:lnTo>
                <a:lnTo>
                  <a:pt x="33712" y="126063"/>
                </a:lnTo>
                <a:lnTo>
                  <a:pt x="33905" y="129762"/>
                </a:lnTo>
                <a:lnTo>
                  <a:pt x="34119" y="138952"/>
                </a:lnTo>
                <a:lnTo>
                  <a:pt x="34280" y="172719"/>
                </a:lnTo>
                <a:lnTo>
                  <a:pt x="35235" y="177059"/>
                </a:lnTo>
                <a:lnTo>
                  <a:pt x="36825" y="181857"/>
                </a:lnTo>
                <a:lnTo>
                  <a:pt x="38838" y="186960"/>
                </a:lnTo>
                <a:lnTo>
                  <a:pt x="40179" y="191315"/>
                </a:lnTo>
                <a:lnTo>
                  <a:pt x="41074" y="195171"/>
                </a:lnTo>
                <a:lnTo>
                  <a:pt x="42068" y="201995"/>
                </a:lnTo>
                <a:lnTo>
                  <a:pt x="42509" y="208203"/>
                </a:lnTo>
                <a:lnTo>
                  <a:pt x="42792" y="214058"/>
                </a:lnTo>
                <a:lnTo>
                  <a:pt x="42862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857"/>
          <p:cNvSpPr/>
          <p:nvPr/>
        </p:nvSpPr>
        <p:spPr>
          <a:xfrm>
            <a:off x="7580947" y="2940367"/>
            <a:ext cx="171451" cy="111444"/>
          </a:xfrm>
          <a:custGeom>
            <a:avLst/>
            <a:gdLst/>
            <a:ahLst/>
            <a:cxnLst/>
            <a:rect l="0" t="0" r="0" b="0"/>
            <a:pathLst>
              <a:path w="171451" h="111444">
                <a:moveTo>
                  <a:pt x="34290" y="0"/>
                </a:moveTo>
                <a:lnTo>
                  <a:pt x="34290" y="36074"/>
                </a:lnTo>
                <a:lnTo>
                  <a:pt x="33338" y="40242"/>
                </a:lnTo>
                <a:lnTo>
                  <a:pt x="31751" y="44925"/>
                </a:lnTo>
                <a:lnTo>
                  <a:pt x="29739" y="49953"/>
                </a:lnTo>
                <a:lnTo>
                  <a:pt x="27446" y="54257"/>
                </a:lnTo>
                <a:lnTo>
                  <a:pt x="24965" y="58079"/>
                </a:lnTo>
                <a:lnTo>
                  <a:pt x="22358" y="61579"/>
                </a:lnTo>
                <a:lnTo>
                  <a:pt x="20621" y="64865"/>
                </a:lnTo>
                <a:lnTo>
                  <a:pt x="19462" y="68009"/>
                </a:lnTo>
                <a:lnTo>
                  <a:pt x="18689" y="71057"/>
                </a:lnTo>
                <a:lnTo>
                  <a:pt x="17223" y="74041"/>
                </a:lnTo>
                <a:lnTo>
                  <a:pt x="15292" y="76983"/>
                </a:lnTo>
                <a:lnTo>
                  <a:pt x="13052" y="79897"/>
                </a:lnTo>
                <a:lnTo>
                  <a:pt x="11559" y="82792"/>
                </a:lnTo>
                <a:lnTo>
                  <a:pt x="10564" y="85675"/>
                </a:lnTo>
                <a:lnTo>
                  <a:pt x="9899" y="88549"/>
                </a:lnTo>
                <a:lnTo>
                  <a:pt x="8505" y="91418"/>
                </a:lnTo>
                <a:lnTo>
                  <a:pt x="6623" y="94283"/>
                </a:lnTo>
                <a:lnTo>
                  <a:pt x="4414" y="97145"/>
                </a:lnTo>
                <a:lnTo>
                  <a:pt x="2943" y="100006"/>
                </a:lnTo>
                <a:lnTo>
                  <a:pt x="1962" y="102866"/>
                </a:lnTo>
                <a:lnTo>
                  <a:pt x="2" y="111434"/>
                </a:lnTo>
                <a:lnTo>
                  <a:pt x="1" y="111439"/>
                </a:lnTo>
                <a:lnTo>
                  <a:pt x="1" y="111440"/>
                </a:lnTo>
                <a:lnTo>
                  <a:pt x="0" y="111442"/>
                </a:lnTo>
                <a:lnTo>
                  <a:pt x="4551" y="111443"/>
                </a:lnTo>
                <a:lnTo>
                  <a:pt x="6844" y="110490"/>
                </a:lnTo>
                <a:lnTo>
                  <a:pt x="9326" y="108903"/>
                </a:lnTo>
                <a:lnTo>
                  <a:pt x="11932" y="106892"/>
                </a:lnTo>
                <a:lnTo>
                  <a:pt x="15574" y="105551"/>
                </a:lnTo>
                <a:lnTo>
                  <a:pt x="19908" y="104657"/>
                </a:lnTo>
                <a:lnTo>
                  <a:pt x="24702" y="104062"/>
                </a:lnTo>
                <a:lnTo>
                  <a:pt x="28851" y="103665"/>
                </a:lnTo>
                <a:lnTo>
                  <a:pt x="32568" y="103400"/>
                </a:lnTo>
                <a:lnTo>
                  <a:pt x="36000" y="103223"/>
                </a:lnTo>
                <a:lnTo>
                  <a:pt x="44892" y="103027"/>
                </a:lnTo>
                <a:lnTo>
                  <a:pt x="61573" y="102901"/>
                </a:lnTo>
                <a:lnTo>
                  <a:pt x="64861" y="101938"/>
                </a:lnTo>
                <a:lnTo>
                  <a:pt x="68006" y="100344"/>
                </a:lnTo>
                <a:lnTo>
                  <a:pt x="71055" y="98328"/>
                </a:lnTo>
                <a:lnTo>
                  <a:pt x="74993" y="96985"/>
                </a:lnTo>
                <a:lnTo>
                  <a:pt x="79523" y="96089"/>
                </a:lnTo>
                <a:lnTo>
                  <a:pt x="84448" y="95492"/>
                </a:lnTo>
                <a:lnTo>
                  <a:pt x="89636" y="95094"/>
                </a:lnTo>
                <a:lnTo>
                  <a:pt x="94999" y="94828"/>
                </a:lnTo>
                <a:lnTo>
                  <a:pt x="100481" y="94652"/>
                </a:lnTo>
                <a:lnTo>
                  <a:pt x="105087" y="95486"/>
                </a:lnTo>
                <a:lnTo>
                  <a:pt x="109110" y="96995"/>
                </a:lnTo>
                <a:lnTo>
                  <a:pt x="112746" y="98953"/>
                </a:lnTo>
                <a:lnTo>
                  <a:pt x="116121" y="100259"/>
                </a:lnTo>
                <a:lnTo>
                  <a:pt x="119324" y="101129"/>
                </a:lnTo>
                <a:lnTo>
                  <a:pt x="122412" y="101710"/>
                </a:lnTo>
                <a:lnTo>
                  <a:pt x="125423" y="102096"/>
                </a:lnTo>
                <a:lnTo>
                  <a:pt x="128383" y="102354"/>
                </a:lnTo>
                <a:lnTo>
                  <a:pt x="131309" y="102526"/>
                </a:lnTo>
                <a:lnTo>
                  <a:pt x="137099" y="102717"/>
                </a:lnTo>
                <a:lnTo>
                  <a:pt x="148578" y="102840"/>
                </a:lnTo>
                <a:lnTo>
                  <a:pt x="171450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858"/>
          <p:cNvSpPr/>
          <p:nvPr/>
        </p:nvSpPr>
        <p:spPr>
          <a:xfrm>
            <a:off x="7709534" y="2948939"/>
            <a:ext cx="34292" cy="257176"/>
          </a:xfrm>
          <a:custGeom>
            <a:avLst/>
            <a:gdLst/>
            <a:ahLst/>
            <a:cxnLst/>
            <a:rect l="0" t="0" r="0" b="0"/>
            <a:pathLst>
              <a:path w="34292" h="257176">
                <a:moveTo>
                  <a:pt x="0" y="0"/>
                </a:moveTo>
                <a:lnTo>
                  <a:pt x="7381" y="7381"/>
                </a:lnTo>
                <a:lnTo>
                  <a:pt x="8043" y="10584"/>
                </a:lnTo>
                <a:lnTo>
                  <a:pt x="8220" y="12771"/>
                </a:lnTo>
                <a:lnTo>
                  <a:pt x="9290" y="16134"/>
                </a:lnTo>
                <a:lnTo>
                  <a:pt x="10956" y="20281"/>
                </a:lnTo>
                <a:lnTo>
                  <a:pt x="13020" y="24951"/>
                </a:lnTo>
                <a:lnTo>
                  <a:pt x="15347" y="29017"/>
                </a:lnTo>
                <a:lnTo>
                  <a:pt x="17852" y="32679"/>
                </a:lnTo>
                <a:lnTo>
                  <a:pt x="20474" y="36074"/>
                </a:lnTo>
                <a:lnTo>
                  <a:pt x="22221" y="40242"/>
                </a:lnTo>
                <a:lnTo>
                  <a:pt x="23387" y="44926"/>
                </a:lnTo>
                <a:lnTo>
                  <a:pt x="24164" y="49953"/>
                </a:lnTo>
                <a:lnTo>
                  <a:pt x="24682" y="55210"/>
                </a:lnTo>
                <a:lnTo>
                  <a:pt x="25027" y="60619"/>
                </a:lnTo>
                <a:lnTo>
                  <a:pt x="25258" y="66131"/>
                </a:lnTo>
                <a:lnTo>
                  <a:pt x="26364" y="71710"/>
                </a:lnTo>
                <a:lnTo>
                  <a:pt x="28054" y="77334"/>
                </a:lnTo>
                <a:lnTo>
                  <a:pt x="30133" y="82989"/>
                </a:lnTo>
                <a:lnTo>
                  <a:pt x="31519" y="88664"/>
                </a:lnTo>
                <a:lnTo>
                  <a:pt x="32443" y="94352"/>
                </a:lnTo>
                <a:lnTo>
                  <a:pt x="33058" y="100049"/>
                </a:lnTo>
                <a:lnTo>
                  <a:pt x="33469" y="106704"/>
                </a:lnTo>
                <a:lnTo>
                  <a:pt x="33925" y="121719"/>
                </a:lnTo>
                <a:lnTo>
                  <a:pt x="34243" y="153777"/>
                </a:lnTo>
                <a:lnTo>
                  <a:pt x="34291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859"/>
          <p:cNvSpPr/>
          <p:nvPr/>
        </p:nvSpPr>
        <p:spPr>
          <a:xfrm>
            <a:off x="7876045" y="3051810"/>
            <a:ext cx="210681" cy="17146"/>
          </a:xfrm>
          <a:custGeom>
            <a:avLst/>
            <a:gdLst/>
            <a:ahLst/>
            <a:cxnLst/>
            <a:rect l="0" t="0" r="0" b="0"/>
            <a:pathLst>
              <a:path w="210681" h="17146">
                <a:moveTo>
                  <a:pt x="4939" y="0"/>
                </a:moveTo>
                <a:lnTo>
                  <a:pt x="0" y="0"/>
                </a:lnTo>
                <a:lnTo>
                  <a:pt x="9417" y="0"/>
                </a:lnTo>
                <a:lnTo>
                  <a:pt x="10782" y="952"/>
                </a:lnTo>
                <a:lnTo>
                  <a:pt x="11692" y="2540"/>
                </a:lnTo>
                <a:lnTo>
                  <a:pt x="12298" y="4551"/>
                </a:lnTo>
                <a:lnTo>
                  <a:pt x="13655" y="5891"/>
                </a:lnTo>
                <a:lnTo>
                  <a:pt x="15513" y="6785"/>
                </a:lnTo>
                <a:lnTo>
                  <a:pt x="17703" y="7380"/>
                </a:lnTo>
                <a:lnTo>
                  <a:pt x="20116" y="7778"/>
                </a:lnTo>
                <a:lnTo>
                  <a:pt x="25337" y="8219"/>
                </a:lnTo>
                <a:lnTo>
                  <a:pt x="30833" y="8415"/>
                </a:lnTo>
                <a:lnTo>
                  <a:pt x="42122" y="8541"/>
                </a:lnTo>
                <a:lnTo>
                  <a:pt x="55220" y="8563"/>
                </a:lnTo>
                <a:lnTo>
                  <a:pt x="60368" y="9519"/>
                </a:lnTo>
                <a:lnTo>
                  <a:pt x="65705" y="11108"/>
                </a:lnTo>
                <a:lnTo>
                  <a:pt x="71167" y="13120"/>
                </a:lnTo>
                <a:lnTo>
                  <a:pt x="75761" y="14462"/>
                </a:lnTo>
                <a:lnTo>
                  <a:pt x="79776" y="15356"/>
                </a:lnTo>
                <a:lnTo>
                  <a:pt x="83407" y="15952"/>
                </a:lnTo>
                <a:lnTo>
                  <a:pt x="87730" y="16350"/>
                </a:lnTo>
                <a:lnTo>
                  <a:pt x="92518" y="16615"/>
                </a:lnTo>
                <a:lnTo>
                  <a:pt x="102919" y="16909"/>
                </a:lnTo>
                <a:lnTo>
                  <a:pt x="152199" y="17142"/>
                </a:lnTo>
                <a:lnTo>
                  <a:pt x="21068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860"/>
          <p:cNvSpPr/>
          <p:nvPr/>
        </p:nvSpPr>
        <p:spPr>
          <a:xfrm>
            <a:off x="8155305" y="3000375"/>
            <a:ext cx="51436" cy="180023"/>
          </a:xfrm>
          <a:custGeom>
            <a:avLst/>
            <a:gdLst/>
            <a:ahLst/>
            <a:cxnLst/>
            <a:rect l="0" t="0" r="0" b="0"/>
            <a:pathLst>
              <a:path w="51436" h="180023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39"/>
                </a:lnTo>
                <a:lnTo>
                  <a:pt x="7382" y="4551"/>
                </a:lnTo>
                <a:lnTo>
                  <a:pt x="8730" y="6844"/>
                </a:lnTo>
                <a:lnTo>
                  <a:pt x="10582" y="9325"/>
                </a:lnTo>
                <a:lnTo>
                  <a:pt x="12770" y="11931"/>
                </a:lnTo>
                <a:lnTo>
                  <a:pt x="14228" y="14621"/>
                </a:lnTo>
                <a:lnTo>
                  <a:pt x="15200" y="17368"/>
                </a:lnTo>
                <a:lnTo>
                  <a:pt x="16280" y="22959"/>
                </a:lnTo>
                <a:lnTo>
                  <a:pt x="16569" y="25783"/>
                </a:lnTo>
                <a:lnTo>
                  <a:pt x="16761" y="28619"/>
                </a:lnTo>
                <a:lnTo>
                  <a:pt x="16889" y="32414"/>
                </a:lnTo>
                <a:lnTo>
                  <a:pt x="17094" y="49653"/>
                </a:lnTo>
                <a:lnTo>
                  <a:pt x="17141" y="78714"/>
                </a:lnTo>
                <a:lnTo>
                  <a:pt x="18095" y="82956"/>
                </a:lnTo>
                <a:lnTo>
                  <a:pt x="19683" y="87689"/>
                </a:lnTo>
                <a:lnTo>
                  <a:pt x="21695" y="92749"/>
                </a:lnTo>
                <a:lnTo>
                  <a:pt x="23035" y="97075"/>
                </a:lnTo>
                <a:lnTo>
                  <a:pt x="23929" y="100912"/>
                </a:lnTo>
                <a:lnTo>
                  <a:pt x="24525" y="104422"/>
                </a:lnTo>
                <a:lnTo>
                  <a:pt x="25875" y="108667"/>
                </a:lnTo>
                <a:lnTo>
                  <a:pt x="27728" y="113402"/>
                </a:lnTo>
                <a:lnTo>
                  <a:pt x="29914" y="118464"/>
                </a:lnTo>
                <a:lnTo>
                  <a:pt x="31373" y="122790"/>
                </a:lnTo>
                <a:lnTo>
                  <a:pt x="32345" y="126628"/>
                </a:lnTo>
                <a:lnTo>
                  <a:pt x="32994" y="130138"/>
                </a:lnTo>
                <a:lnTo>
                  <a:pt x="33425" y="133431"/>
                </a:lnTo>
                <a:lnTo>
                  <a:pt x="33714" y="136579"/>
                </a:lnTo>
                <a:lnTo>
                  <a:pt x="33905" y="139630"/>
                </a:lnTo>
                <a:lnTo>
                  <a:pt x="34034" y="142617"/>
                </a:lnTo>
                <a:lnTo>
                  <a:pt x="34177" y="148475"/>
                </a:lnTo>
                <a:lnTo>
                  <a:pt x="34256" y="157128"/>
                </a:lnTo>
                <a:lnTo>
                  <a:pt x="35220" y="159997"/>
                </a:lnTo>
                <a:lnTo>
                  <a:pt x="36815" y="162862"/>
                </a:lnTo>
                <a:lnTo>
                  <a:pt x="41668" y="169753"/>
                </a:lnTo>
                <a:lnTo>
                  <a:pt x="42331" y="173236"/>
                </a:lnTo>
                <a:lnTo>
                  <a:pt x="42508" y="175498"/>
                </a:lnTo>
                <a:lnTo>
                  <a:pt x="43579" y="177006"/>
                </a:lnTo>
                <a:lnTo>
                  <a:pt x="45245" y="178011"/>
                </a:lnTo>
                <a:lnTo>
                  <a:pt x="51435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861"/>
          <p:cNvSpPr/>
          <p:nvPr/>
        </p:nvSpPr>
        <p:spPr>
          <a:xfrm>
            <a:off x="8241030" y="2991843"/>
            <a:ext cx="282893" cy="162838"/>
          </a:xfrm>
          <a:custGeom>
            <a:avLst/>
            <a:gdLst/>
            <a:ahLst/>
            <a:cxnLst/>
            <a:rect l="0" t="0" r="0" b="0"/>
            <a:pathLst>
              <a:path w="282893" h="162838">
                <a:moveTo>
                  <a:pt x="0" y="51394"/>
                </a:moveTo>
                <a:lnTo>
                  <a:pt x="0" y="42926"/>
                </a:lnTo>
                <a:lnTo>
                  <a:pt x="7382" y="42831"/>
                </a:lnTo>
                <a:lnTo>
                  <a:pt x="7778" y="41875"/>
                </a:lnTo>
                <a:lnTo>
                  <a:pt x="8219" y="38273"/>
                </a:lnTo>
                <a:lnTo>
                  <a:pt x="9289" y="36932"/>
                </a:lnTo>
                <a:lnTo>
                  <a:pt x="10956" y="36038"/>
                </a:lnTo>
                <a:lnTo>
                  <a:pt x="13018" y="35441"/>
                </a:lnTo>
                <a:lnTo>
                  <a:pt x="14394" y="34092"/>
                </a:lnTo>
                <a:lnTo>
                  <a:pt x="15311" y="32239"/>
                </a:lnTo>
                <a:lnTo>
                  <a:pt x="15922" y="30052"/>
                </a:lnTo>
                <a:lnTo>
                  <a:pt x="18235" y="28593"/>
                </a:lnTo>
                <a:lnTo>
                  <a:pt x="25884" y="26973"/>
                </a:lnTo>
                <a:lnTo>
                  <a:pt x="33093" y="23713"/>
                </a:lnTo>
                <a:lnTo>
                  <a:pt x="36350" y="21510"/>
                </a:lnTo>
                <a:lnTo>
                  <a:pt x="45048" y="19062"/>
                </a:lnTo>
                <a:lnTo>
                  <a:pt x="50035" y="18410"/>
                </a:lnTo>
                <a:lnTo>
                  <a:pt x="55263" y="17022"/>
                </a:lnTo>
                <a:lnTo>
                  <a:pt x="60655" y="15144"/>
                </a:lnTo>
                <a:lnTo>
                  <a:pt x="66154" y="12940"/>
                </a:lnTo>
                <a:lnTo>
                  <a:pt x="71725" y="10518"/>
                </a:lnTo>
                <a:lnTo>
                  <a:pt x="82994" y="5287"/>
                </a:lnTo>
                <a:lnTo>
                  <a:pt x="88667" y="3511"/>
                </a:lnTo>
                <a:lnTo>
                  <a:pt x="94354" y="2327"/>
                </a:lnTo>
                <a:lnTo>
                  <a:pt x="100050" y="1538"/>
                </a:lnTo>
                <a:lnTo>
                  <a:pt x="105752" y="1012"/>
                </a:lnTo>
                <a:lnTo>
                  <a:pt x="111459" y="661"/>
                </a:lnTo>
                <a:lnTo>
                  <a:pt x="121927" y="271"/>
                </a:lnTo>
                <a:lnTo>
                  <a:pt x="133175" y="51"/>
                </a:lnTo>
                <a:lnTo>
                  <a:pt x="139517" y="0"/>
                </a:lnTo>
                <a:lnTo>
                  <a:pt x="141588" y="939"/>
                </a:lnTo>
                <a:lnTo>
                  <a:pt x="142969" y="2517"/>
                </a:lnTo>
                <a:lnTo>
                  <a:pt x="143890" y="4522"/>
                </a:lnTo>
                <a:lnTo>
                  <a:pt x="145457" y="5859"/>
                </a:lnTo>
                <a:lnTo>
                  <a:pt x="147454" y="6750"/>
                </a:lnTo>
                <a:lnTo>
                  <a:pt x="149738" y="7344"/>
                </a:lnTo>
                <a:lnTo>
                  <a:pt x="151260" y="8692"/>
                </a:lnTo>
                <a:lnTo>
                  <a:pt x="152274" y="10544"/>
                </a:lnTo>
                <a:lnTo>
                  <a:pt x="153403" y="15141"/>
                </a:lnTo>
                <a:lnTo>
                  <a:pt x="153703" y="17700"/>
                </a:lnTo>
                <a:lnTo>
                  <a:pt x="153904" y="20359"/>
                </a:lnTo>
                <a:lnTo>
                  <a:pt x="154038" y="24037"/>
                </a:lnTo>
                <a:lnTo>
                  <a:pt x="154187" y="33203"/>
                </a:lnTo>
                <a:lnTo>
                  <a:pt x="153273" y="37362"/>
                </a:lnTo>
                <a:lnTo>
                  <a:pt x="151712" y="41086"/>
                </a:lnTo>
                <a:lnTo>
                  <a:pt x="149719" y="44522"/>
                </a:lnTo>
                <a:lnTo>
                  <a:pt x="144964" y="53420"/>
                </a:lnTo>
                <a:lnTo>
                  <a:pt x="142362" y="58460"/>
                </a:lnTo>
                <a:lnTo>
                  <a:pt x="139675" y="62772"/>
                </a:lnTo>
                <a:lnTo>
                  <a:pt x="136933" y="66599"/>
                </a:lnTo>
                <a:lnTo>
                  <a:pt x="134150" y="70104"/>
                </a:lnTo>
                <a:lnTo>
                  <a:pt x="131344" y="74345"/>
                </a:lnTo>
                <a:lnTo>
                  <a:pt x="128520" y="79077"/>
                </a:lnTo>
                <a:lnTo>
                  <a:pt x="125684" y="84137"/>
                </a:lnTo>
                <a:lnTo>
                  <a:pt x="122842" y="88463"/>
                </a:lnTo>
                <a:lnTo>
                  <a:pt x="119995" y="92299"/>
                </a:lnTo>
                <a:lnTo>
                  <a:pt x="117143" y="95809"/>
                </a:lnTo>
                <a:lnTo>
                  <a:pt x="114291" y="100054"/>
                </a:lnTo>
                <a:lnTo>
                  <a:pt x="111436" y="104789"/>
                </a:lnTo>
                <a:lnTo>
                  <a:pt x="108581" y="109851"/>
                </a:lnTo>
                <a:lnTo>
                  <a:pt x="105724" y="114178"/>
                </a:lnTo>
                <a:lnTo>
                  <a:pt x="102869" y="118015"/>
                </a:lnTo>
                <a:lnTo>
                  <a:pt x="100011" y="121525"/>
                </a:lnTo>
                <a:lnTo>
                  <a:pt x="98106" y="124818"/>
                </a:lnTo>
                <a:lnTo>
                  <a:pt x="96837" y="127966"/>
                </a:lnTo>
                <a:lnTo>
                  <a:pt x="95990" y="131017"/>
                </a:lnTo>
                <a:lnTo>
                  <a:pt x="94473" y="134003"/>
                </a:lnTo>
                <a:lnTo>
                  <a:pt x="92510" y="136947"/>
                </a:lnTo>
                <a:lnTo>
                  <a:pt x="87065" y="143964"/>
                </a:lnTo>
                <a:lnTo>
                  <a:pt x="86320" y="147464"/>
                </a:lnTo>
                <a:lnTo>
                  <a:pt x="85843" y="152921"/>
                </a:lnTo>
                <a:lnTo>
                  <a:pt x="85777" y="156207"/>
                </a:lnTo>
                <a:lnTo>
                  <a:pt x="85735" y="161527"/>
                </a:lnTo>
                <a:lnTo>
                  <a:pt x="86684" y="161964"/>
                </a:lnTo>
                <a:lnTo>
                  <a:pt x="95051" y="162664"/>
                </a:lnTo>
                <a:lnTo>
                  <a:pt x="102793" y="162814"/>
                </a:lnTo>
                <a:lnTo>
                  <a:pt x="151628" y="162836"/>
                </a:lnTo>
                <a:lnTo>
                  <a:pt x="157282" y="161884"/>
                </a:lnTo>
                <a:lnTo>
                  <a:pt x="162957" y="160297"/>
                </a:lnTo>
                <a:lnTo>
                  <a:pt x="168646" y="158286"/>
                </a:lnTo>
                <a:lnTo>
                  <a:pt x="174343" y="156945"/>
                </a:lnTo>
                <a:lnTo>
                  <a:pt x="180046" y="156051"/>
                </a:lnTo>
                <a:lnTo>
                  <a:pt x="185754" y="155456"/>
                </a:lnTo>
                <a:lnTo>
                  <a:pt x="191463" y="155059"/>
                </a:lnTo>
                <a:lnTo>
                  <a:pt x="197175" y="154794"/>
                </a:lnTo>
                <a:lnTo>
                  <a:pt x="202887" y="154617"/>
                </a:lnTo>
                <a:lnTo>
                  <a:pt x="208600" y="153547"/>
                </a:lnTo>
                <a:lnTo>
                  <a:pt x="214314" y="151881"/>
                </a:lnTo>
                <a:lnTo>
                  <a:pt x="220029" y="149818"/>
                </a:lnTo>
                <a:lnTo>
                  <a:pt x="224790" y="149395"/>
                </a:lnTo>
                <a:lnTo>
                  <a:pt x="228918" y="150065"/>
                </a:lnTo>
                <a:lnTo>
                  <a:pt x="232622" y="151465"/>
                </a:lnTo>
                <a:lnTo>
                  <a:pt x="236996" y="152398"/>
                </a:lnTo>
                <a:lnTo>
                  <a:pt x="241817" y="153020"/>
                </a:lnTo>
                <a:lnTo>
                  <a:pt x="246936" y="153435"/>
                </a:lnTo>
                <a:lnTo>
                  <a:pt x="255164" y="153895"/>
                </a:lnTo>
                <a:lnTo>
                  <a:pt x="261996" y="154100"/>
                </a:lnTo>
                <a:lnTo>
                  <a:pt x="274065" y="154250"/>
                </a:lnTo>
                <a:lnTo>
                  <a:pt x="278335" y="154258"/>
                </a:lnTo>
                <a:lnTo>
                  <a:pt x="279853" y="155212"/>
                </a:lnTo>
                <a:lnTo>
                  <a:pt x="280866" y="156801"/>
                </a:lnTo>
                <a:lnTo>
                  <a:pt x="282892" y="1628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862"/>
          <p:cNvSpPr/>
          <p:nvPr/>
        </p:nvSpPr>
        <p:spPr>
          <a:xfrm>
            <a:off x="5703570" y="3300412"/>
            <a:ext cx="3068956" cy="68581"/>
          </a:xfrm>
          <a:custGeom>
            <a:avLst/>
            <a:gdLst/>
            <a:ahLst/>
            <a:cxnLst/>
            <a:rect l="0" t="0" r="0" b="0"/>
            <a:pathLst>
              <a:path w="3068956" h="68581">
                <a:moveTo>
                  <a:pt x="0" y="68580"/>
                </a:moveTo>
                <a:lnTo>
                  <a:pt x="7381" y="61199"/>
                </a:lnTo>
                <a:lnTo>
                  <a:pt x="10583" y="60537"/>
                </a:lnTo>
                <a:lnTo>
                  <a:pt x="105089" y="60008"/>
                </a:lnTo>
                <a:lnTo>
                  <a:pt x="160128" y="60008"/>
                </a:lnTo>
                <a:lnTo>
                  <a:pt x="165807" y="60960"/>
                </a:lnTo>
                <a:lnTo>
                  <a:pt x="171498" y="62548"/>
                </a:lnTo>
                <a:lnTo>
                  <a:pt x="177197" y="64558"/>
                </a:lnTo>
                <a:lnTo>
                  <a:pt x="182901" y="65899"/>
                </a:lnTo>
                <a:lnTo>
                  <a:pt x="200031" y="67786"/>
                </a:lnTo>
                <a:lnTo>
                  <a:pt x="294480" y="68578"/>
                </a:lnTo>
                <a:lnTo>
                  <a:pt x="526976" y="68580"/>
                </a:lnTo>
                <a:lnTo>
                  <a:pt x="534197" y="67628"/>
                </a:lnTo>
                <a:lnTo>
                  <a:pt x="541869" y="66040"/>
                </a:lnTo>
                <a:lnTo>
                  <a:pt x="549841" y="64029"/>
                </a:lnTo>
                <a:lnTo>
                  <a:pt x="558013" y="62688"/>
                </a:lnTo>
                <a:lnTo>
                  <a:pt x="583167" y="60802"/>
                </a:lnTo>
                <a:lnTo>
                  <a:pt x="665980" y="59076"/>
                </a:lnTo>
                <a:lnTo>
                  <a:pt x="675444" y="57481"/>
                </a:lnTo>
                <a:lnTo>
                  <a:pt x="684611" y="55466"/>
                </a:lnTo>
                <a:lnTo>
                  <a:pt x="694532" y="54122"/>
                </a:lnTo>
                <a:lnTo>
                  <a:pt x="725746" y="52231"/>
                </a:lnTo>
                <a:lnTo>
                  <a:pt x="754468" y="50719"/>
                </a:lnTo>
                <a:lnTo>
                  <a:pt x="764916" y="49052"/>
                </a:lnTo>
                <a:lnTo>
                  <a:pt x="775691" y="46989"/>
                </a:lnTo>
                <a:lnTo>
                  <a:pt x="785733" y="45613"/>
                </a:lnTo>
                <a:lnTo>
                  <a:pt x="804509" y="44085"/>
                </a:lnTo>
                <a:lnTo>
                  <a:pt x="814469" y="42725"/>
                </a:lnTo>
                <a:lnTo>
                  <a:pt x="824919" y="40866"/>
                </a:lnTo>
                <a:lnTo>
                  <a:pt x="835696" y="38674"/>
                </a:lnTo>
                <a:lnTo>
                  <a:pt x="846691" y="37213"/>
                </a:lnTo>
                <a:lnTo>
                  <a:pt x="869067" y="35589"/>
                </a:lnTo>
                <a:lnTo>
                  <a:pt x="880368" y="34203"/>
                </a:lnTo>
                <a:lnTo>
                  <a:pt x="891711" y="32327"/>
                </a:lnTo>
                <a:lnTo>
                  <a:pt x="903084" y="30124"/>
                </a:lnTo>
                <a:lnTo>
                  <a:pt x="914476" y="28655"/>
                </a:lnTo>
                <a:lnTo>
                  <a:pt x="937294" y="27023"/>
                </a:lnTo>
                <a:lnTo>
                  <a:pt x="948712" y="25635"/>
                </a:lnTo>
                <a:lnTo>
                  <a:pt x="960134" y="23758"/>
                </a:lnTo>
                <a:lnTo>
                  <a:pt x="971560" y="21554"/>
                </a:lnTo>
                <a:lnTo>
                  <a:pt x="982986" y="20084"/>
                </a:lnTo>
                <a:lnTo>
                  <a:pt x="1018224" y="18016"/>
                </a:lnTo>
                <a:lnTo>
                  <a:pt x="1057452" y="16451"/>
                </a:lnTo>
                <a:lnTo>
                  <a:pt x="1069775" y="14777"/>
                </a:lnTo>
                <a:lnTo>
                  <a:pt x="1081801" y="12709"/>
                </a:lnTo>
                <a:lnTo>
                  <a:pt x="1094580" y="11330"/>
                </a:lnTo>
                <a:lnTo>
                  <a:pt x="1134368" y="9390"/>
                </a:lnTo>
                <a:lnTo>
                  <a:pt x="1226449" y="8620"/>
                </a:lnTo>
                <a:lnTo>
                  <a:pt x="1395759" y="8573"/>
                </a:lnTo>
                <a:lnTo>
                  <a:pt x="1409613" y="7620"/>
                </a:lnTo>
                <a:lnTo>
                  <a:pt x="1423612" y="6033"/>
                </a:lnTo>
                <a:lnTo>
                  <a:pt x="1437708" y="4022"/>
                </a:lnTo>
                <a:lnTo>
                  <a:pt x="1451866" y="2681"/>
                </a:lnTo>
                <a:lnTo>
                  <a:pt x="1494548" y="795"/>
                </a:lnTo>
                <a:lnTo>
                  <a:pt x="1587704" y="47"/>
                </a:lnTo>
                <a:lnTo>
                  <a:pt x="2011959" y="0"/>
                </a:lnTo>
                <a:lnTo>
                  <a:pt x="2026154" y="953"/>
                </a:lnTo>
                <a:lnTo>
                  <a:pt x="2040379" y="2540"/>
                </a:lnTo>
                <a:lnTo>
                  <a:pt x="2054626" y="4551"/>
                </a:lnTo>
                <a:lnTo>
                  <a:pt x="2067933" y="5892"/>
                </a:lnTo>
                <a:lnTo>
                  <a:pt x="2105817" y="7778"/>
                </a:lnTo>
                <a:lnTo>
                  <a:pt x="2200750" y="8526"/>
                </a:lnTo>
                <a:lnTo>
                  <a:pt x="2266813" y="9519"/>
                </a:lnTo>
                <a:lnTo>
                  <a:pt x="2280829" y="11109"/>
                </a:lnTo>
                <a:lnTo>
                  <a:pt x="2294934" y="13121"/>
                </a:lnTo>
                <a:lnTo>
                  <a:pt x="2309101" y="14462"/>
                </a:lnTo>
                <a:lnTo>
                  <a:pt x="2351794" y="16350"/>
                </a:lnTo>
                <a:lnTo>
                  <a:pt x="2437454" y="18028"/>
                </a:lnTo>
                <a:lnTo>
                  <a:pt x="2451739" y="19638"/>
                </a:lnTo>
                <a:lnTo>
                  <a:pt x="2466025" y="21665"/>
                </a:lnTo>
                <a:lnTo>
                  <a:pt x="2479359" y="23016"/>
                </a:lnTo>
                <a:lnTo>
                  <a:pt x="2504335" y="24517"/>
                </a:lnTo>
                <a:lnTo>
                  <a:pt x="2517281" y="25870"/>
                </a:lnTo>
                <a:lnTo>
                  <a:pt x="2530676" y="27724"/>
                </a:lnTo>
                <a:lnTo>
                  <a:pt x="2544366" y="29913"/>
                </a:lnTo>
                <a:lnTo>
                  <a:pt x="2558257" y="31372"/>
                </a:lnTo>
                <a:lnTo>
                  <a:pt x="2600561" y="33425"/>
                </a:lnTo>
                <a:lnTo>
                  <a:pt x="2643256" y="34987"/>
                </a:lnTo>
                <a:lnTo>
                  <a:pt x="2657521" y="36659"/>
                </a:lnTo>
                <a:lnTo>
                  <a:pt x="2671793" y="38727"/>
                </a:lnTo>
                <a:lnTo>
                  <a:pt x="2686070" y="40105"/>
                </a:lnTo>
                <a:lnTo>
                  <a:pt x="2729871" y="42046"/>
                </a:lnTo>
                <a:lnTo>
                  <a:pt x="2822415" y="42791"/>
                </a:lnTo>
                <a:lnTo>
                  <a:pt x="2864885" y="43794"/>
                </a:lnTo>
                <a:lnTo>
                  <a:pt x="2877663" y="45388"/>
                </a:lnTo>
                <a:lnTo>
                  <a:pt x="2889992" y="47404"/>
                </a:lnTo>
                <a:lnTo>
                  <a:pt x="2902021" y="48748"/>
                </a:lnTo>
                <a:lnTo>
                  <a:pt x="2937155" y="50639"/>
                </a:lnTo>
                <a:lnTo>
                  <a:pt x="3016065" y="52367"/>
                </a:lnTo>
                <a:lnTo>
                  <a:pt x="3021313" y="53961"/>
                </a:lnTo>
                <a:lnTo>
                  <a:pt x="3025763" y="55977"/>
                </a:lnTo>
                <a:lnTo>
                  <a:pt x="3030636" y="57320"/>
                </a:lnTo>
                <a:lnTo>
                  <a:pt x="3045642" y="59212"/>
                </a:lnTo>
                <a:lnTo>
                  <a:pt x="3062804" y="59903"/>
                </a:lnTo>
                <a:lnTo>
                  <a:pt x="3064853" y="60890"/>
                </a:lnTo>
                <a:lnTo>
                  <a:pt x="3066221" y="62501"/>
                </a:lnTo>
                <a:lnTo>
                  <a:pt x="3068955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863"/>
          <p:cNvSpPr/>
          <p:nvPr/>
        </p:nvSpPr>
        <p:spPr>
          <a:xfrm>
            <a:off x="6831894" y="3368992"/>
            <a:ext cx="181938" cy="248488"/>
          </a:xfrm>
          <a:custGeom>
            <a:avLst/>
            <a:gdLst/>
            <a:ahLst/>
            <a:cxnLst/>
            <a:rect l="0" t="0" r="0" b="0"/>
            <a:pathLst>
              <a:path w="181938" h="248488">
                <a:moveTo>
                  <a:pt x="28963" y="0"/>
                </a:moveTo>
                <a:lnTo>
                  <a:pt x="28963" y="7381"/>
                </a:lnTo>
                <a:lnTo>
                  <a:pt x="28011" y="7778"/>
                </a:lnTo>
                <a:lnTo>
                  <a:pt x="24413" y="8220"/>
                </a:lnTo>
                <a:lnTo>
                  <a:pt x="23072" y="9290"/>
                </a:lnTo>
                <a:lnTo>
                  <a:pt x="22178" y="10956"/>
                </a:lnTo>
                <a:lnTo>
                  <a:pt x="21582" y="13019"/>
                </a:lnTo>
                <a:lnTo>
                  <a:pt x="18380" y="17851"/>
                </a:lnTo>
                <a:lnTo>
                  <a:pt x="16193" y="20473"/>
                </a:lnTo>
                <a:lnTo>
                  <a:pt x="14734" y="23174"/>
                </a:lnTo>
                <a:lnTo>
                  <a:pt x="13115" y="28714"/>
                </a:lnTo>
                <a:lnTo>
                  <a:pt x="11730" y="30573"/>
                </a:lnTo>
                <a:lnTo>
                  <a:pt x="9855" y="31812"/>
                </a:lnTo>
                <a:lnTo>
                  <a:pt x="7652" y="32638"/>
                </a:lnTo>
                <a:lnTo>
                  <a:pt x="5230" y="35094"/>
                </a:lnTo>
                <a:lnTo>
                  <a:pt x="2664" y="38636"/>
                </a:lnTo>
                <a:lnTo>
                  <a:pt x="0" y="42902"/>
                </a:lnTo>
                <a:lnTo>
                  <a:pt x="3939" y="46699"/>
                </a:lnTo>
                <a:lnTo>
                  <a:pt x="12281" y="50183"/>
                </a:lnTo>
                <a:lnTo>
                  <a:pt x="23557" y="53458"/>
                </a:lnTo>
                <a:lnTo>
                  <a:pt x="30122" y="56593"/>
                </a:lnTo>
                <a:lnTo>
                  <a:pt x="33545" y="59637"/>
                </a:lnTo>
                <a:lnTo>
                  <a:pt x="34876" y="62618"/>
                </a:lnTo>
                <a:lnTo>
                  <a:pt x="34810" y="65558"/>
                </a:lnTo>
                <a:lnTo>
                  <a:pt x="33814" y="68470"/>
                </a:lnTo>
                <a:lnTo>
                  <a:pt x="30166" y="75199"/>
                </a:lnTo>
                <a:lnTo>
                  <a:pt x="25371" y="84539"/>
                </a:lnTo>
                <a:lnTo>
                  <a:pt x="23710" y="88745"/>
                </a:lnTo>
                <a:lnTo>
                  <a:pt x="21866" y="95957"/>
                </a:lnTo>
                <a:lnTo>
                  <a:pt x="20422" y="100166"/>
                </a:lnTo>
                <a:lnTo>
                  <a:pt x="18507" y="104878"/>
                </a:lnTo>
                <a:lnTo>
                  <a:pt x="16277" y="109923"/>
                </a:lnTo>
                <a:lnTo>
                  <a:pt x="14791" y="114240"/>
                </a:lnTo>
                <a:lnTo>
                  <a:pt x="13139" y="121576"/>
                </a:lnTo>
                <a:lnTo>
                  <a:pt x="12699" y="125818"/>
                </a:lnTo>
                <a:lnTo>
                  <a:pt x="12405" y="130551"/>
                </a:lnTo>
                <a:lnTo>
                  <a:pt x="12079" y="139938"/>
                </a:lnTo>
                <a:lnTo>
                  <a:pt x="11896" y="151530"/>
                </a:lnTo>
                <a:lnTo>
                  <a:pt x="11829" y="173001"/>
                </a:lnTo>
                <a:lnTo>
                  <a:pt x="12778" y="177247"/>
                </a:lnTo>
                <a:lnTo>
                  <a:pt x="14363" y="181982"/>
                </a:lnTo>
                <a:lnTo>
                  <a:pt x="16372" y="187044"/>
                </a:lnTo>
                <a:lnTo>
                  <a:pt x="18664" y="190419"/>
                </a:lnTo>
                <a:lnTo>
                  <a:pt x="21145" y="192668"/>
                </a:lnTo>
                <a:lnTo>
                  <a:pt x="23751" y="194168"/>
                </a:lnTo>
                <a:lnTo>
                  <a:pt x="29187" y="200914"/>
                </a:lnTo>
                <a:lnTo>
                  <a:pt x="31969" y="205380"/>
                </a:lnTo>
                <a:lnTo>
                  <a:pt x="35062" y="212883"/>
                </a:lnTo>
                <a:lnTo>
                  <a:pt x="35886" y="216217"/>
                </a:lnTo>
                <a:lnTo>
                  <a:pt x="38341" y="219392"/>
                </a:lnTo>
                <a:lnTo>
                  <a:pt x="41883" y="222462"/>
                </a:lnTo>
                <a:lnTo>
                  <a:pt x="52153" y="229681"/>
                </a:lnTo>
                <a:lnTo>
                  <a:pt x="54901" y="231225"/>
                </a:lnTo>
                <a:lnTo>
                  <a:pt x="63033" y="235482"/>
                </a:lnTo>
                <a:lnTo>
                  <a:pt x="66917" y="236998"/>
                </a:lnTo>
                <a:lnTo>
                  <a:pt x="70458" y="238009"/>
                </a:lnTo>
                <a:lnTo>
                  <a:pt x="73772" y="238683"/>
                </a:lnTo>
                <a:lnTo>
                  <a:pt x="77885" y="240084"/>
                </a:lnTo>
                <a:lnTo>
                  <a:pt x="82533" y="241971"/>
                </a:lnTo>
                <a:lnTo>
                  <a:pt x="87537" y="244182"/>
                </a:lnTo>
                <a:lnTo>
                  <a:pt x="91824" y="245655"/>
                </a:lnTo>
                <a:lnTo>
                  <a:pt x="95636" y="246638"/>
                </a:lnTo>
                <a:lnTo>
                  <a:pt x="99129" y="247293"/>
                </a:lnTo>
                <a:lnTo>
                  <a:pt x="102410" y="247729"/>
                </a:lnTo>
                <a:lnTo>
                  <a:pt x="105550" y="248020"/>
                </a:lnTo>
                <a:lnTo>
                  <a:pt x="108596" y="248215"/>
                </a:lnTo>
                <a:lnTo>
                  <a:pt x="117060" y="248430"/>
                </a:lnTo>
                <a:lnTo>
                  <a:pt x="121985" y="248487"/>
                </a:lnTo>
                <a:lnTo>
                  <a:pt x="126220" y="247574"/>
                </a:lnTo>
                <a:lnTo>
                  <a:pt x="129996" y="246012"/>
                </a:lnTo>
                <a:lnTo>
                  <a:pt x="133466" y="244018"/>
                </a:lnTo>
                <a:lnTo>
                  <a:pt x="136731" y="242689"/>
                </a:lnTo>
                <a:lnTo>
                  <a:pt x="139861" y="241803"/>
                </a:lnTo>
                <a:lnTo>
                  <a:pt x="142900" y="241212"/>
                </a:lnTo>
                <a:lnTo>
                  <a:pt x="145879" y="240818"/>
                </a:lnTo>
                <a:lnTo>
                  <a:pt x="148817" y="240555"/>
                </a:lnTo>
                <a:lnTo>
                  <a:pt x="151728" y="240380"/>
                </a:lnTo>
                <a:lnTo>
                  <a:pt x="153669" y="239311"/>
                </a:lnTo>
                <a:lnTo>
                  <a:pt x="154964" y="237646"/>
                </a:lnTo>
                <a:lnTo>
                  <a:pt x="155825" y="235583"/>
                </a:lnTo>
                <a:lnTo>
                  <a:pt x="157353" y="234208"/>
                </a:lnTo>
                <a:lnTo>
                  <a:pt x="159324" y="233291"/>
                </a:lnTo>
                <a:lnTo>
                  <a:pt x="161589" y="232680"/>
                </a:lnTo>
                <a:lnTo>
                  <a:pt x="166648" y="229461"/>
                </a:lnTo>
                <a:lnTo>
                  <a:pt x="169331" y="227269"/>
                </a:lnTo>
                <a:lnTo>
                  <a:pt x="171119" y="224855"/>
                </a:lnTo>
                <a:lnTo>
                  <a:pt x="173106" y="219633"/>
                </a:lnTo>
                <a:lnTo>
                  <a:pt x="176530" y="214137"/>
                </a:lnTo>
                <a:lnTo>
                  <a:pt x="181937" y="207399"/>
                </a:lnTo>
                <a:lnTo>
                  <a:pt x="181428" y="205894"/>
                </a:lnTo>
                <a:lnTo>
                  <a:pt x="177114" y="199224"/>
                </a:lnTo>
                <a:lnTo>
                  <a:pt x="175770" y="193954"/>
                </a:lnTo>
                <a:lnTo>
                  <a:pt x="175173" y="188437"/>
                </a:lnTo>
                <a:lnTo>
                  <a:pt x="175014" y="185632"/>
                </a:lnTo>
                <a:lnTo>
                  <a:pt x="173955" y="183762"/>
                </a:lnTo>
                <a:lnTo>
                  <a:pt x="172297" y="182516"/>
                </a:lnTo>
                <a:lnTo>
                  <a:pt x="170239" y="181685"/>
                </a:lnTo>
                <a:lnTo>
                  <a:pt x="165413" y="178221"/>
                </a:lnTo>
                <a:lnTo>
                  <a:pt x="162792" y="175964"/>
                </a:lnTo>
                <a:lnTo>
                  <a:pt x="160093" y="174460"/>
                </a:lnTo>
                <a:lnTo>
                  <a:pt x="154553" y="172788"/>
                </a:lnTo>
                <a:lnTo>
                  <a:pt x="148916" y="172045"/>
                </a:lnTo>
                <a:lnTo>
                  <a:pt x="143236" y="171714"/>
                </a:lnTo>
                <a:lnTo>
                  <a:pt x="137536" y="171567"/>
                </a:lnTo>
                <a:lnTo>
                  <a:pt x="134683" y="172481"/>
                </a:lnTo>
                <a:lnTo>
                  <a:pt x="131828" y="174042"/>
                </a:lnTo>
                <a:lnTo>
                  <a:pt x="128972" y="176036"/>
                </a:lnTo>
                <a:lnTo>
                  <a:pt x="126116" y="177365"/>
                </a:lnTo>
                <a:lnTo>
                  <a:pt x="123259" y="178251"/>
                </a:lnTo>
                <a:lnTo>
                  <a:pt x="120401" y="178841"/>
                </a:lnTo>
                <a:lnTo>
                  <a:pt x="116592" y="180188"/>
                </a:lnTo>
                <a:lnTo>
                  <a:pt x="112148" y="182038"/>
                </a:lnTo>
                <a:lnTo>
                  <a:pt x="107280" y="184224"/>
                </a:lnTo>
                <a:lnTo>
                  <a:pt x="103081" y="185681"/>
                </a:lnTo>
                <a:lnTo>
                  <a:pt x="99330" y="186652"/>
                </a:lnTo>
                <a:lnTo>
                  <a:pt x="95877" y="187300"/>
                </a:lnTo>
                <a:lnTo>
                  <a:pt x="92622" y="188684"/>
                </a:lnTo>
                <a:lnTo>
                  <a:pt x="89501" y="190560"/>
                </a:lnTo>
                <a:lnTo>
                  <a:pt x="86466" y="192762"/>
                </a:lnTo>
                <a:lnTo>
                  <a:pt x="83491" y="195183"/>
                </a:lnTo>
                <a:lnTo>
                  <a:pt x="80555" y="197749"/>
                </a:lnTo>
                <a:lnTo>
                  <a:pt x="77645" y="200413"/>
                </a:lnTo>
                <a:lnTo>
                  <a:pt x="71872" y="205913"/>
                </a:lnTo>
                <a:lnTo>
                  <a:pt x="56022" y="221548"/>
                </a:lnTo>
                <a:lnTo>
                  <a:pt x="55575" y="222946"/>
                </a:lnTo>
                <a:lnTo>
                  <a:pt x="54759" y="230585"/>
                </a:lnTo>
                <a:lnTo>
                  <a:pt x="54681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864"/>
          <p:cNvSpPr/>
          <p:nvPr/>
        </p:nvSpPr>
        <p:spPr>
          <a:xfrm>
            <a:off x="5120640" y="4054792"/>
            <a:ext cx="205740" cy="25719"/>
          </a:xfrm>
          <a:custGeom>
            <a:avLst/>
            <a:gdLst/>
            <a:ahLst/>
            <a:cxnLst/>
            <a:rect l="0" t="0" r="0" b="0"/>
            <a:pathLst>
              <a:path w="205740" h="25719">
                <a:moveTo>
                  <a:pt x="0" y="25718"/>
                </a:moveTo>
                <a:lnTo>
                  <a:pt x="4551" y="25718"/>
                </a:lnTo>
                <a:lnTo>
                  <a:pt x="5891" y="24765"/>
                </a:lnTo>
                <a:lnTo>
                  <a:pt x="6785" y="23178"/>
                </a:lnTo>
                <a:lnTo>
                  <a:pt x="7381" y="21167"/>
                </a:lnTo>
                <a:lnTo>
                  <a:pt x="8730" y="19826"/>
                </a:lnTo>
                <a:lnTo>
                  <a:pt x="10583" y="18932"/>
                </a:lnTo>
                <a:lnTo>
                  <a:pt x="12770" y="18337"/>
                </a:lnTo>
                <a:lnTo>
                  <a:pt x="17740" y="17675"/>
                </a:lnTo>
                <a:lnTo>
                  <a:pt x="24077" y="17381"/>
                </a:lnTo>
                <a:lnTo>
                  <a:pt x="44562" y="17176"/>
                </a:lnTo>
                <a:lnTo>
                  <a:pt x="58500" y="17154"/>
                </a:lnTo>
                <a:lnTo>
                  <a:pt x="63765" y="16199"/>
                </a:lnTo>
                <a:lnTo>
                  <a:pt x="69180" y="14609"/>
                </a:lnTo>
                <a:lnTo>
                  <a:pt x="74695" y="12597"/>
                </a:lnTo>
                <a:lnTo>
                  <a:pt x="80276" y="11256"/>
                </a:lnTo>
                <a:lnTo>
                  <a:pt x="85903" y="10361"/>
                </a:lnTo>
                <a:lnTo>
                  <a:pt x="91558" y="9765"/>
                </a:lnTo>
                <a:lnTo>
                  <a:pt x="97234" y="9368"/>
                </a:lnTo>
                <a:lnTo>
                  <a:pt x="102922" y="9102"/>
                </a:lnTo>
                <a:lnTo>
                  <a:pt x="114323" y="8808"/>
                </a:lnTo>
                <a:lnTo>
                  <a:pt x="125740" y="8677"/>
                </a:lnTo>
                <a:lnTo>
                  <a:pt x="130499" y="7690"/>
                </a:lnTo>
                <a:lnTo>
                  <a:pt x="134624" y="6079"/>
                </a:lnTo>
                <a:lnTo>
                  <a:pt x="138327" y="4053"/>
                </a:lnTo>
                <a:lnTo>
                  <a:pt x="142700" y="3654"/>
                </a:lnTo>
                <a:lnTo>
                  <a:pt x="147521" y="4341"/>
                </a:lnTo>
                <a:lnTo>
                  <a:pt x="152640" y="5752"/>
                </a:lnTo>
                <a:lnTo>
                  <a:pt x="157957" y="5739"/>
                </a:lnTo>
                <a:lnTo>
                  <a:pt x="163407" y="4779"/>
                </a:lnTo>
                <a:lnTo>
                  <a:pt x="176740" y="944"/>
                </a:lnTo>
                <a:lnTo>
                  <a:pt x="179739" y="629"/>
                </a:lnTo>
                <a:lnTo>
                  <a:pt x="183643" y="420"/>
                </a:lnTo>
                <a:lnTo>
                  <a:pt x="194496" y="83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865"/>
          <p:cNvSpPr/>
          <p:nvPr/>
        </p:nvSpPr>
        <p:spPr>
          <a:xfrm>
            <a:off x="5172075" y="4114800"/>
            <a:ext cx="214313" cy="17145"/>
          </a:xfrm>
          <a:custGeom>
            <a:avLst/>
            <a:gdLst/>
            <a:ahLst/>
            <a:cxnLst/>
            <a:rect l="0" t="0" r="0" b="0"/>
            <a:pathLst>
              <a:path w="214313" h="17145">
                <a:moveTo>
                  <a:pt x="0" y="8572"/>
                </a:moveTo>
                <a:lnTo>
                  <a:pt x="7380" y="15953"/>
                </a:lnTo>
                <a:lnTo>
                  <a:pt x="8730" y="16350"/>
                </a:lnTo>
                <a:lnTo>
                  <a:pt x="12770" y="16791"/>
                </a:lnTo>
                <a:lnTo>
                  <a:pt x="16133" y="16909"/>
                </a:lnTo>
                <a:lnTo>
                  <a:pt x="32679" y="17098"/>
                </a:lnTo>
                <a:lnTo>
                  <a:pt x="71056" y="17144"/>
                </a:lnTo>
                <a:lnTo>
                  <a:pt x="74993" y="16192"/>
                </a:lnTo>
                <a:lnTo>
                  <a:pt x="79523" y="14604"/>
                </a:lnTo>
                <a:lnTo>
                  <a:pt x="84447" y="12594"/>
                </a:lnTo>
                <a:lnTo>
                  <a:pt x="88683" y="11253"/>
                </a:lnTo>
                <a:lnTo>
                  <a:pt x="92459" y="10359"/>
                </a:lnTo>
                <a:lnTo>
                  <a:pt x="95929" y="9764"/>
                </a:lnTo>
                <a:lnTo>
                  <a:pt x="100148" y="9367"/>
                </a:lnTo>
                <a:lnTo>
                  <a:pt x="104865" y="9102"/>
                </a:lnTo>
                <a:lnTo>
                  <a:pt x="114234" y="8807"/>
                </a:lnTo>
                <a:lnTo>
                  <a:pt x="125816" y="8642"/>
                </a:lnTo>
                <a:lnTo>
                  <a:pt x="177552" y="8573"/>
                </a:lnTo>
                <a:lnTo>
                  <a:pt x="182185" y="7620"/>
                </a:lnTo>
                <a:lnTo>
                  <a:pt x="186227" y="6032"/>
                </a:lnTo>
                <a:lnTo>
                  <a:pt x="189874" y="4022"/>
                </a:lnTo>
                <a:lnTo>
                  <a:pt x="194210" y="2681"/>
                </a:lnTo>
                <a:lnTo>
                  <a:pt x="199006" y="1787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866"/>
          <p:cNvSpPr/>
          <p:nvPr/>
        </p:nvSpPr>
        <p:spPr>
          <a:xfrm>
            <a:off x="5609272" y="4011929"/>
            <a:ext cx="154306" cy="17147"/>
          </a:xfrm>
          <a:custGeom>
            <a:avLst/>
            <a:gdLst/>
            <a:ahLst/>
            <a:cxnLst/>
            <a:rect l="0" t="0" r="0" b="0"/>
            <a:pathLst>
              <a:path w="154306" h="17147">
                <a:moveTo>
                  <a:pt x="0" y="17146"/>
                </a:moveTo>
                <a:lnTo>
                  <a:pt x="24950" y="17146"/>
                </a:lnTo>
                <a:lnTo>
                  <a:pt x="29016" y="16193"/>
                </a:lnTo>
                <a:lnTo>
                  <a:pt x="32679" y="14606"/>
                </a:lnTo>
                <a:lnTo>
                  <a:pt x="36074" y="12595"/>
                </a:lnTo>
                <a:lnTo>
                  <a:pt x="39289" y="11254"/>
                </a:lnTo>
                <a:lnTo>
                  <a:pt x="42385" y="10361"/>
                </a:lnTo>
                <a:lnTo>
                  <a:pt x="45402" y="9765"/>
                </a:lnTo>
                <a:lnTo>
                  <a:pt x="49318" y="9368"/>
                </a:lnTo>
                <a:lnTo>
                  <a:pt x="53833" y="9103"/>
                </a:lnTo>
                <a:lnTo>
                  <a:pt x="63931" y="8808"/>
                </a:lnTo>
                <a:lnTo>
                  <a:pt x="105797" y="8582"/>
                </a:lnTo>
                <a:lnTo>
                  <a:pt x="111488" y="7627"/>
                </a:lnTo>
                <a:lnTo>
                  <a:pt x="116236" y="6037"/>
                </a:lnTo>
                <a:lnTo>
                  <a:pt x="120353" y="4025"/>
                </a:lnTo>
                <a:lnTo>
                  <a:pt x="125003" y="2684"/>
                </a:lnTo>
                <a:lnTo>
                  <a:pt x="130008" y="1789"/>
                </a:lnTo>
                <a:lnTo>
                  <a:pt x="135250" y="1193"/>
                </a:lnTo>
                <a:lnTo>
                  <a:pt x="139697" y="796"/>
                </a:lnTo>
                <a:lnTo>
                  <a:pt x="143614" y="531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867"/>
          <p:cNvSpPr/>
          <p:nvPr/>
        </p:nvSpPr>
        <p:spPr>
          <a:xfrm>
            <a:off x="5861509" y="3934777"/>
            <a:ext cx="56374" cy="240031"/>
          </a:xfrm>
          <a:custGeom>
            <a:avLst/>
            <a:gdLst/>
            <a:ahLst/>
            <a:cxnLst/>
            <a:rect l="0" t="0" r="0" b="0"/>
            <a:pathLst>
              <a:path w="56374" h="240031">
                <a:moveTo>
                  <a:pt x="13511" y="0"/>
                </a:moveTo>
                <a:lnTo>
                  <a:pt x="5042" y="0"/>
                </a:lnTo>
                <a:lnTo>
                  <a:pt x="4959" y="6844"/>
                </a:lnTo>
                <a:lnTo>
                  <a:pt x="4941" y="24702"/>
                </a:lnTo>
                <a:lnTo>
                  <a:pt x="3987" y="28851"/>
                </a:lnTo>
                <a:lnTo>
                  <a:pt x="2399" y="32569"/>
                </a:lnTo>
                <a:lnTo>
                  <a:pt x="388" y="36000"/>
                </a:lnTo>
                <a:lnTo>
                  <a:pt x="0" y="40193"/>
                </a:lnTo>
                <a:lnTo>
                  <a:pt x="693" y="44893"/>
                </a:lnTo>
                <a:lnTo>
                  <a:pt x="2109" y="49931"/>
                </a:lnTo>
                <a:lnTo>
                  <a:pt x="3051" y="55195"/>
                </a:lnTo>
                <a:lnTo>
                  <a:pt x="3680" y="60609"/>
                </a:lnTo>
                <a:lnTo>
                  <a:pt x="4100" y="66124"/>
                </a:lnTo>
                <a:lnTo>
                  <a:pt x="4379" y="71705"/>
                </a:lnTo>
                <a:lnTo>
                  <a:pt x="4689" y="82986"/>
                </a:lnTo>
                <a:lnTo>
                  <a:pt x="5725" y="88662"/>
                </a:lnTo>
                <a:lnTo>
                  <a:pt x="7368" y="94351"/>
                </a:lnTo>
                <a:lnTo>
                  <a:pt x="9415" y="100048"/>
                </a:lnTo>
                <a:lnTo>
                  <a:pt x="10780" y="105751"/>
                </a:lnTo>
                <a:lnTo>
                  <a:pt x="11691" y="111458"/>
                </a:lnTo>
                <a:lnTo>
                  <a:pt x="12297" y="117168"/>
                </a:lnTo>
                <a:lnTo>
                  <a:pt x="13654" y="121927"/>
                </a:lnTo>
                <a:lnTo>
                  <a:pt x="15511" y="126052"/>
                </a:lnTo>
                <a:lnTo>
                  <a:pt x="17702" y="129755"/>
                </a:lnTo>
                <a:lnTo>
                  <a:pt x="19162" y="134128"/>
                </a:lnTo>
                <a:lnTo>
                  <a:pt x="20136" y="138949"/>
                </a:lnTo>
                <a:lnTo>
                  <a:pt x="20785" y="144068"/>
                </a:lnTo>
                <a:lnTo>
                  <a:pt x="22170" y="149385"/>
                </a:lnTo>
                <a:lnTo>
                  <a:pt x="24046" y="154835"/>
                </a:lnTo>
                <a:lnTo>
                  <a:pt x="26249" y="160374"/>
                </a:lnTo>
                <a:lnTo>
                  <a:pt x="27718" y="165971"/>
                </a:lnTo>
                <a:lnTo>
                  <a:pt x="28697" y="171607"/>
                </a:lnTo>
                <a:lnTo>
                  <a:pt x="29350" y="177270"/>
                </a:lnTo>
                <a:lnTo>
                  <a:pt x="30738" y="181998"/>
                </a:lnTo>
                <a:lnTo>
                  <a:pt x="32616" y="186102"/>
                </a:lnTo>
                <a:lnTo>
                  <a:pt x="34820" y="189791"/>
                </a:lnTo>
                <a:lnTo>
                  <a:pt x="36289" y="194154"/>
                </a:lnTo>
                <a:lnTo>
                  <a:pt x="37269" y="198969"/>
                </a:lnTo>
                <a:lnTo>
                  <a:pt x="37922" y="204083"/>
                </a:lnTo>
                <a:lnTo>
                  <a:pt x="39310" y="208446"/>
                </a:lnTo>
                <a:lnTo>
                  <a:pt x="41188" y="212306"/>
                </a:lnTo>
                <a:lnTo>
                  <a:pt x="43392" y="215833"/>
                </a:lnTo>
                <a:lnTo>
                  <a:pt x="45814" y="219136"/>
                </a:lnTo>
                <a:lnTo>
                  <a:pt x="48381" y="222291"/>
                </a:lnTo>
                <a:lnTo>
                  <a:pt x="54794" y="229647"/>
                </a:lnTo>
                <a:lnTo>
                  <a:pt x="55321" y="231203"/>
                </a:lnTo>
                <a:lnTo>
                  <a:pt x="55671" y="233193"/>
                </a:lnTo>
                <a:lnTo>
                  <a:pt x="56373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68"/>
          <p:cNvSpPr/>
          <p:nvPr/>
        </p:nvSpPr>
        <p:spPr>
          <a:xfrm>
            <a:off x="6020752" y="3927535"/>
            <a:ext cx="265749" cy="204261"/>
          </a:xfrm>
          <a:custGeom>
            <a:avLst/>
            <a:gdLst/>
            <a:ahLst/>
            <a:cxnLst/>
            <a:rect l="0" t="0" r="0" b="0"/>
            <a:pathLst>
              <a:path w="265749" h="204261">
                <a:moveTo>
                  <a:pt x="0" y="41532"/>
                </a:moveTo>
                <a:lnTo>
                  <a:pt x="4551" y="36981"/>
                </a:lnTo>
                <a:lnTo>
                  <a:pt x="5892" y="34688"/>
                </a:lnTo>
                <a:lnTo>
                  <a:pt x="7381" y="29600"/>
                </a:lnTo>
                <a:lnTo>
                  <a:pt x="8731" y="27863"/>
                </a:lnTo>
                <a:lnTo>
                  <a:pt x="10583" y="26704"/>
                </a:lnTo>
                <a:lnTo>
                  <a:pt x="12770" y="25932"/>
                </a:lnTo>
                <a:lnTo>
                  <a:pt x="17741" y="22533"/>
                </a:lnTo>
                <a:lnTo>
                  <a:pt x="24077" y="17848"/>
                </a:lnTo>
                <a:lnTo>
                  <a:pt x="28434" y="15265"/>
                </a:lnTo>
                <a:lnTo>
                  <a:pt x="33243" y="12591"/>
                </a:lnTo>
                <a:lnTo>
                  <a:pt x="41127" y="9620"/>
                </a:lnTo>
                <a:lnTo>
                  <a:pt x="48759" y="7346"/>
                </a:lnTo>
                <a:lnTo>
                  <a:pt x="53461" y="5406"/>
                </a:lnTo>
                <a:lnTo>
                  <a:pt x="58500" y="3161"/>
                </a:lnTo>
                <a:lnTo>
                  <a:pt x="63765" y="1664"/>
                </a:lnTo>
                <a:lnTo>
                  <a:pt x="69180" y="666"/>
                </a:lnTo>
                <a:lnTo>
                  <a:pt x="74696" y="0"/>
                </a:lnTo>
                <a:lnTo>
                  <a:pt x="79324" y="509"/>
                </a:lnTo>
                <a:lnTo>
                  <a:pt x="83363" y="1801"/>
                </a:lnTo>
                <a:lnTo>
                  <a:pt x="87008" y="3615"/>
                </a:lnTo>
                <a:lnTo>
                  <a:pt x="91343" y="4824"/>
                </a:lnTo>
                <a:lnTo>
                  <a:pt x="96138" y="5630"/>
                </a:lnTo>
                <a:lnTo>
                  <a:pt x="101240" y="6167"/>
                </a:lnTo>
                <a:lnTo>
                  <a:pt x="109448" y="6765"/>
                </a:lnTo>
                <a:lnTo>
                  <a:pt x="112970" y="6924"/>
                </a:lnTo>
                <a:lnTo>
                  <a:pt x="117224" y="7982"/>
                </a:lnTo>
                <a:lnTo>
                  <a:pt x="121964" y="9640"/>
                </a:lnTo>
                <a:lnTo>
                  <a:pt x="127029" y="11698"/>
                </a:lnTo>
                <a:lnTo>
                  <a:pt x="135197" y="16525"/>
                </a:lnTo>
                <a:lnTo>
                  <a:pt x="142003" y="21846"/>
                </a:lnTo>
                <a:lnTo>
                  <a:pt x="148203" y="27385"/>
                </a:lnTo>
                <a:lnTo>
                  <a:pt x="151189" y="31148"/>
                </a:lnTo>
                <a:lnTo>
                  <a:pt x="154133" y="35562"/>
                </a:lnTo>
                <a:lnTo>
                  <a:pt x="157048" y="40410"/>
                </a:lnTo>
                <a:lnTo>
                  <a:pt x="158991" y="44594"/>
                </a:lnTo>
                <a:lnTo>
                  <a:pt x="160286" y="48336"/>
                </a:lnTo>
                <a:lnTo>
                  <a:pt x="161150" y="51783"/>
                </a:lnTo>
                <a:lnTo>
                  <a:pt x="162679" y="55986"/>
                </a:lnTo>
                <a:lnTo>
                  <a:pt x="164650" y="60693"/>
                </a:lnTo>
                <a:lnTo>
                  <a:pt x="166917" y="65736"/>
                </a:lnTo>
                <a:lnTo>
                  <a:pt x="168428" y="71003"/>
                </a:lnTo>
                <a:lnTo>
                  <a:pt x="169435" y="76420"/>
                </a:lnTo>
                <a:lnTo>
                  <a:pt x="170107" y="81935"/>
                </a:lnTo>
                <a:lnTo>
                  <a:pt x="171507" y="86565"/>
                </a:lnTo>
                <a:lnTo>
                  <a:pt x="173393" y="90604"/>
                </a:lnTo>
                <a:lnTo>
                  <a:pt x="175603" y="94249"/>
                </a:lnTo>
                <a:lnTo>
                  <a:pt x="176124" y="98584"/>
                </a:lnTo>
                <a:lnTo>
                  <a:pt x="175519" y="103379"/>
                </a:lnTo>
                <a:lnTo>
                  <a:pt x="174162" y="108481"/>
                </a:lnTo>
                <a:lnTo>
                  <a:pt x="173258" y="114740"/>
                </a:lnTo>
                <a:lnTo>
                  <a:pt x="172656" y="121770"/>
                </a:lnTo>
                <a:lnTo>
                  <a:pt x="172254" y="129314"/>
                </a:lnTo>
                <a:lnTo>
                  <a:pt x="171034" y="135296"/>
                </a:lnTo>
                <a:lnTo>
                  <a:pt x="169267" y="140236"/>
                </a:lnTo>
                <a:lnTo>
                  <a:pt x="167138" y="144482"/>
                </a:lnTo>
                <a:lnTo>
                  <a:pt x="165718" y="149218"/>
                </a:lnTo>
                <a:lnTo>
                  <a:pt x="164771" y="154280"/>
                </a:lnTo>
                <a:lnTo>
                  <a:pt x="164140" y="159560"/>
                </a:lnTo>
                <a:lnTo>
                  <a:pt x="162767" y="164032"/>
                </a:lnTo>
                <a:lnTo>
                  <a:pt x="160899" y="167966"/>
                </a:lnTo>
                <a:lnTo>
                  <a:pt x="158701" y="171541"/>
                </a:lnTo>
                <a:lnTo>
                  <a:pt x="155331" y="174878"/>
                </a:lnTo>
                <a:lnTo>
                  <a:pt x="151179" y="178054"/>
                </a:lnTo>
                <a:lnTo>
                  <a:pt x="146506" y="181124"/>
                </a:lnTo>
                <a:lnTo>
                  <a:pt x="143391" y="184123"/>
                </a:lnTo>
                <a:lnTo>
                  <a:pt x="141314" y="187076"/>
                </a:lnTo>
                <a:lnTo>
                  <a:pt x="138054" y="192896"/>
                </a:lnTo>
                <a:lnTo>
                  <a:pt x="133430" y="198658"/>
                </a:lnTo>
                <a:lnTo>
                  <a:pt x="129911" y="200575"/>
                </a:lnTo>
                <a:lnTo>
                  <a:pt x="125660" y="201853"/>
                </a:lnTo>
                <a:lnTo>
                  <a:pt x="114251" y="203905"/>
                </a:lnTo>
                <a:lnTo>
                  <a:pt x="107724" y="204260"/>
                </a:lnTo>
                <a:lnTo>
                  <a:pt x="106106" y="203357"/>
                </a:lnTo>
                <a:lnTo>
                  <a:pt x="105027" y="201803"/>
                </a:lnTo>
                <a:lnTo>
                  <a:pt x="104309" y="199815"/>
                </a:lnTo>
                <a:lnTo>
                  <a:pt x="100969" y="195065"/>
                </a:lnTo>
                <a:lnTo>
                  <a:pt x="95616" y="188805"/>
                </a:lnTo>
                <a:lnTo>
                  <a:pt x="94884" y="185410"/>
                </a:lnTo>
                <a:lnTo>
                  <a:pt x="94558" y="180725"/>
                </a:lnTo>
                <a:lnTo>
                  <a:pt x="94413" y="175468"/>
                </a:lnTo>
                <a:lnTo>
                  <a:pt x="95327" y="172733"/>
                </a:lnTo>
                <a:lnTo>
                  <a:pt x="98882" y="167154"/>
                </a:lnTo>
                <a:lnTo>
                  <a:pt x="101098" y="161499"/>
                </a:lnTo>
                <a:lnTo>
                  <a:pt x="101689" y="158657"/>
                </a:lnTo>
                <a:lnTo>
                  <a:pt x="104885" y="152960"/>
                </a:lnTo>
                <a:lnTo>
                  <a:pt x="107071" y="150107"/>
                </a:lnTo>
                <a:lnTo>
                  <a:pt x="110433" y="148206"/>
                </a:lnTo>
                <a:lnTo>
                  <a:pt x="114580" y="146938"/>
                </a:lnTo>
                <a:lnTo>
                  <a:pt x="119249" y="146093"/>
                </a:lnTo>
                <a:lnTo>
                  <a:pt x="126977" y="142613"/>
                </a:lnTo>
                <a:lnTo>
                  <a:pt x="130371" y="140352"/>
                </a:lnTo>
                <a:lnTo>
                  <a:pt x="136683" y="137840"/>
                </a:lnTo>
                <a:lnTo>
                  <a:pt x="143615" y="136723"/>
                </a:lnTo>
                <a:lnTo>
                  <a:pt x="148131" y="136425"/>
                </a:lnTo>
                <a:lnTo>
                  <a:pt x="153047" y="136227"/>
                </a:lnTo>
                <a:lnTo>
                  <a:pt x="158228" y="137047"/>
                </a:lnTo>
                <a:lnTo>
                  <a:pt x="163588" y="138546"/>
                </a:lnTo>
                <a:lnTo>
                  <a:pt x="169066" y="140498"/>
                </a:lnTo>
                <a:lnTo>
                  <a:pt x="173671" y="141799"/>
                </a:lnTo>
                <a:lnTo>
                  <a:pt x="181327" y="143245"/>
                </a:lnTo>
                <a:lnTo>
                  <a:pt x="185655" y="143631"/>
                </a:lnTo>
                <a:lnTo>
                  <a:pt x="190445" y="143888"/>
                </a:lnTo>
                <a:lnTo>
                  <a:pt x="195543" y="144059"/>
                </a:lnTo>
                <a:lnTo>
                  <a:pt x="200847" y="145126"/>
                </a:lnTo>
                <a:lnTo>
                  <a:pt x="206288" y="146790"/>
                </a:lnTo>
                <a:lnTo>
                  <a:pt x="211821" y="148852"/>
                </a:lnTo>
                <a:lnTo>
                  <a:pt x="216461" y="150226"/>
                </a:lnTo>
                <a:lnTo>
                  <a:pt x="224157" y="151753"/>
                </a:lnTo>
                <a:lnTo>
                  <a:pt x="230753" y="154972"/>
                </a:lnTo>
                <a:lnTo>
                  <a:pt x="233846" y="157164"/>
                </a:lnTo>
                <a:lnTo>
                  <a:pt x="237812" y="158625"/>
                </a:lnTo>
                <a:lnTo>
                  <a:pt x="242361" y="159599"/>
                </a:lnTo>
                <a:lnTo>
                  <a:pt x="247299" y="160248"/>
                </a:lnTo>
                <a:lnTo>
                  <a:pt x="255326" y="160970"/>
                </a:lnTo>
                <a:lnTo>
                  <a:pt x="265748" y="1615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69"/>
          <p:cNvSpPr/>
          <p:nvPr/>
        </p:nvSpPr>
        <p:spPr>
          <a:xfrm>
            <a:off x="6449377" y="3977640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0"/>
                </a:moveTo>
                <a:lnTo>
                  <a:pt x="12770" y="0"/>
                </a:lnTo>
                <a:lnTo>
                  <a:pt x="15181" y="952"/>
                </a:lnTo>
                <a:lnTo>
                  <a:pt x="17741" y="2539"/>
                </a:lnTo>
                <a:lnTo>
                  <a:pt x="20400" y="4550"/>
                </a:lnTo>
                <a:lnTo>
                  <a:pt x="24077" y="5891"/>
                </a:lnTo>
                <a:lnTo>
                  <a:pt x="28434" y="6785"/>
                </a:lnTo>
                <a:lnTo>
                  <a:pt x="33243" y="7381"/>
                </a:lnTo>
                <a:lnTo>
                  <a:pt x="37403" y="7778"/>
                </a:lnTo>
                <a:lnTo>
                  <a:pt x="41127" y="8043"/>
                </a:lnTo>
                <a:lnTo>
                  <a:pt x="44563" y="8219"/>
                </a:lnTo>
                <a:lnTo>
                  <a:pt x="53461" y="8415"/>
                </a:lnTo>
                <a:lnTo>
                  <a:pt x="195397" y="8572"/>
                </a:lnTo>
                <a:lnTo>
                  <a:pt x="198845" y="9525"/>
                </a:lnTo>
                <a:lnTo>
                  <a:pt x="201144" y="11112"/>
                </a:lnTo>
                <a:lnTo>
                  <a:pt x="20574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70"/>
          <p:cNvSpPr/>
          <p:nvPr/>
        </p:nvSpPr>
        <p:spPr>
          <a:xfrm>
            <a:off x="6543675" y="3909060"/>
            <a:ext cx="42863" cy="205741"/>
          </a:xfrm>
          <a:custGeom>
            <a:avLst/>
            <a:gdLst/>
            <a:ahLst/>
            <a:cxnLst/>
            <a:rect l="0" t="0" r="0" b="0"/>
            <a:pathLst>
              <a:path w="42863" h="205741">
                <a:moveTo>
                  <a:pt x="0" y="0"/>
                </a:moveTo>
                <a:lnTo>
                  <a:pt x="0" y="33243"/>
                </a:lnTo>
                <a:lnTo>
                  <a:pt x="952" y="38354"/>
                </a:lnTo>
                <a:lnTo>
                  <a:pt x="2540" y="43667"/>
                </a:lnTo>
                <a:lnTo>
                  <a:pt x="4550" y="49114"/>
                </a:lnTo>
                <a:lnTo>
                  <a:pt x="5891" y="54650"/>
                </a:lnTo>
                <a:lnTo>
                  <a:pt x="6784" y="60246"/>
                </a:lnTo>
                <a:lnTo>
                  <a:pt x="7380" y="65881"/>
                </a:lnTo>
                <a:lnTo>
                  <a:pt x="8730" y="71543"/>
                </a:lnTo>
                <a:lnTo>
                  <a:pt x="10583" y="77223"/>
                </a:lnTo>
                <a:lnTo>
                  <a:pt x="12770" y="82914"/>
                </a:lnTo>
                <a:lnTo>
                  <a:pt x="14228" y="89566"/>
                </a:lnTo>
                <a:lnTo>
                  <a:pt x="15200" y="96858"/>
                </a:lnTo>
                <a:lnTo>
                  <a:pt x="15848" y="104577"/>
                </a:lnTo>
                <a:lnTo>
                  <a:pt x="17233" y="111628"/>
                </a:lnTo>
                <a:lnTo>
                  <a:pt x="19108" y="118233"/>
                </a:lnTo>
                <a:lnTo>
                  <a:pt x="21311" y="124542"/>
                </a:lnTo>
                <a:lnTo>
                  <a:pt x="22780" y="130653"/>
                </a:lnTo>
                <a:lnTo>
                  <a:pt x="23759" y="136632"/>
                </a:lnTo>
                <a:lnTo>
                  <a:pt x="24411" y="142522"/>
                </a:lnTo>
                <a:lnTo>
                  <a:pt x="25799" y="148355"/>
                </a:lnTo>
                <a:lnTo>
                  <a:pt x="27677" y="154148"/>
                </a:lnTo>
                <a:lnTo>
                  <a:pt x="29881" y="159916"/>
                </a:lnTo>
                <a:lnTo>
                  <a:pt x="32304" y="164713"/>
                </a:lnTo>
                <a:lnTo>
                  <a:pt x="34870" y="168863"/>
                </a:lnTo>
                <a:lnTo>
                  <a:pt x="37534" y="172583"/>
                </a:lnTo>
                <a:lnTo>
                  <a:pt x="39310" y="176968"/>
                </a:lnTo>
                <a:lnTo>
                  <a:pt x="40495" y="181796"/>
                </a:lnTo>
                <a:lnTo>
                  <a:pt x="41284" y="186920"/>
                </a:lnTo>
                <a:lnTo>
                  <a:pt x="41810" y="191288"/>
                </a:lnTo>
                <a:lnTo>
                  <a:pt x="42160" y="195153"/>
                </a:lnTo>
                <a:lnTo>
                  <a:pt x="42862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71"/>
          <p:cNvSpPr/>
          <p:nvPr/>
        </p:nvSpPr>
        <p:spPr>
          <a:xfrm>
            <a:off x="6440804" y="4131945"/>
            <a:ext cx="214314" cy="25365"/>
          </a:xfrm>
          <a:custGeom>
            <a:avLst/>
            <a:gdLst/>
            <a:ahLst/>
            <a:cxnLst/>
            <a:rect l="0" t="0" r="0" b="0"/>
            <a:pathLst>
              <a:path w="214314" h="25365">
                <a:moveTo>
                  <a:pt x="0" y="0"/>
                </a:moveTo>
                <a:lnTo>
                  <a:pt x="4552" y="4550"/>
                </a:lnTo>
                <a:lnTo>
                  <a:pt x="6844" y="5891"/>
                </a:lnTo>
                <a:lnTo>
                  <a:pt x="9325" y="6785"/>
                </a:lnTo>
                <a:lnTo>
                  <a:pt x="11932" y="7381"/>
                </a:lnTo>
                <a:lnTo>
                  <a:pt x="17368" y="8042"/>
                </a:lnTo>
                <a:lnTo>
                  <a:pt x="23913" y="8337"/>
                </a:lnTo>
                <a:lnTo>
                  <a:pt x="33171" y="8468"/>
                </a:lnTo>
                <a:lnTo>
                  <a:pt x="38306" y="9455"/>
                </a:lnTo>
                <a:lnTo>
                  <a:pt x="43635" y="11066"/>
                </a:lnTo>
                <a:lnTo>
                  <a:pt x="49093" y="13092"/>
                </a:lnTo>
                <a:lnTo>
                  <a:pt x="53684" y="14443"/>
                </a:lnTo>
                <a:lnTo>
                  <a:pt x="57697" y="15344"/>
                </a:lnTo>
                <a:lnTo>
                  <a:pt x="61325" y="15944"/>
                </a:lnTo>
                <a:lnTo>
                  <a:pt x="66601" y="16344"/>
                </a:lnTo>
                <a:lnTo>
                  <a:pt x="72976" y="16611"/>
                </a:lnTo>
                <a:lnTo>
                  <a:pt x="93060" y="16987"/>
                </a:lnTo>
                <a:lnTo>
                  <a:pt x="116914" y="17113"/>
                </a:lnTo>
                <a:lnTo>
                  <a:pt x="122710" y="18076"/>
                </a:lnTo>
                <a:lnTo>
                  <a:pt x="128480" y="19671"/>
                </a:lnTo>
                <a:lnTo>
                  <a:pt x="134231" y="21686"/>
                </a:lnTo>
                <a:lnTo>
                  <a:pt x="139970" y="23030"/>
                </a:lnTo>
                <a:lnTo>
                  <a:pt x="145701" y="23926"/>
                </a:lnTo>
                <a:lnTo>
                  <a:pt x="151426" y="24523"/>
                </a:lnTo>
                <a:lnTo>
                  <a:pt x="157149" y="24921"/>
                </a:lnTo>
                <a:lnTo>
                  <a:pt x="162868" y="25186"/>
                </a:lnTo>
                <a:lnTo>
                  <a:pt x="168587" y="25364"/>
                </a:lnTo>
                <a:lnTo>
                  <a:pt x="174304" y="24529"/>
                </a:lnTo>
                <a:lnTo>
                  <a:pt x="180020" y="23020"/>
                </a:lnTo>
                <a:lnTo>
                  <a:pt x="185736" y="21062"/>
                </a:lnTo>
                <a:lnTo>
                  <a:pt x="190499" y="19756"/>
                </a:lnTo>
                <a:lnTo>
                  <a:pt x="194627" y="18886"/>
                </a:lnTo>
                <a:lnTo>
                  <a:pt x="198331" y="18305"/>
                </a:lnTo>
                <a:lnTo>
                  <a:pt x="204988" y="17661"/>
                </a:lnTo>
                <a:lnTo>
                  <a:pt x="214313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72"/>
          <p:cNvSpPr/>
          <p:nvPr/>
        </p:nvSpPr>
        <p:spPr>
          <a:xfrm>
            <a:off x="6827025" y="3806190"/>
            <a:ext cx="1551166" cy="342503"/>
          </a:xfrm>
          <a:custGeom>
            <a:avLst/>
            <a:gdLst/>
            <a:ahLst/>
            <a:cxnLst/>
            <a:rect l="0" t="0" r="0" b="0"/>
            <a:pathLst>
              <a:path w="1551166" h="342503">
                <a:moveTo>
                  <a:pt x="16687" y="240030"/>
                </a:moveTo>
                <a:lnTo>
                  <a:pt x="1086" y="240030"/>
                </a:lnTo>
                <a:lnTo>
                  <a:pt x="572" y="240982"/>
                </a:lnTo>
                <a:lnTo>
                  <a:pt x="0" y="244580"/>
                </a:lnTo>
                <a:lnTo>
                  <a:pt x="800" y="245921"/>
                </a:lnTo>
                <a:lnTo>
                  <a:pt x="2286" y="246815"/>
                </a:lnTo>
                <a:lnTo>
                  <a:pt x="4229" y="247411"/>
                </a:lnTo>
                <a:lnTo>
                  <a:pt x="5524" y="248760"/>
                </a:lnTo>
                <a:lnTo>
                  <a:pt x="6388" y="250613"/>
                </a:lnTo>
                <a:lnTo>
                  <a:pt x="6964" y="252800"/>
                </a:lnTo>
                <a:lnTo>
                  <a:pt x="8300" y="254258"/>
                </a:lnTo>
                <a:lnTo>
                  <a:pt x="10143" y="255230"/>
                </a:lnTo>
                <a:lnTo>
                  <a:pt x="12324" y="255879"/>
                </a:lnTo>
                <a:lnTo>
                  <a:pt x="13779" y="257263"/>
                </a:lnTo>
                <a:lnTo>
                  <a:pt x="14748" y="259138"/>
                </a:lnTo>
                <a:lnTo>
                  <a:pt x="18653" y="268869"/>
                </a:lnTo>
                <a:lnTo>
                  <a:pt x="23276" y="277612"/>
                </a:lnTo>
                <a:lnTo>
                  <a:pt x="28505" y="284673"/>
                </a:lnTo>
                <a:lnTo>
                  <a:pt x="36545" y="293526"/>
                </a:lnTo>
                <a:lnTo>
                  <a:pt x="52677" y="310181"/>
                </a:lnTo>
                <a:lnTo>
                  <a:pt x="70877" y="328499"/>
                </a:lnTo>
                <a:lnTo>
                  <a:pt x="73769" y="330442"/>
                </a:lnTo>
                <a:lnTo>
                  <a:pt x="82389" y="334128"/>
                </a:lnTo>
                <a:lnTo>
                  <a:pt x="90976" y="339877"/>
                </a:lnTo>
                <a:lnTo>
                  <a:pt x="96695" y="341556"/>
                </a:lnTo>
                <a:lnTo>
                  <a:pt x="105269" y="342502"/>
                </a:lnTo>
                <a:lnTo>
                  <a:pt x="107175" y="341682"/>
                </a:lnTo>
                <a:lnTo>
                  <a:pt x="108444" y="340183"/>
                </a:lnTo>
                <a:lnTo>
                  <a:pt x="113302" y="329761"/>
                </a:lnTo>
                <a:lnTo>
                  <a:pt x="116777" y="321820"/>
                </a:lnTo>
                <a:lnTo>
                  <a:pt x="118321" y="315116"/>
                </a:lnTo>
                <a:lnTo>
                  <a:pt x="119008" y="306421"/>
                </a:lnTo>
                <a:lnTo>
                  <a:pt x="119313" y="296207"/>
                </a:lnTo>
                <a:lnTo>
                  <a:pt x="119543" y="257118"/>
                </a:lnTo>
                <a:lnTo>
                  <a:pt x="119557" y="118749"/>
                </a:lnTo>
                <a:lnTo>
                  <a:pt x="118605" y="115360"/>
                </a:lnTo>
                <a:lnTo>
                  <a:pt x="113666" y="106042"/>
                </a:lnTo>
                <a:lnTo>
                  <a:pt x="112177" y="100152"/>
                </a:lnTo>
                <a:lnTo>
                  <a:pt x="111339" y="91481"/>
                </a:lnTo>
                <a:lnTo>
                  <a:pt x="111089" y="82879"/>
                </a:lnTo>
                <a:lnTo>
                  <a:pt x="110994" y="70274"/>
                </a:lnTo>
                <a:lnTo>
                  <a:pt x="113529" y="66793"/>
                </a:lnTo>
                <a:lnTo>
                  <a:pt x="121567" y="58063"/>
                </a:lnTo>
                <a:lnTo>
                  <a:pt x="123756" y="55854"/>
                </a:lnTo>
                <a:lnTo>
                  <a:pt x="127118" y="54380"/>
                </a:lnTo>
                <a:lnTo>
                  <a:pt x="140001" y="51355"/>
                </a:lnTo>
                <a:lnTo>
                  <a:pt x="151226" y="45802"/>
                </a:lnTo>
                <a:lnTo>
                  <a:pt x="171604" y="40903"/>
                </a:lnTo>
                <a:lnTo>
                  <a:pt x="177114" y="38698"/>
                </a:lnTo>
                <a:lnTo>
                  <a:pt x="224514" y="28656"/>
                </a:lnTo>
                <a:lnTo>
                  <a:pt x="266351" y="25023"/>
                </a:lnTo>
                <a:lnTo>
                  <a:pt x="308292" y="18370"/>
                </a:lnTo>
                <a:lnTo>
                  <a:pt x="348361" y="16434"/>
                </a:lnTo>
                <a:lnTo>
                  <a:pt x="393528" y="9796"/>
                </a:lnTo>
                <a:lnTo>
                  <a:pt x="433989" y="8814"/>
                </a:lnTo>
                <a:lnTo>
                  <a:pt x="551157" y="8575"/>
                </a:lnTo>
                <a:lnTo>
                  <a:pt x="597735" y="2681"/>
                </a:lnTo>
                <a:lnTo>
                  <a:pt x="637900" y="794"/>
                </a:lnTo>
                <a:lnTo>
                  <a:pt x="691599" y="157"/>
                </a:lnTo>
                <a:lnTo>
                  <a:pt x="1068352" y="0"/>
                </a:lnTo>
                <a:lnTo>
                  <a:pt x="1111140" y="4551"/>
                </a:lnTo>
                <a:lnTo>
                  <a:pt x="1153981" y="7381"/>
                </a:lnTo>
                <a:lnTo>
                  <a:pt x="1196837" y="8219"/>
                </a:lnTo>
                <a:lnTo>
                  <a:pt x="1235148" y="8467"/>
                </a:lnTo>
                <a:lnTo>
                  <a:pt x="1275178" y="13092"/>
                </a:lnTo>
                <a:lnTo>
                  <a:pt x="1312652" y="15944"/>
                </a:lnTo>
                <a:lnTo>
                  <a:pt x="1359448" y="16907"/>
                </a:lnTo>
                <a:lnTo>
                  <a:pt x="1446591" y="17135"/>
                </a:lnTo>
                <a:lnTo>
                  <a:pt x="1462142" y="19681"/>
                </a:lnTo>
                <a:lnTo>
                  <a:pt x="1481607" y="23928"/>
                </a:lnTo>
                <a:lnTo>
                  <a:pt x="1527785" y="25686"/>
                </a:lnTo>
                <a:lnTo>
                  <a:pt x="1551165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73"/>
          <p:cNvSpPr/>
          <p:nvPr/>
        </p:nvSpPr>
        <p:spPr>
          <a:xfrm>
            <a:off x="7229475" y="3891915"/>
            <a:ext cx="1" cy="222886"/>
          </a:xfrm>
          <a:custGeom>
            <a:avLst/>
            <a:gdLst/>
            <a:ahLst/>
            <a:cxnLst/>
            <a:rect l="0" t="0" r="0" b="0"/>
            <a:pathLst>
              <a:path w="1" h="222886">
                <a:moveTo>
                  <a:pt x="0" y="0"/>
                </a:move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74"/>
          <p:cNvSpPr/>
          <p:nvPr/>
        </p:nvSpPr>
        <p:spPr>
          <a:xfrm>
            <a:off x="7315200" y="3926208"/>
            <a:ext cx="162343" cy="188592"/>
          </a:xfrm>
          <a:custGeom>
            <a:avLst/>
            <a:gdLst/>
            <a:ahLst/>
            <a:cxnLst/>
            <a:rect l="0" t="0" r="0" b="0"/>
            <a:pathLst>
              <a:path w="162343" h="188592">
                <a:moveTo>
                  <a:pt x="0" y="8569"/>
                </a:moveTo>
                <a:lnTo>
                  <a:pt x="7380" y="1188"/>
                </a:lnTo>
                <a:lnTo>
                  <a:pt x="10583" y="526"/>
                </a:lnTo>
                <a:lnTo>
                  <a:pt x="12770" y="350"/>
                </a:lnTo>
                <a:lnTo>
                  <a:pt x="16133" y="232"/>
                </a:lnTo>
                <a:lnTo>
                  <a:pt x="32679" y="43"/>
                </a:lnTo>
                <a:lnTo>
                  <a:pt x="54198" y="0"/>
                </a:lnTo>
                <a:lnTo>
                  <a:pt x="57087" y="951"/>
                </a:lnTo>
                <a:lnTo>
                  <a:pt x="59965" y="2538"/>
                </a:lnTo>
                <a:lnTo>
                  <a:pt x="62837" y="4548"/>
                </a:lnTo>
                <a:lnTo>
                  <a:pt x="65703" y="5889"/>
                </a:lnTo>
                <a:lnTo>
                  <a:pt x="68567" y="6782"/>
                </a:lnTo>
                <a:lnTo>
                  <a:pt x="71429" y="7378"/>
                </a:lnTo>
                <a:lnTo>
                  <a:pt x="73337" y="8727"/>
                </a:lnTo>
                <a:lnTo>
                  <a:pt x="74609" y="10579"/>
                </a:lnTo>
                <a:lnTo>
                  <a:pt x="75457" y="12767"/>
                </a:lnTo>
                <a:lnTo>
                  <a:pt x="78939" y="17737"/>
                </a:lnTo>
                <a:lnTo>
                  <a:pt x="81201" y="20396"/>
                </a:lnTo>
                <a:lnTo>
                  <a:pt x="82708" y="23121"/>
                </a:lnTo>
                <a:lnTo>
                  <a:pt x="84384" y="28689"/>
                </a:lnTo>
                <a:lnTo>
                  <a:pt x="85129" y="34339"/>
                </a:lnTo>
                <a:lnTo>
                  <a:pt x="85328" y="37179"/>
                </a:lnTo>
                <a:lnTo>
                  <a:pt x="84508" y="40025"/>
                </a:lnTo>
                <a:lnTo>
                  <a:pt x="81057" y="45727"/>
                </a:lnTo>
                <a:lnTo>
                  <a:pt x="76348" y="51436"/>
                </a:lnTo>
                <a:lnTo>
                  <a:pt x="73759" y="54292"/>
                </a:lnTo>
                <a:lnTo>
                  <a:pt x="68342" y="60006"/>
                </a:lnTo>
                <a:lnTo>
                  <a:pt x="65563" y="62862"/>
                </a:lnTo>
                <a:lnTo>
                  <a:pt x="63711" y="65720"/>
                </a:lnTo>
                <a:lnTo>
                  <a:pt x="61654" y="71434"/>
                </a:lnTo>
                <a:lnTo>
                  <a:pt x="60152" y="73339"/>
                </a:lnTo>
                <a:lnTo>
                  <a:pt x="58199" y="74609"/>
                </a:lnTo>
                <a:lnTo>
                  <a:pt x="53488" y="76020"/>
                </a:lnTo>
                <a:lnTo>
                  <a:pt x="50899" y="76397"/>
                </a:lnTo>
                <a:lnTo>
                  <a:pt x="42904" y="77146"/>
                </a:lnTo>
                <a:lnTo>
                  <a:pt x="55633" y="77149"/>
                </a:lnTo>
                <a:lnTo>
                  <a:pt x="58044" y="76196"/>
                </a:lnTo>
                <a:lnTo>
                  <a:pt x="60604" y="74609"/>
                </a:lnTo>
                <a:lnTo>
                  <a:pt x="63262" y="72598"/>
                </a:lnTo>
                <a:lnTo>
                  <a:pt x="65987" y="71258"/>
                </a:lnTo>
                <a:lnTo>
                  <a:pt x="68757" y="70364"/>
                </a:lnTo>
                <a:lnTo>
                  <a:pt x="71555" y="69768"/>
                </a:lnTo>
                <a:lnTo>
                  <a:pt x="75325" y="69371"/>
                </a:lnTo>
                <a:lnTo>
                  <a:pt x="79744" y="69106"/>
                </a:lnTo>
                <a:lnTo>
                  <a:pt x="88782" y="68812"/>
                </a:lnTo>
                <a:lnTo>
                  <a:pt x="100177" y="68646"/>
                </a:lnTo>
                <a:lnTo>
                  <a:pt x="121577" y="68586"/>
                </a:lnTo>
                <a:lnTo>
                  <a:pt x="125819" y="69535"/>
                </a:lnTo>
                <a:lnTo>
                  <a:pt x="130551" y="71121"/>
                </a:lnTo>
                <a:lnTo>
                  <a:pt x="135612" y="73130"/>
                </a:lnTo>
                <a:lnTo>
                  <a:pt x="139937" y="75422"/>
                </a:lnTo>
                <a:lnTo>
                  <a:pt x="143774" y="77903"/>
                </a:lnTo>
                <a:lnTo>
                  <a:pt x="147284" y="80509"/>
                </a:lnTo>
                <a:lnTo>
                  <a:pt x="150577" y="82246"/>
                </a:lnTo>
                <a:lnTo>
                  <a:pt x="153724" y="83405"/>
                </a:lnTo>
                <a:lnTo>
                  <a:pt x="156775" y="84177"/>
                </a:lnTo>
                <a:lnTo>
                  <a:pt x="158809" y="86597"/>
                </a:lnTo>
                <a:lnTo>
                  <a:pt x="160165" y="90115"/>
                </a:lnTo>
                <a:lnTo>
                  <a:pt x="161070" y="94366"/>
                </a:lnTo>
                <a:lnTo>
                  <a:pt x="161672" y="98152"/>
                </a:lnTo>
                <a:lnTo>
                  <a:pt x="162074" y="101628"/>
                </a:lnTo>
                <a:lnTo>
                  <a:pt x="162342" y="104899"/>
                </a:lnTo>
                <a:lnTo>
                  <a:pt x="161567" y="108984"/>
                </a:lnTo>
                <a:lnTo>
                  <a:pt x="160099" y="113612"/>
                </a:lnTo>
                <a:lnTo>
                  <a:pt x="158167" y="118603"/>
                </a:lnTo>
                <a:lnTo>
                  <a:pt x="155927" y="122882"/>
                </a:lnTo>
                <a:lnTo>
                  <a:pt x="153482" y="126688"/>
                </a:lnTo>
                <a:lnTo>
                  <a:pt x="150898" y="130178"/>
                </a:lnTo>
                <a:lnTo>
                  <a:pt x="148224" y="134409"/>
                </a:lnTo>
                <a:lnTo>
                  <a:pt x="145488" y="139135"/>
                </a:lnTo>
                <a:lnTo>
                  <a:pt x="142712" y="144190"/>
                </a:lnTo>
                <a:lnTo>
                  <a:pt x="139909" y="148513"/>
                </a:lnTo>
                <a:lnTo>
                  <a:pt x="137087" y="152348"/>
                </a:lnTo>
                <a:lnTo>
                  <a:pt x="134253" y="155857"/>
                </a:lnTo>
                <a:lnTo>
                  <a:pt x="130460" y="159148"/>
                </a:lnTo>
                <a:lnTo>
                  <a:pt x="126026" y="162295"/>
                </a:lnTo>
                <a:lnTo>
                  <a:pt x="121164" y="165346"/>
                </a:lnTo>
                <a:lnTo>
                  <a:pt x="116971" y="168332"/>
                </a:lnTo>
                <a:lnTo>
                  <a:pt x="113223" y="171275"/>
                </a:lnTo>
                <a:lnTo>
                  <a:pt x="109772" y="174190"/>
                </a:lnTo>
                <a:lnTo>
                  <a:pt x="106519" y="177085"/>
                </a:lnTo>
                <a:lnTo>
                  <a:pt x="100364" y="182843"/>
                </a:lnTo>
                <a:lnTo>
                  <a:pt x="97389" y="184759"/>
                </a:lnTo>
                <a:lnTo>
                  <a:pt x="94453" y="186037"/>
                </a:lnTo>
                <a:lnTo>
                  <a:pt x="87449" y="188087"/>
                </a:lnTo>
                <a:lnTo>
                  <a:pt x="83951" y="188367"/>
                </a:lnTo>
                <a:lnTo>
                  <a:pt x="79221" y="188492"/>
                </a:lnTo>
                <a:lnTo>
                  <a:pt x="61338" y="188591"/>
                </a:lnTo>
                <a:lnTo>
                  <a:pt x="60895" y="187638"/>
                </a:lnTo>
                <a:lnTo>
                  <a:pt x="60183" y="181806"/>
                </a:lnTo>
                <a:lnTo>
                  <a:pt x="60007" y="180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75"/>
          <p:cNvSpPr/>
          <p:nvPr/>
        </p:nvSpPr>
        <p:spPr>
          <a:xfrm>
            <a:off x="7538084" y="3921288"/>
            <a:ext cx="325757" cy="164155"/>
          </a:xfrm>
          <a:custGeom>
            <a:avLst/>
            <a:gdLst/>
            <a:ahLst/>
            <a:cxnLst/>
            <a:rect l="0" t="0" r="0" b="0"/>
            <a:pathLst>
              <a:path w="325757" h="164155">
                <a:moveTo>
                  <a:pt x="0" y="30634"/>
                </a:moveTo>
                <a:lnTo>
                  <a:pt x="13020" y="30634"/>
                </a:lnTo>
                <a:lnTo>
                  <a:pt x="14395" y="29682"/>
                </a:lnTo>
                <a:lnTo>
                  <a:pt x="15312" y="28094"/>
                </a:lnTo>
                <a:lnTo>
                  <a:pt x="15923" y="26083"/>
                </a:lnTo>
                <a:lnTo>
                  <a:pt x="17283" y="24743"/>
                </a:lnTo>
                <a:lnTo>
                  <a:pt x="19143" y="23849"/>
                </a:lnTo>
                <a:lnTo>
                  <a:pt x="21335" y="23253"/>
                </a:lnTo>
                <a:lnTo>
                  <a:pt x="26310" y="20051"/>
                </a:lnTo>
                <a:lnTo>
                  <a:pt x="28970" y="17864"/>
                </a:lnTo>
                <a:lnTo>
                  <a:pt x="31696" y="16406"/>
                </a:lnTo>
                <a:lnTo>
                  <a:pt x="40084" y="13401"/>
                </a:lnTo>
                <a:lnTo>
                  <a:pt x="45756" y="9323"/>
                </a:lnTo>
                <a:lnTo>
                  <a:pt x="49553" y="7854"/>
                </a:lnTo>
                <a:lnTo>
                  <a:pt x="58854" y="6222"/>
                </a:lnTo>
                <a:lnTo>
                  <a:pt x="66798" y="5497"/>
                </a:lnTo>
                <a:lnTo>
                  <a:pt x="74455" y="5174"/>
                </a:lnTo>
                <a:lnTo>
                  <a:pt x="84209" y="5032"/>
                </a:lnTo>
                <a:lnTo>
                  <a:pt x="89477" y="4041"/>
                </a:lnTo>
                <a:lnTo>
                  <a:pt x="94895" y="2427"/>
                </a:lnTo>
                <a:lnTo>
                  <a:pt x="100410" y="400"/>
                </a:lnTo>
                <a:lnTo>
                  <a:pt x="105040" y="0"/>
                </a:lnTo>
                <a:lnTo>
                  <a:pt x="109080" y="686"/>
                </a:lnTo>
                <a:lnTo>
                  <a:pt x="117856" y="4081"/>
                </a:lnTo>
                <a:lnTo>
                  <a:pt x="123927" y="4669"/>
                </a:lnTo>
                <a:lnTo>
                  <a:pt x="126433" y="5704"/>
                </a:lnTo>
                <a:lnTo>
                  <a:pt x="131757" y="9394"/>
                </a:lnTo>
                <a:lnTo>
                  <a:pt x="137299" y="14209"/>
                </a:lnTo>
                <a:lnTo>
                  <a:pt x="140110" y="16827"/>
                </a:lnTo>
                <a:lnTo>
                  <a:pt x="141985" y="19524"/>
                </a:lnTo>
                <a:lnTo>
                  <a:pt x="143234" y="22275"/>
                </a:lnTo>
                <a:lnTo>
                  <a:pt x="144068" y="25061"/>
                </a:lnTo>
                <a:lnTo>
                  <a:pt x="144623" y="28824"/>
                </a:lnTo>
                <a:lnTo>
                  <a:pt x="144993" y="33238"/>
                </a:lnTo>
                <a:lnTo>
                  <a:pt x="145240" y="38085"/>
                </a:lnTo>
                <a:lnTo>
                  <a:pt x="144452" y="42268"/>
                </a:lnTo>
                <a:lnTo>
                  <a:pt x="142974" y="46010"/>
                </a:lnTo>
                <a:lnTo>
                  <a:pt x="141037" y="49458"/>
                </a:lnTo>
                <a:lnTo>
                  <a:pt x="136343" y="58367"/>
                </a:lnTo>
                <a:lnTo>
                  <a:pt x="125569" y="79610"/>
                </a:lnTo>
                <a:lnTo>
                  <a:pt x="122766" y="84239"/>
                </a:lnTo>
                <a:lnTo>
                  <a:pt x="119944" y="88279"/>
                </a:lnTo>
                <a:lnTo>
                  <a:pt x="117110" y="91924"/>
                </a:lnTo>
                <a:lnTo>
                  <a:pt x="114269" y="96259"/>
                </a:lnTo>
                <a:lnTo>
                  <a:pt x="111422" y="101054"/>
                </a:lnTo>
                <a:lnTo>
                  <a:pt x="108571" y="106156"/>
                </a:lnTo>
                <a:lnTo>
                  <a:pt x="105719" y="110510"/>
                </a:lnTo>
                <a:lnTo>
                  <a:pt x="102865" y="114364"/>
                </a:lnTo>
                <a:lnTo>
                  <a:pt x="100008" y="117887"/>
                </a:lnTo>
                <a:lnTo>
                  <a:pt x="97153" y="121188"/>
                </a:lnTo>
                <a:lnTo>
                  <a:pt x="94296" y="124341"/>
                </a:lnTo>
                <a:lnTo>
                  <a:pt x="88583" y="130384"/>
                </a:lnTo>
                <a:lnTo>
                  <a:pt x="78846" y="140348"/>
                </a:lnTo>
                <a:lnTo>
                  <a:pt x="78282" y="141877"/>
                </a:lnTo>
                <a:lnTo>
                  <a:pt x="77655" y="146115"/>
                </a:lnTo>
                <a:lnTo>
                  <a:pt x="77252" y="150706"/>
                </a:lnTo>
                <a:lnTo>
                  <a:pt x="77154" y="159107"/>
                </a:lnTo>
                <a:lnTo>
                  <a:pt x="81704" y="159188"/>
                </a:lnTo>
                <a:lnTo>
                  <a:pt x="83998" y="160152"/>
                </a:lnTo>
                <a:lnTo>
                  <a:pt x="89085" y="163763"/>
                </a:lnTo>
                <a:lnTo>
                  <a:pt x="91775" y="164154"/>
                </a:lnTo>
                <a:lnTo>
                  <a:pt x="94521" y="163462"/>
                </a:lnTo>
                <a:lnTo>
                  <a:pt x="100112" y="161106"/>
                </a:lnTo>
                <a:lnTo>
                  <a:pt x="108615" y="159780"/>
                </a:lnTo>
                <a:lnTo>
                  <a:pt x="118119" y="159387"/>
                </a:lnTo>
                <a:lnTo>
                  <a:pt x="127428" y="159295"/>
                </a:lnTo>
                <a:lnTo>
                  <a:pt x="132577" y="158318"/>
                </a:lnTo>
                <a:lnTo>
                  <a:pt x="137915" y="156714"/>
                </a:lnTo>
                <a:lnTo>
                  <a:pt x="143378" y="154693"/>
                </a:lnTo>
                <a:lnTo>
                  <a:pt x="148925" y="153345"/>
                </a:lnTo>
                <a:lnTo>
                  <a:pt x="154529" y="152446"/>
                </a:lnTo>
                <a:lnTo>
                  <a:pt x="160170" y="151847"/>
                </a:lnTo>
                <a:lnTo>
                  <a:pt x="165834" y="150495"/>
                </a:lnTo>
                <a:lnTo>
                  <a:pt x="171517" y="148642"/>
                </a:lnTo>
                <a:lnTo>
                  <a:pt x="177210" y="146454"/>
                </a:lnTo>
                <a:lnTo>
                  <a:pt x="182910" y="144994"/>
                </a:lnTo>
                <a:lnTo>
                  <a:pt x="188615" y="144022"/>
                </a:lnTo>
                <a:lnTo>
                  <a:pt x="194324" y="143373"/>
                </a:lnTo>
                <a:lnTo>
                  <a:pt x="200987" y="142941"/>
                </a:lnTo>
                <a:lnTo>
                  <a:pt x="208287" y="142653"/>
                </a:lnTo>
                <a:lnTo>
                  <a:pt x="216010" y="142461"/>
                </a:lnTo>
                <a:lnTo>
                  <a:pt x="223064" y="141380"/>
                </a:lnTo>
                <a:lnTo>
                  <a:pt x="229672" y="139707"/>
                </a:lnTo>
                <a:lnTo>
                  <a:pt x="235982" y="137640"/>
                </a:lnTo>
                <a:lnTo>
                  <a:pt x="245533" y="135342"/>
                </a:lnTo>
                <a:lnTo>
                  <a:pt x="249415" y="134729"/>
                </a:lnTo>
                <a:lnTo>
                  <a:pt x="258806" y="136589"/>
                </a:lnTo>
                <a:lnTo>
                  <a:pt x="263977" y="138418"/>
                </a:lnTo>
                <a:lnTo>
                  <a:pt x="269330" y="139638"/>
                </a:lnTo>
                <a:lnTo>
                  <a:pt x="274804" y="140451"/>
                </a:lnTo>
                <a:lnTo>
                  <a:pt x="280358" y="140993"/>
                </a:lnTo>
                <a:lnTo>
                  <a:pt x="289069" y="141595"/>
                </a:lnTo>
                <a:lnTo>
                  <a:pt x="296116" y="141863"/>
                </a:lnTo>
                <a:lnTo>
                  <a:pt x="305438" y="142013"/>
                </a:lnTo>
                <a:lnTo>
                  <a:pt x="325756" y="1420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76"/>
          <p:cNvSpPr/>
          <p:nvPr/>
        </p:nvSpPr>
        <p:spPr>
          <a:xfrm>
            <a:off x="5626417" y="4294822"/>
            <a:ext cx="2314576" cy="60008"/>
          </a:xfrm>
          <a:custGeom>
            <a:avLst/>
            <a:gdLst/>
            <a:ahLst/>
            <a:cxnLst/>
            <a:rect l="0" t="0" r="0" b="0"/>
            <a:pathLst>
              <a:path w="2314576" h="60008">
                <a:moveTo>
                  <a:pt x="0" y="42863"/>
                </a:moveTo>
                <a:lnTo>
                  <a:pt x="8219" y="34643"/>
                </a:lnTo>
                <a:lnTo>
                  <a:pt x="36426" y="34291"/>
                </a:lnTo>
                <a:lnTo>
                  <a:pt x="39524" y="33339"/>
                </a:lnTo>
                <a:lnTo>
                  <a:pt x="42542" y="31751"/>
                </a:lnTo>
                <a:lnTo>
                  <a:pt x="45506" y="29740"/>
                </a:lnTo>
                <a:lnTo>
                  <a:pt x="49388" y="28399"/>
                </a:lnTo>
                <a:lnTo>
                  <a:pt x="58780" y="26909"/>
                </a:lnTo>
                <a:lnTo>
                  <a:pt x="108627" y="25749"/>
                </a:lnTo>
                <a:lnTo>
                  <a:pt x="114329" y="24786"/>
                </a:lnTo>
                <a:lnTo>
                  <a:pt x="120034" y="23191"/>
                </a:lnTo>
                <a:lnTo>
                  <a:pt x="125743" y="21176"/>
                </a:lnTo>
                <a:lnTo>
                  <a:pt x="131454" y="19832"/>
                </a:lnTo>
                <a:lnTo>
                  <a:pt x="142879" y="18339"/>
                </a:lnTo>
                <a:lnTo>
                  <a:pt x="214462" y="17176"/>
                </a:lnTo>
                <a:lnTo>
                  <a:pt x="222984" y="16213"/>
                </a:lnTo>
                <a:lnTo>
                  <a:pt x="231524" y="14619"/>
                </a:lnTo>
                <a:lnTo>
                  <a:pt x="240074" y="12603"/>
                </a:lnTo>
                <a:lnTo>
                  <a:pt x="248632" y="11260"/>
                </a:lnTo>
                <a:lnTo>
                  <a:pt x="265760" y="9767"/>
                </a:lnTo>
                <a:lnTo>
                  <a:pt x="331647" y="8642"/>
                </a:lnTo>
                <a:lnTo>
                  <a:pt x="410184" y="8575"/>
                </a:lnTo>
                <a:lnTo>
                  <a:pt x="420141" y="7622"/>
                </a:lnTo>
                <a:lnTo>
                  <a:pt x="430589" y="6034"/>
                </a:lnTo>
                <a:lnTo>
                  <a:pt x="441364" y="4022"/>
                </a:lnTo>
                <a:lnTo>
                  <a:pt x="463497" y="4328"/>
                </a:lnTo>
                <a:lnTo>
                  <a:pt x="486034" y="5734"/>
                </a:lnTo>
                <a:lnTo>
                  <a:pt x="497378" y="4775"/>
                </a:lnTo>
                <a:lnTo>
                  <a:pt x="508750" y="3183"/>
                </a:lnTo>
                <a:lnTo>
                  <a:pt x="531546" y="1415"/>
                </a:lnTo>
                <a:lnTo>
                  <a:pt x="600080" y="124"/>
                </a:lnTo>
                <a:lnTo>
                  <a:pt x="965807" y="0"/>
                </a:lnTo>
                <a:lnTo>
                  <a:pt x="976294" y="953"/>
                </a:lnTo>
                <a:lnTo>
                  <a:pt x="987095" y="2540"/>
                </a:lnTo>
                <a:lnTo>
                  <a:pt x="998106" y="4551"/>
                </a:lnTo>
                <a:lnTo>
                  <a:pt x="1009257" y="5891"/>
                </a:lnTo>
                <a:lnTo>
                  <a:pt x="1031806" y="7381"/>
                </a:lnTo>
                <a:lnTo>
                  <a:pt x="1100160" y="8468"/>
                </a:lnTo>
                <a:lnTo>
                  <a:pt x="1348635" y="8573"/>
                </a:lnTo>
                <a:lnTo>
                  <a:pt x="1360100" y="7620"/>
                </a:lnTo>
                <a:lnTo>
                  <a:pt x="1371554" y="6032"/>
                </a:lnTo>
                <a:lnTo>
                  <a:pt x="1382999" y="4022"/>
                </a:lnTo>
                <a:lnTo>
                  <a:pt x="1394439" y="2681"/>
                </a:lnTo>
                <a:lnTo>
                  <a:pt x="1417311" y="1192"/>
                </a:lnTo>
                <a:lnTo>
                  <a:pt x="1477009" y="157"/>
                </a:lnTo>
                <a:lnTo>
                  <a:pt x="1777356" y="0"/>
                </a:lnTo>
                <a:lnTo>
                  <a:pt x="1788789" y="953"/>
                </a:lnTo>
                <a:lnTo>
                  <a:pt x="1800221" y="2540"/>
                </a:lnTo>
                <a:lnTo>
                  <a:pt x="1811653" y="4551"/>
                </a:lnTo>
                <a:lnTo>
                  <a:pt x="1823084" y="5891"/>
                </a:lnTo>
                <a:lnTo>
                  <a:pt x="1845944" y="7381"/>
                </a:lnTo>
                <a:lnTo>
                  <a:pt x="1914525" y="8468"/>
                </a:lnTo>
                <a:lnTo>
                  <a:pt x="1925955" y="9455"/>
                </a:lnTo>
                <a:lnTo>
                  <a:pt x="1937385" y="11066"/>
                </a:lnTo>
                <a:lnTo>
                  <a:pt x="1948815" y="13093"/>
                </a:lnTo>
                <a:lnTo>
                  <a:pt x="1959292" y="14444"/>
                </a:lnTo>
                <a:lnTo>
                  <a:pt x="1978554" y="15944"/>
                </a:lnTo>
                <a:lnTo>
                  <a:pt x="2010014" y="16790"/>
                </a:lnTo>
                <a:lnTo>
                  <a:pt x="2021047" y="17861"/>
                </a:lnTo>
                <a:lnTo>
                  <a:pt x="2032213" y="19527"/>
                </a:lnTo>
                <a:lnTo>
                  <a:pt x="2043466" y="21591"/>
                </a:lnTo>
                <a:lnTo>
                  <a:pt x="2053826" y="22966"/>
                </a:lnTo>
                <a:lnTo>
                  <a:pt x="2072957" y="24495"/>
                </a:lnTo>
                <a:lnTo>
                  <a:pt x="2099792" y="25355"/>
                </a:lnTo>
                <a:lnTo>
                  <a:pt x="2108521" y="26428"/>
                </a:lnTo>
                <a:lnTo>
                  <a:pt x="2117198" y="28097"/>
                </a:lnTo>
                <a:lnTo>
                  <a:pt x="2125840" y="30161"/>
                </a:lnTo>
                <a:lnTo>
                  <a:pt x="2133507" y="31537"/>
                </a:lnTo>
                <a:lnTo>
                  <a:pt x="2147106" y="33066"/>
                </a:lnTo>
                <a:lnTo>
                  <a:pt x="2170022" y="33928"/>
                </a:lnTo>
                <a:lnTo>
                  <a:pt x="2177249" y="35001"/>
                </a:lnTo>
                <a:lnTo>
                  <a:pt x="2183972" y="36669"/>
                </a:lnTo>
                <a:lnTo>
                  <a:pt x="2190359" y="38734"/>
                </a:lnTo>
                <a:lnTo>
                  <a:pt x="2196521" y="40110"/>
                </a:lnTo>
                <a:lnTo>
                  <a:pt x="2208449" y="41639"/>
                </a:lnTo>
                <a:lnTo>
                  <a:pt x="2225875" y="42500"/>
                </a:lnTo>
                <a:lnTo>
                  <a:pt x="2231629" y="43574"/>
                </a:lnTo>
                <a:lnTo>
                  <a:pt x="2237370" y="45242"/>
                </a:lnTo>
                <a:lnTo>
                  <a:pt x="2243103" y="47306"/>
                </a:lnTo>
                <a:lnTo>
                  <a:pt x="2247876" y="48683"/>
                </a:lnTo>
                <a:lnTo>
                  <a:pt x="2255722" y="50212"/>
                </a:lnTo>
                <a:lnTo>
                  <a:pt x="2270043" y="51073"/>
                </a:lnTo>
                <a:lnTo>
                  <a:pt x="2274410" y="52146"/>
                </a:lnTo>
                <a:lnTo>
                  <a:pt x="2278274" y="53814"/>
                </a:lnTo>
                <a:lnTo>
                  <a:pt x="2281801" y="55879"/>
                </a:lnTo>
                <a:lnTo>
                  <a:pt x="2285106" y="57255"/>
                </a:lnTo>
                <a:lnTo>
                  <a:pt x="2291318" y="58784"/>
                </a:lnTo>
                <a:lnTo>
                  <a:pt x="2297175" y="59766"/>
                </a:lnTo>
                <a:lnTo>
                  <a:pt x="2314575" y="600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77"/>
          <p:cNvSpPr/>
          <p:nvPr/>
        </p:nvSpPr>
        <p:spPr>
          <a:xfrm>
            <a:off x="6415088" y="4431982"/>
            <a:ext cx="197050" cy="222886"/>
          </a:xfrm>
          <a:custGeom>
            <a:avLst/>
            <a:gdLst/>
            <a:ahLst/>
            <a:cxnLst/>
            <a:rect l="0" t="0" r="0" b="0"/>
            <a:pathLst>
              <a:path w="197050" h="222886">
                <a:moveTo>
                  <a:pt x="51434" y="0"/>
                </a:moveTo>
                <a:lnTo>
                  <a:pt x="42893" y="0"/>
                </a:lnTo>
                <a:lnTo>
                  <a:pt x="30092" y="12770"/>
                </a:lnTo>
                <a:lnTo>
                  <a:pt x="28633" y="15181"/>
                </a:lnTo>
                <a:lnTo>
                  <a:pt x="27013" y="20400"/>
                </a:lnTo>
                <a:lnTo>
                  <a:pt x="23753" y="25895"/>
                </a:lnTo>
                <a:lnTo>
                  <a:pt x="21550" y="28693"/>
                </a:lnTo>
                <a:lnTo>
                  <a:pt x="20081" y="32464"/>
                </a:lnTo>
                <a:lnTo>
                  <a:pt x="19102" y="36883"/>
                </a:lnTo>
                <a:lnTo>
                  <a:pt x="18449" y="41734"/>
                </a:lnTo>
                <a:lnTo>
                  <a:pt x="17062" y="45920"/>
                </a:lnTo>
                <a:lnTo>
                  <a:pt x="15184" y="49663"/>
                </a:lnTo>
                <a:lnTo>
                  <a:pt x="10558" y="56363"/>
                </a:lnTo>
                <a:lnTo>
                  <a:pt x="5327" y="62515"/>
                </a:lnTo>
                <a:lnTo>
                  <a:pt x="3551" y="66442"/>
                </a:lnTo>
                <a:lnTo>
                  <a:pt x="2367" y="70964"/>
                </a:lnTo>
                <a:lnTo>
                  <a:pt x="1578" y="75885"/>
                </a:lnTo>
                <a:lnTo>
                  <a:pt x="1052" y="80117"/>
                </a:lnTo>
                <a:lnTo>
                  <a:pt x="701" y="83892"/>
                </a:lnTo>
                <a:lnTo>
                  <a:pt x="311" y="90625"/>
                </a:lnTo>
                <a:lnTo>
                  <a:pt x="138" y="96793"/>
                </a:lnTo>
                <a:lnTo>
                  <a:pt x="17" y="113935"/>
                </a:lnTo>
                <a:lnTo>
                  <a:pt x="0" y="139662"/>
                </a:lnTo>
                <a:lnTo>
                  <a:pt x="952" y="142638"/>
                </a:lnTo>
                <a:lnTo>
                  <a:pt x="4551" y="148485"/>
                </a:lnTo>
                <a:lnTo>
                  <a:pt x="6785" y="154258"/>
                </a:lnTo>
                <a:lnTo>
                  <a:pt x="7380" y="157132"/>
                </a:lnTo>
                <a:lnTo>
                  <a:pt x="10582" y="162864"/>
                </a:lnTo>
                <a:lnTo>
                  <a:pt x="12769" y="165726"/>
                </a:lnTo>
                <a:lnTo>
                  <a:pt x="15180" y="167634"/>
                </a:lnTo>
                <a:lnTo>
                  <a:pt x="17740" y="168906"/>
                </a:lnTo>
                <a:lnTo>
                  <a:pt x="20399" y="169754"/>
                </a:lnTo>
                <a:lnTo>
                  <a:pt x="25894" y="173236"/>
                </a:lnTo>
                <a:lnTo>
                  <a:pt x="28692" y="175499"/>
                </a:lnTo>
                <a:lnTo>
                  <a:pt x="31510" y="177007"/>
                </a:lnTo>
                <a:lnTo>
                  <a:pt x="37181" y="178682"/>
                </a:lnTo>
                <a:lnTo>
                  <a:pt x="42877" y="181967"/>
                </a:lnTo>
                <a:lnTo>
                  <a:pt x="45730" y="184176"/>
                </a:lnTo>
                <a:lnTo>
                  <a:pt x="51439" y="186631"/>
                </a:lnTo>
                <a:lnTo>
                  <a:pt x="57151" y="187722"/>
                </a:lnTo>
                <a:lnTo>
                  <a:pt x="62865" y="188207"/>
                </a:lnTo>
                <a:lnTo>
                  <a:pt x="68580" y="188423"/>
                </a:lnTo>
                <a:lnTo>
                  <a:pt x="80009" y="188561"/>
                </a:lnTo>
                <a:lnTo>
                  <a:pt x="93132" y="188585"/>
                </a:lnTo>
                <a:lnTo>
                  <a:pt x="97330" y="187636"/>
                </a:lnTo>
                <a:lnTo>
                  <a:pt x="101082" y="186051"/>
                </a:lnTo>
                <a:lnTo>
                  <a:pt x="104535" y="184042"/>
                </a:lnTo>
                <a:lnTo>
                  <a:pt x="108742" y="182701"/>
                </a:lnTo>
                <a:lnTo>
                  <a:pt x="113453" y="181809"/>
                </a:lnTo>
                <a:lnTo>
                  <a:pt x="118497" y="181213"/>
                </a:lnTo>
                <a:lnTo>
                  <a:pt x="122812" y="179864"/>
                </a:lnTo>
                <a:lnTo>
                  <a:pt x="126642" y="178012"/>
                </a:lnTo>
                <a:lnTo>
                  <a:pt x="130148" y="175825"/>
                </a:lnTo>
                <a:lnTo>
                  <a:pt x="133437" y="173414"/>
                </a:lnTo>
                <a:lnTo>
                  <a:pt x="136583" y="170855"/>
                </a:lnTo>
                <a:lnTo>
                  <a:pt x="139633" y="168196"/>
                </a:lnTo>
                <a:lnTo>
                  <a:pt x="143571" y="165470"/>
                </a:lnTo>
                <a:lnTo>
                  <a:pt x="148101" y="162701"/>
                </a:lnTo>
                <a:lnTo>
                  <a:pt x="153026" y="159903"/>
                </a:lnTo>
                <a:lnTo>
                  <a:pt x="157262" y="157084"/>
                </a:lnTo>
                <a:lnTo>
                  <a:pt x="161039" y="154253"/>
                </a:lnTo>
                <a:lnTo>
                  <a:pt x="164509" y="151413"/>
                </a:lnTo>
                <a:lnTo>
                  <a:pt x="167774" y="148567"/>
                </a:lnTo>
                <a:lnTo>
                  <a:pt x="170904" y="145718"/>
                </a:lnTo>
                <a:lnTo>
                  <a:pt x="176922" y="140011"/>
                </a:lnTo>
                <a:lnTo>
                  <a:pt x="182772" y="134300"/>
                </a:lnTo>
                <a:lnTo>
                  <a:pt x="184713" y="131443"/>
                </a:lnTo>
                <a:lnTo>
                  <a:pt x="186869" y="125729"/>
                </a:lnTo>
                <a:lnTo>
                  <a:pt x="188396" y="123825"/>
                </a:lnTo>
                <a:lnTo>
                  <a:pt x="190367" y="122555"/>
                </a:lnTo>
                <a:lnTo>
                  <a:pt x="192634" y="121708"/>
                </a:lnTo>
                <a:lnTo>
                  <a:pt x="194145" y="120192"/>
                </a:lnTo>
                <a:lnTo>
                  <a:pt x="195152" y="118228"/>
                </a:lnTo>
                <a:lnTo>
                  <a:pt x="196272" y="113506"/>
                </a:lnTo>
                <a:lnTo>
                  <a:pt x="196769" y="108232"/>
                </a:lnTo>
                <a:lnTo>
                  <a:pt x="196989" y="102713"/>
                </a:lnTo>
                <a:lnTo>
                  <a:pt x="197049" y="99908"/>
                </a:lnTo>
                <a:lnTo>
                  <a:pt x="196136" y="98038"/>
                </a:lnTo>
                <a:lnTo>
                  <a:pt x="194575" y="96791"/>
                </a:lnTo>
                <a:lnTo>
                  <a:pt x="192581" y="95960"/>
                </a:lnTo>
                <a:lnTo>
                  <a:pt x="187826" y="95037"/>
                </a:lnTo>
                <a:lnTo>
                  <a:pt x="182537" y="94626"/>
                </a:lnTo>
                <a:lnTo>
                  <a:pt x="177012" y="94444"/>
                </a:lnTo>
                <a:lnTo>
                  <a:pt x="174205" y="95348"/>
                </a:lnTo>
                <a:lnTo>
                  <a:pt x="168547" y="98892"/>
                </a:lnTo>
                <a:lnTo>
                  <a:pt x="162857" y="103642"/>
                </a:lnTo>
                <a:lnTo>
                  <a:pt x="160006" y="106242"/>
                </a:lnTo>
                <a:lnTo>
                  <a:pt x="156200" y="108928"/>
                </a:lnTo>
                <a:lnTo>
                  <a:pt x="151758" y="111671"/>
                </a:lnTo>
                <a:lnTo>
                  <a:pt x="146892" y="114453"/>
                </a:lnTo>
                <a:lnTo>
                  <a:pt x="142695" y="117259"/>
                </a:lnTo>
                <a:lnTo>
                  <a:pt x="138945" y="120083"/>
                </a:lnTo>
                <a:lnTo>
                  <a:pt x="135492" y="122918"/>
                </a:lnTo>
                <a:lnTo>
                  <a:pt x="131286" y="125760"/>
                </a:lnTo>
                <a:lnTo>
                  <a:pt x="126576" y="128608"/>
                </a:lnTo>
                <a:lnTo>
                  <a:pt x="121531" y="131458"/>
                </a:lnTo>
                <a:lnTo>
                  <a:pt x="117215" y="134312"/>
                </a:lnTo>
                <a:lnTo>
                  <a:pt x="113386" y="137166"/>
                </a:lnTo>
                <a:lnTo>
                  <a:pt x="109880" y="140022"/>
                </a:lnTo>
                <a:lnTo>
                  <a:pt x="105638" y="143830"/>
                </a:lnTo>
                <a:lnTo>
                  <a:pt x="95845" y="153142"/>
                </a:lnTo>
                <a:lnTo>
                  <a:pt x="68751" y="179865"/>
                </a:lnTo>
                <a:lnTo>
                  <a:pt x="57183" y="191422"/>
                </a:lnTo>
                <a:lnTo>
                  <a:pt x="55267" y="194289"/>
                </a:lnTo>
                <a:lnTo>
                  <a:pt x="53138" y="200016"/>
                </a:lnTo>
                <a:lnTo>
                  <a:pt x="52191" y="205736"/>
                </a:lnTo>
                <a:lnTo>
                  <a:pt x="51770" y="211453"/>
                </a:lnTo>
                <a:lnTo>
                  <a:pt x="51434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78"/>
          <p:cNvSpPr/>
          <p:nvPr/>
        </p:nvSpPr>
        <p:spPr>
          <a:xfrm>
            <a:off x="1049893" y="2897505"/>
            <a:ext cx="1447562" cy="522919"/>
          </a:xfrm>
          <a:custGeom>
            <a:avLst/>
            <a:gdLst/>
            <a:ahLst/>
            <a:cxnLst/>
            <a:rect l="0" t="0" r="0" b="0"/>
            <a:pathLst>
              <a:path w="1447562" h="522919">
                <a:moveTo>
                  <a:pt x="7381" y="411480"/>
                </a:moveTo>
                <a:lnTo>
                  <a:pt x="0" y="411480"/>
                </a:lnTo>
                <a:lnTo>
                  <a:pt x="556" y="412432"/>
                </a:lnTo>
                <a:lnTo>
                  <a:pt x="14011" y="426661"/>
                </a:lnTo>
                <a:lnTo>
                  <a:pt x="35992" y="448662"/>
                </a:lnTo>
                <a:lnTo>
                  <a:pt x="44540" y="461761"/>
                </a:lnTo>
                <a:lnTo>
                  <a:pt x="55961" y="476409"/>
                </a:lnTo>
                <a:lnTo>
                  <a:pt x="70247" y="491385"/>
                </a:lnTo>
                <a:lnTo>
                  <a:pt x="87391" y="508625"/>
                </a:lnTo>
                <a:lnTo>
                  <a:pt x="89296" y="511486"/>
                </a:lnTo>
                <a:lnTo>
                  <a:pt x="91413" y="517205"/>
                </a:lnTo>
                <a:lnTo>
                  <a:pt x="93883" y="519110"/>
                </a:lnTo>
                <a:lnTo>
                  <a:pt x="97434" y="520381"/>
                </a:lnTo>
                <a:lnTo>
                  <a:pt x="118773" y="522918"/>
                </a:lnTo>
                <a:lnTo>
                  <a:pt x="118809" y="518370"/>
                </a:lnTo>
                <a:lnTo>
                  <a:pt x="112930" y="502409"/>
                </a:lnTo>
                <a:lnTo>
                  <a:pt x="110092" y="490280"/>
                </a:lnTo>
                <a:lnTo>
                  <a:pt x="106053" y="476982"/>
                </a:lnTo>
                <a:lnTo>
                  <a:pt x="105548" y="470388"/>
                </a:lnTo>
                <a:lnTo>
                  <a:pt x="107526" y="457981"/>
                </a:lnTo>
                <a:lnTo>
                  <a:pt x="109040" y="443577"/>
                </a:lnTo>
                <a:lnTo>
                  <a:pt x="109713" y="427650"/>
                </a:lnTo>
                <a:lnTo>
                  <a:pt x="110145" y="396682"/>
                </a:lnTo>
                <a:lnTo>
                  <a:pt x="110230" y="367387"/>
                </a:lnTo>
                <a:lnTo>
                  <a:pt x="111190" y="358273"/>
                </a:lnTo>
                <a:lnTo>
                  <a:pt x="112782" y="348386"/>
                </a:lnTo>
                <a:lnTo>
                  <a:pt x="114796" y="337985"/>
                </a:lnTo>
                <a:lnTo>
                  <a:pt x="116139" y="329145"/>
                </a:lnTo>
                <a:lnTo>
                  <a:pt x="117631" y="314244"/>
                </a:lnTo>
                <a:lnTo>
                  <a:pt x="120833" y="298731"/>
                </a:lnTo>
                <a:lnTo>
                  <a:pt x="124480" y="283264"/>
                </a:lnTo>
                <a:lnTo>
                  <a:pt x="126100" y="270040"/>
                </a:lnTo>
                <a:lnTo>
                  <a:pt x="126820" y="257813"/>
                </a:lnTo>
                <a:lnTo>
                  <a:pt x="127140" y="246028"/>
                </a:lnTo>
                <a:lnTo>
                  <a:pt x="127283" y="234441"/>
                </a:lnTo>
                <a:lnTo>
                  <a:pt x="129886" y="222940"/>
                </a:lnTo>
                <a:lnTo>
                  <a:pt x="134218" y="211480"/>
                </a:lnTo>
                <a:lnTo>
                  <a:pt x="142012" y="195270"/>
                </a:lnTo>
                <a:lnTo>
                  <a:pt x="153179" y="180776"/>
                </a:lnTo>
                <a:lnTo>
                  <a:pt x="156015" y="177667"/>
                </a:lnTo>
                <a:lnTo>
                  <a:pt x="173301" y="164882"/>
                </a:lnTo>
                <a:lnTo>
                  <a:pt x="184707" y="151300"/>
                </a:lnTo>
                <a:lnTo>
                  <a:pt x="202605" y="137695"/>
                </a:lnTo>
                <a:lnTo>
                  <a:pt x="210353" y="131683"/>
                </a:lnTo>
                <a:lnTo>
                  <a:pt x="220146" y="125835"/>
                </a:lnTo>
                <a:lnTo>
                  <a:pt x="233389" y="122602"/>
                </a:lnTo>
                <a:lnTo>
                  <a:pt x="247846" y="120212"/>
                </a:lnTo>
                <a:lnTo>
                  <a:pt x="292143" y="105494"/>
                </a:lnTo>
                <a:lnTo>
                  <a:pt x="331530" y="96791"/>
                </a:lnTo>
                <a:lnTo>
                  <a:pt x="371660" y="90239"/>
                </a:lnTo>
                <a:lnTo>
                  <a:pt x="416276" y="79772"/>
                </a:lnTo>
                <a:lnTo>
                  <a:pt x="451327" y="71367"/>
                </a:lnTo>
                <a:lnTo>
                  <a:pt x="502815" y="59993"/>
                </a:lnTo>
                <a:lnTo>
                  <a:pt x="540892" y="51431"/>
                </a:lnTo>
                <a:lnTo>
                  <a:pt x="596424" y="40004"/>
                </a:lnTo>
                <a:lnTo>
                  <a:pt x="639007" y="35983"/>
                </a:lnTo>
                <a:lnTo>
                  <a:pt x="670057" y="32502"/>
                </a:lnTo>
                <a:lnTo>
                  <a:pt x="702906" y="27780"/>
                </a:lnTo>
                <a:lnTo>
                  <a:pt x="736556" y="22506"/>
                </a:lnTo>
                <a:lnTo>
                  <a:pt x="770561" y="19527"/>
                </a:lnTo>
                <a:lnTo>
                  <a:pt x="803773" y="17251"/>
                </a:lnTo>
                <a:lnTo>
                  <a:pt x="834408" y="13065"/>
                </a:lnTo>
                <a:lnTo>
                  <a:pt x="866439" y="10569"/>
                </a:lnTo>
                <a:lnTo>
                  <a:pt x="899725" y="9460"/>
                </a:lnTo>
                <a:lnTo>
                  <a:pt x="933569" y="8967"/>
                </a:lnTo>
                <a:lnTo>
                  <a:pt x="967660" y="6207"/>
                </a:lnTo>
                <a:lnTo>
                  <a:pt x="1000910" y="2759"/>
                </a:lnTo>
                <a:lnTo>
                  <a:pt x="1031562" y="1226"/>
                </a:lnTo>
                <a:lnTo>
                  <a:pt x="1075594" y="363"/>
                </a:lnTo>
                <a:lnTo>
                  <a:pt x="144756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79"/>
          <p:cNvSpPr/>
          <p:nvPr/>
        </p:nvSpPr>
        <p:spPr>
          <a:xfrm>
            <a:off x="1460191" y="3060382"/>
            <a:ext cx="68572" cy="248604"/>
          </a:xfrm>
          <a:custGeom>
            <a:avLst/>
            <a:gdLst/>
            <a:ahLst/>
            <a:cxnLst/>
            <a:rect l="0" t="0" r="0" b="0"/>
            <a:pathLst>
              <a:path w="68572" h="248604">
                <a:moveTo>
                  <a:pt x="8563" y="0"/>
                </a:moveTo>
                <a:lnTo>
                  <a:pt x="22" y="0"/>
                </a:lnTo>
                <a:lnTo>
                  <a:pt x="0" y="4551"/>
                </a:lnTo>
                <a:lnTo>
                  <a:pt x="949" y="5892"/>
                </a:lnTo>
                <a:lnTo>
                  <a:pt x="2535" y="6785"/>
                </a:lnTo>
                <a:lnTo>
                  <a:pt x="4545" y="7381"/>
                </a:lnTo>
                <a:lnTo>
                  <a:pt x="6836" y="8731"/>
                </a:lnTo>
                <a:lnTo>
                  <a:pt x="9317" y="10583"/>
                </a:lnTo>
                <a:lnTo>
                  <a:pt x="11924" y="12770"/>
                </a:lnTo>
                <a:lnTo>
                  <a:pt x="14613" y="16134"/>
                </a:lnTo>
                <a:lnTo>
                  <a:pt x="17359" y="20281"/>
                </a:lnTo>
                <a:lnTo>
                  <a:pt x="20142" y="24950"/>
                </a:lnTo>
                <a:lnTo>
                  <a:pt x="21998" y="29016"/>
                </a:lnTo>
                <a:lnTo>
                  <a:pt x="24059" y="36074"/>
                </a:lnTo>
                <a:lnTo>
                  <a:pt x="25561" y="40242"/>
                </a:lnTo>
                <a:lnTo>
                  <a:pt x="27515" y="44925"/>
                </a:lnTo>
                <a:lnTo>
                  <a:pt x="29771" y="49953"/>
                </a:lnTo>
                <a:lnTo>
                  <a:pt x="34816" y="60619"/>
                </a:lnTo>
                <a:lnTo>
                  <a:pt x="45817" y="82988"/>
                </a:lnTo>
                <a:lnTo>
                  <a:pt x="47686" y="88663"/>
                </a:lnTo>
                <a:lnTo>
                  <a:pt x="48933" y="94351"/>
                </a:lnTo>
                <a:lnTo>
                  <a:pt x="49764" y="100048"/>
                </a:lnTo>
                <a:lnTo>
                  <a:pt x="50318" y="106704"/>
                </a:lnTo>
                <a:lnTo>
                  <a:pt x="50687" y="113999"/>
                </a:lnTo>
                <a:lnTo>
                  <a:pt x="50933" y="121719"/>
                </a:lnTo>
                <a:lnTo>
                  <a:pt x="52050" y="128771"/>
                </a:lnTo>
                <a:lnTo>
                  <a:pt x="53747" y="135377"/>
                </a:lnTo>
                <a:lnTo>
                  <a:pt x="55831" y="141687"/>
                </a:lnTo>
                <a:lnTo>
                  <a:pt x="57220" y="147798"/>
                </a:lnTo>
                <a:lnTo>
                  <a:pt x="58146" y="153777"/>
                </a:lnTo>
                <a:lnTo>
                  <a:pt x="58764" y="159668"/>
                </a:lnTo>
                <a:lnTo>
                  <a:pt x="59175" y="165500"/>
                </a:lnTo>
                <a:lnTo>
                  <a:pt x="59450" y="171294"/>
                </a:lnTo>
                <a:lnTo>
                  <a:pt x="59633" y="177061"/>
                </a:lnTo>
                <a:lnTo>
                  <a:pt x="58802" y="181858"/>
                </a:lnTo>
                <a:lnTo>
                  <a:pt x="57296" y="186009"/>
                </a:lnTo>
                <a:lnTo>
                  <a:pt x="55339" y="189728"/>
                </a:lnTo>
                <a:lnTo>
                  <a:pt x="54035" y="194113"/>
                </a:lnTo>
                <a:lnTo>
                  <a:pt x="53165" y="198941"/>
                </a:lnTo>
                <a:lnTo>
                  <a:pt x="52585" y="204065"/>
                </a:lnTo>
                <a:lnTo>
                  <a:pt x="52199" y="208433"/>
                </a:lnTo>
                <a:lnTo>
                  <a:pt x="51769" y="215827"/>
                </a:lnTo>
                <a:lnTo>
                  <a:pt x="51579" y="222288"/>
                </a:lnTo>
                <a:lnTo>
                  <a:pt x="51439" y="233192"/>
                </a:lnTo>
                <a:lnTo>
                  <a:pt x="51426" y="247292"/>
                </a:lnTo>
                <a:lnTo>
                  <a:pt x="52379" y="247729"/>
                </a:lnTo>
                <a:lnTo>
                  <a:pt x="53966" y="248020"/>
                </a:lnTo>
                <a:lnTo>
                  <a:pt x="55977" y="248214"/>
                </a:lnTo>
                <a:lnTo>
                  <a:pt x="58270" y="248344"/>
                </a:lnTo>
                <a:lnTo>
                  <a:pt x="68571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80"/>
          <p:cNvSpPr/>
          <p:nvPr/>
        </p:nvSpPr>
        <p:spPr>
          <a:xfrm>
            <a:off x="1588769" y="3051956"/>
            <a:ext cx="214270" cy="248422"/>
          </a:xfrm>
          <a:custGeom>
            <a:avLst/>
            <a:gdLst/>
            <a:ahLst/>
            <a:cxnLst/>
            <a:rect l="0" t="0" r="0" b="0"/>
            <a:pathLst>
              <a:path w="214270" h="248422">
                <a:moveTo>
                  <a:pt x="0" y="68433"/>
                </a:moveTo>
                <a:lnTo>
                  <a:pt x="0" y="63883"/>
                </a:lnTo>
                <a:lnTo>
                  <a:pt x="953" y="61589"/>
                </a:lnTo>
                <a:lnTo>
                  <a:pt x="4551" y="56502"/>
                </a:lnTo>
                <a:lnTo>
                  <a:pt x="6844" y="54764"/>
                </a:lnTo>
                <a:lnTo>
                  <a:pt x="9326" y="53606"/>
                </a:lnTo>
                <a:lnTo>
                  <a:pt x="11932" y="52833"/>
                </a:lnTo>
                <a:lnTo>
                  <a:pt x="17369" y="49435"/>
                </a:lnTo>
                <a:lnTo>
                  <a:pt x="23912" y="43797"/>
                </a:lnTo>
                <a:lnTo>
                  <a:pt x="33170" y="34942"/>
                </a:lnTo>
                <a:lnTo>
                  <a:pt x="38306" y="31818"/>
                </a:lnTo>
                <a:lnTo>
                  <a:pt x="43635" y="29736"/>
                </a:lnTo>
                <a:lnTo>
                  <a:pt x="49093" y="28348"/>
                </a:lnTo>
                <a:lnTo>
                  <a:pt x="54636" y="26469"/>
                </a:lnTo>
                <a:lnTo>
                  <a:pt x="60237" y="24265"/>
                </a:lnTo>
                <a:lnTo>
                  <a:pt x="65876" y="21843"/>
                </a:lnTo>
                <a:lnTo>
                  <a:pt x="72492" y="19276"/>
                </a:lnTo>
                <a:lnTo>
                  <a:pt x="87464" y="13883"/>
                </a:lnTo>
                <a:lnTo>
                  <a:pt x="94504" y="11112"/>
                </a:lnTo>
                <a:lnTo>
                  <a:pt x="101103" y="8312"/>
                </a:lnTo>
                <a:lnTo>
                  <a:pt x="107407" y="5492"/>
                </a:lnTo>
                <a:lnTo>
                  <a:pt x="114467" y="3613"/>
                </a:lnTo>
                <a:lnTo>
                  <a:pt x="122032" y="2360"/>
                </a:lnTo>
                <a:lnTo>
                  <a:pt x="129932" y="1524"/>
                </a:lnTo>
                <a:lnTo>
                  <a:pt x="136152" y="967"/>
                </a:lnTo>
                <a:lnTo>
                  <a:pt x="141250" y="596"/>
                </a:lnTo>
                <a:lnTo>
                  <a:pt x="145602" y="348"/>
                </a:lnTo>
                <a:lnTo>
                  <a:pt x="155517" y="73"/>
                </a:lnTo>
                <a:lnTo>
                  <a:pt x="160828" y="0"/>
                </a:lnTo>
                <a:lnTo>
                  <a:pt x="165322" y="904"/>
                </a:lnTo>
                <a:lnTo>
                  <a:pt x="169270" y="2459"/>
                </a:lnTo>
                <a:lnTo>
                  <a:pt x="172854" y="4448"/>
                </a:lnTo>
                <a:lnTo>
                  <a:pt x="179377" y="6658"/>
                </a:lnTo>
                <a:lnTo>
                  <a:pt x="182450" y="7247"/>
                </a:lnTo>
                <a:lnTo>
                  <a:pt x="188404" y="10442"/>
                </a:lnTo>
                <a:lnTo>
                  <a:pt x="191325" y="12628"/>
                </a:lnTo>
                <a:lnTo>
                  <a:pt x="193273" y="15037"/>
                </a:lnTo>
                <a:lnTo>
                  <a:pt x="194571" y="17596"/>
                </a:lnTo>
                <a:lnTo>
                  <a:pt x="195437" y="20254"/>
                </a:lnTo>
                <a:lnTo>
                  <a:pt x="195061" y="22979"/>
                </a:lnTo>
                <a:lnTo>
                  <a:pt x="193859" y="25748"/>
                </a:lnTo>
                <a:lnTo>
                  <a:pt x="189982" y="32317"/>
                </a:lnTo>
                <a:lnTo>
                  <a:pt x="185084" y="41587"/>
                </a:lnTo>
                <a:lnTo>
                  <a:pt x="182445" y="45773"/>
                </a:lnTo>
                <a:lnTo>
                  <a:pt x="176972" y="52965"/>
                </a:lnTo>
                <a:lnTo>
                  <a:pt x="171364" y="59336"/>
                </a:lnTo>
                <a:lnTo>
                  <a:pt x="165697" y="65343"/>
                </a:lnTo>
                <a:lnTo>
                  <a:pt x="160003" y="71187"/>
                </a:lnTo>
                <a:lnTo>
                  <a:pt x="156199" y="74079"/>
                </a:lnTo>
                <a:lnTo>
                  <a:pt x="151758" y="76960"/>
                </a:lnTo>
                <a:lnTo>
                  <a:pt x="146892" y="79833"/>
                </a:lnTo>
                <a:lnTo>
                  <a:pt x="142696" y="82701"/>
                </a:lnTo>
                <a:lnTo>
                  <a:pt x="138946" y="85565"/>
                </a:lnTo>
                <a:lnTo>
                  <a:pt x="135493" y="88427"/>
                </a:lnTo>
                <a:lnTo>
                  <a:pt x="129117" y="91607"/>
                </a:lnTo>
                <a:lnTo>
                  <a:pt x="121813" y="93649"/>
                </a:lnTo>
                <a:lnTo>
                  <a:pt x="115997" y="94002"/>
                </a:lnTo>
                <a:lnTo>
                  <a:pt x="114479" y="95005"/>
                </a:lnTo>
                <a:lnTo>
                  <a:pt x="113467" y="96625"/>
                </a:lnTo>
                <a:lnTo>
                  <a:pt x="111843" y="101519"/>
                </a:lnTo>
                <a:lnTo>
                  <a:pt x="112662" y="101920"/>
                </a:lnTo>
                <a:lnTo>
                  <a:pt x="118859" y="102618"/>
                </a:lnTo>
                <a:lnTo>
                  <a:pt x="124223" y="102692"/>
                </a:lnTo>
                <a:lnTo>
                  <a:pt x="148705" y="102723"/>
                </a:lnTo>
                <a:lnTo>
                  <a:pt x="152477" y="103676"/>
                </a:lnTo>
                <a:lnTo>
                  <a:pt x="156897" y="105264"/>
                </a:lnTo>
                <a:lnTo>
                  <a:pt x="161748" y="107274"/>
                </a:lnTo>
                <a:lnTo>
                  <a:pt x="165935" y="108615"/>
                </a:lnTo>
                <a:lnTo>
                  <a:pt x="169678" y="109509"/>
                </a:lnTo>
                <a:lnTo>
                  <a:pt x="173127" y="110104"/>
                </a:lnTo>
                <a:lnTo>
                  <a:pt x="179498" y="110767"/>
                </a:lnTo>
                <a:lnTo>
                  <a:pt x="182531" y="110943"/>
                </a:lnTo>
                <a:lnTo>
                  <a:pt x="185505" y="112013"/>
                </a:lnTo>
                <a:lnTo>
                  <a:pt x="191349" y="115742"/>
                </a:lnTo>
                <a:lnTo>
                  <a:pt x="197122" y="120575"/>
                </a:lnTo>
                <a:lnTo>
                  <a:pt x="199995" y="123197"/>
                </a:lnTo>
                <a:lnTo>
                  <a:pt x="202862" y="124945"/>
                </a:lnTo>
                <a:lnTo>
                  <a:pt x="208589" y="126887"/>
                </a:lnTo>
                <a:lnTo>
                  <a:pt x="210497" y="129310"/>
                </a:lnTo>
                <a:lnTo>
                  <a:pt x="211769" y="132830"/>
                </a:lnTo>
                <a:lnTo>
                  <a:pt x="212617" y="137082"/>
                </a:lnTo>
                <a:lnTo>
                  <a:pt x="213559" y="144347"/>
                </a:lnTo>
                <a:lnTo>
                  <a:pt x="213978" y="150750"/>
                </a:lnTo>
                <a:lnTo>
                  <a:pt x="214164" y="156771"/>
                </a:lnTo>
                <a:lnTo>
                  <a:pt x="214269" y="165516"/>
                </a:lnTo>
                <a:lnTo>
                  <a:pt x="213331" y="168398"/>
                </a:lnTo>
                <a:lnTo>
                  <a:pt x="209749" y="174139"/>
                </a:lnTo>
                <a:lnTo>
                  <a:pt x="208413" y="177957"/>
                </a:lnTo>
                <a:lnTo>
                  <a:pt x="207522" y="182407"/>
                </a:lnTo>
                <a:lnTo>
                  <a:pt x="206928" y="187278"/>
                </a:lnTo>
                <a:lnTo>
                  <a:pt x="205580" y="191478"/>
                </a:lnTo>
                <a:lnTo>
                  <a:pt x="201542" y="198685"/>
                </a:lnTo>
                <a:lnTo>
                  <a:pt x="198179" y="202893"/>
                </a:lnTo>
                <a:lnTo>
                  <a:pt x="194032" y="207603"/>
                </a:lnTo>
                <a:lnTo>
                  <a:pt x="185296" y="216964"/>
                </a:lnTo>
                <a:lnTo>
                  <a:pt x="175024" y="227589"/>
                </a:lnTo>
                <a:lnTo>
                  <a:pt x="168911" y="233784"/>
                </a:lnTo>
                <a:lnTo>
                  <a:pt x="165948" y="235818"/>
                </a:lnTo>
                <a:lnTo>
                  <a:pt x="160115" y="238076"/>
                </a:lnTo>
                <a:lnTo>
                  <a:pt x="156273" y="239631"/>
                </a:lnTo>
                <a:lnTo>
                  <a:pt x="151807" y="241620"/>
                </a:lnTo>
                <a:lnTo>
                  <a:pt x="146925" y="243899"/>
                </a:lnTo>
                <a:lnTo>
                  <a:pt x="142718" y="245418"/>
                </a:lnTo>
                <a:lnTo>
                  <a:pt x="138960" y="246431"/>
                </a:lnTo>
                <a:lnTo>
                  <a:pt x="135503" y="247106"/>
                </a:lnTo>
                <a:lnTo>
                  <a:pt x="129121" y="247856"/>
                </a:lnTo>
                <a:lnTo>
                  <a:pt x="123110" y="248189"/>
                </a:lnTo>
                <a:lnTo>
                  <a:pt x="117263" y="248337"/>
                </a:lnTo>
                <a:lnTo>
                  <a:pt x="108617" y="248421"/>
                </a:lnTo>
                <a:lnTo>
                  <a:pt x="106701" y="247480"/>
                </a:lnTo>
                <a:lnTo>
                  <a:pt x="105424" y="245900"/>
                </a:lnTo>
                <a:lnTo>
                  <a:pt x="103375" y="241072"/>
                </a:lnTo>
                <a:lnTo>
                  <a:pt x="98469" y="235685"/>
                </a:lnTo>
                <a:lnTo>
                  <a:pt x="97079" y="233274"/>
                </a:lnTo>
                <a:lnTo>
                  <a:pt x="95122" y="226284"/>
                </a:lnTo>
                <a:lnTo>
                  <a:pt x="94298" y="222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881"/>
          <p:cNvSpPr/>
          <p:nvPr/>
        </p:nvSpPr>
        <p:spPr>
          <a:xfrm>
            <a:off x="1854517" y="3060490"/>
            <a:ext cx="411481" cy="171343"/>
          </a:xfrm>
          <a:custGeom>
            <a:avLst/>
            <a:gdLst/>
            <a:ahLst/>
            <a:cxnLst/>
            <a:rect l="0" t="0" r="0" b="0"/>
            <a:pathLst>
              <a:path w="411481" h="171343">
                <a:moveTo>
                  <a:pt x="0" y="34182"/>
                </a:moveTo>
                <a:lnTo>
                  <a:pt x="0" y="29631"/>
                </a:lnTo>
                <a:lnTo>
                  <a:pt x="952" y="28291"/>
                </a:lnTo>
                <a:lnTo>
                  <a:pt x="2540" y="27397"/>
                </a:lnTo>
                <a:lnTo>
                  <a:pt x="7381" y="25962"/>
                </a:lnTo>
                <a:lnTo>
                  <a:pt x="12770" y="25714"/>
                </a:lnTo>
                <a:lnTo>
                  <a:pt x="15181" y="24727"/>
                </a:lnTo>
                <a:lnTo>
                  <a:pt x="23125" y="19739"/>
                </a:lnTo>
                <a:lnTo>
                  <a:pt x="32463" y="16885"/>
                </a:lnTo>
                <a:lnTo>
                  <a:pt x="41733" y="12842"/>
                </a:lnTo>
                <a:lnTo>
                  <a:pt x="49663" y="10410"/>
                </a:lnTo>
                <a:lnTo>
                  <a:pt x="58267" y="9329"/>
                </a:lnTo>
                <a:lnTo>
                  <a:pt x="64563" y="9041"/>
                </a:lnTo>
                <a:lnTo>
                  <a:pt x="71617" y="8849"/>
                </a:lnTo>
                <a:lnTo>
                  <a:pt x="77272" y="7768"/>
                </a:lnTo>
                <a:lnTo>
                  <a:pt x="86096" y="4028"/>
                </a:lnTo>
                <a:lnTo>
                  <a:pt x="95732" y="1730"/>
                </a:lnTo>
                <a:lnTo>
                  <a:pt x="106365" y="709"/>
                </a:lnTo>
                <a:lnTo>
                  <a:pt x="117441" y="255"/>
                </a:lnTo>
                <a:lnTo>
                  <a:pt x="129836" y="0"/>
                </a:lnTo>
                <a:lnTo>
                  <a:pt x="138985" y="2480"/>
                </a:lnTo>
                <a:lnTo>
                  <a:pt x="148448" y="5805"/>
                </a:lnTo>
                <a:lnTo>
                  <a:pt x="159131" y="7676"/>
                </a:lnTo>
                <a:lnTo>
                  <a:pt x="165340" y="8114"/>
                </a:lnTo>
                <a:lnTo>
                  <a:pt x="173814" y="10849"/>
                </a:lnTo>
                <a:lnTo>
                  <a:pt x="178741" y="12912"/>
                </a:lnTo>
                <a:lnTo>
                  <a:pt x="182026" y="15239"/>
                </a:lnTo>
                <a:lnTo>
                  <a:pt x="184216" y="17744"/>
                </a:lnTo>
                <a:lnTo>
                  <a:pt x="187601" y="23066"/>
                </a:lnTo>
                <a:lnTo>
                  <a:pt x="189837" y="25819"/>
                </a:lnTo>
                <a:lnTo>
                  <a:pt x="192281" y="28607"/>
                </a:lnTo>
                <a:lnTo>
                  <a:pt x="193910" y="31418"/>
                </a:lnTo>
                <a:lnTo>
                  <a:pt x="194996" y="34244"/>
                </a:lnTo>
                <a:lnTo>
                  <a:pt x="195720" y="37081"/>
                </a:lnTo>
                <a:lnTo>
                  <a:pt x="195250" y="40877"/>
                </a:lnTo>
                <a:lnTo>
                  <a:pt x="193984" y="45313"/>
                </a:lnTo>
                <a:lnTo>
                  <a:pt x="192188" y="50175"/>
                </a:lnTo>
                <a:lnTo>
                  <a:pt x="190990" y="54369"/>
                </a:lnTo>
                <a:lnTo>
                  <a:pt x="190192" y="58118"/>
                </a:lnTo>
                <a:lnTo>
                  <a:pt x="189659" y="61569"/>
                </a:lnTo>
                <a:lnTo>
                  <a:pt x="189305" y="64823"/>
                </a:lnTo>
                <a:lnTo>
                  <a:pt x="189068" y="67944"/>
                </a:lnTo>
                <a:lnTo>
                  <a:pt x="188910" y="70978"/>
                </a:lnTo>
                <a:lnTo>
                  <a:pt x="187853" y="74905"/>
                </a:lnTo>
                <a:lnTo>
                  <a:pt x="186195" y="79428"/>
                </a:lnTo>
                <a:lnTo>
                  <a:pt x="184138" y="84349"/>
                </a:lnTo>
                <a:lnTo>
                  <a:pt x="181813" y="88581"/>
                </a:lnTo>
                <a:lnTo>
                  <a:pt x="179311" y="92356"/>
                </a:lnTo>
                <a:lnTo>
                  <a:pt x="176691" y="95825"/>
                </a:lnTo>
                <a:lnTo>
                  <a:pt x="173991" y="100042"/>
                </a:lnTo>
                <a:lnTo>
                  <a:pt x="171239" y="104759"/>
                </a:lnTo>
                <a:lnTo>
                  <a:pt x="168452" y="109808"/>
                </a:lnTo>
                <a:lnTo>
                  <a:pt x="165641" y="114127"/>
                </a:lnTo>
                <a:lnTo>
                  <a:pt x="162815" y="117959"/>
                </a:lnTo>
                <a:lnTo>
                  <a:pt x="159979" y="121465"/>
                </a:lnTo>
                <a:lnTo>
                  <a:pt x="157135" y="124756"/>
                </a:lnTo>
                <a:lnTo>
                  <a:pt x="154287" y="127902"/>
                </a:lnTo>
                <a:lnTo>
                  <a:pt x="147422" y="135245"/>
                </a:lnTo>
                <a:lnTo>
                  <a:pt x="146859" y="136800"/>
                </a:lnTo>
                <a:lnTo>
                  <a:pt x="146233" y="141068"/>
                </a:lnTo>
                <a:lnTo>
                  <a:pt x="145955" y="146139"/>
                </a:lnTo>
                <a:lnTo>
                  <a:pt x="145776" y="152605"/>
                </a:lnTo>
                <a:lnTo>
                  <a:pt x="143212" y="156030"/>
                </a:lnTo>
                <a:lnTo>
                  <a:pt x="141195" y="158276"/>
                </a:lnTo>
                <a:lnTo>
                  <a:pt x="140802" y="159774"/>
                </a:lnTo>
                <a:lnTo>
                  <a:pt x="141493" y="160773"/>
                </a:lnTo>
                <a:lnTo>
                  <a:pt x="142906" y="161438"/>
                </a:lnTo>
                <a:lnTo>
                  <a:pt x="143848" y="162835"/>
                </a:lnTo>
                <a:lnTo>
                  <a:pt x="144895" y="166926"/>
                </a:lnTo>
                <a:lnTo>
                  <a:pt x="145484" y="170034"/>
                </a:lnTo>
                <a:lnTo>
                  <a:pt x="150702" y="170761"/>
                </a:lnTo>
                <a:lnTo>
                  <a:pt x="159371" y="171084"/>
                </a:lnTo>
                <a:lnTo>
                  <a:pt x="181478" y="171308"/>
                </a:lnTo>
                <a:lnTo>
                  <a:pt x="250329" y="171342"/>
                </a:lnTo>
                <a:lnTo>
                  <a:pt x="257374" y="170389"/>
                </a:lnTo>
                <a:lnTo>
                  <a:pt x="263975" y="168802"/>
                </a:lnTo>
                <a:lnTo>
                  <a:pt x="270281" y="166791"/>
                </a:lnTo>
                <a:lnTo>
                  <a:pt x="277342" y="165451"/>
                </a:lnTo>
                <a:lnTo>
                  <a:pt x="284907" y="164557"/>
                </a:lnTo>
                <a:lnTo>
                  <a:pt x="292808" y="163961"/>
                </a:lnTo>
                <a:lnTo>
                  <a:pt x="299980" y="163564"/>
                </a:lnTo>
                <a:lnTo>
                  <a:pt x="313030" y="163122"/>
                </a:lnTo>
                <a:lnTo>
                  <a:pt x="325179" y="160387"/>
                </a:lnTo>
                <a:lnTo>
                  <a:pt x="337882" y="156948"/>
                </a:lnTo>
                <a:lnTo>
                  <a:pt x="345269" y="156031"/>
                </a:lnTo>
                <a:lnTo>
                  <a:pt x="359193" y="155012"/>
                </a:lnTo>
                <a:lnTo>
                  <a:pt x="368556" y="154559"/>
                </a:lnTo>
                <a:lnTo>
                  <a:pt x="378433" y="154358"/>
                </a:lnTo>
                <a:lnTo>
                  <a:pt x="395745" y="154229"/>
                </a:lnTo>
                <a:lnTo>
                  <a:pt x="398132" y="155171"/>
                </a:lnTo>
                <a:lnTo>
                  <a:pt x="399724" y="156751"/>
                </a:lnTo>
                <a:lnTo>
                  <a:pt x="400785" y="158757"/>
                </a:lnTo>
                <a:lnTo>
                  <a:pt x="402445" y="160095"/>
                </a:lnTo>
                <a:lnTo>
                  <a:pt x="404504" y="160986"/>
                </a:lnTo>
                <a:lnTo>
                  <a:pt x="411480" y="162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882"/>
          <p:cNvSpPr/>
          <p:nvPr/>
        </p:nvSpPr>
        <p:spPr>
          <a:xfrm>
            <a:off x="1477327" y="3360420"/>
            <a:ext cx="317183" cy="342901"/>
          </a:xfrm>
          <a:custGeom>
            <a:avLst/>
            <a:gdLst/>
            <a:ahLst/>
            <a:cxnLst/>
            <a:rect l="0" t="0" r="0" b="0"/>
            <a:pathLst>
              <a:path w="317183" h="342901">
                <a:moveTo>
                  <a:pt x="317182" y="0"/>
                </a:moveTo>
                <a:lnTo>
                  <a:pt x="309802" y="0"/>
                </a:lnTo>
                <a:lnTo>
                  <a:pt x="309405" y="952"/>
                </a:lnTo>
                <a:lnTo>
                  <a:pt x="308680" y="8730"/>
                </a:lnTo>
                <a:lnTo>
                  <a:pt x="308619" y="20399"/>
                </a:lnTo>
                <a:lnTo>
                  <a:pt x="306711" y="24077"/>
                </a:lnTo>
                <a:lnTo>
                  <a:pt x="299511" y="33243"/>
                </a:lnTo>
                <a:lnTo>
                  <a:pt x="292501" y="41127"/>
                </a:lnTo>
                <a:lnTo>
                  <a:pt x="289298" y="44563"/>
                </a:lnTo>
                <a:lnTo>
                  <a:pt x="282400" y="49711"/>
                </a:lnTo>
                <a:lnTo>
                  <a:pt x="273039" y="56000"/>
                </a:lnTo>
                <a:lnTo>
                  <a:pt x="262036" y="63051"/>
                </a:lnTo>
                <a:lnTo>
                  <a:pt x="252796" y="69656"/>
                </a:lnTo>
                <a:lnTo>
                  <a:pt x="244731" y="75965"/>
                </a:lnTo>
                <a:lnTo>
                  <a:pt x="237449" y="82076"/>
                </a:lnTo>
                <a:lnTo>
                  <a:pt x="230689" y="89007"/>
                </a:lnTo>
                <a:lnTo>
                  <a:pt x="224278" y="96486"/>
                </a:lnTo>
                <a:lnTo>
                  <a:pt x="218098" y="104328"/>
                </a:lnTo>
                <a:lnTo>
                  <a:pt x="212074" y="111462"/>
                </a:lnTo>
                <a:lnTo>
                  <a:pt x="206152" y="118123"/>
                </a:lnTo>
                <a:lnTo>
                  <a:pt x="200300" y="124468"/>
                </a:lnTo>
                <a:lnTo>
                  <a:pt x="194494" y="131556"/>
                </a:lnTo>
                <a:lnTo>
                  <a:pt x="188717" y="139139"/>
                </a:lnTo>
                <a:lnTo>
                  <a:pt x="182961" y="147052"/>
                </a:lnTo>
                <a:lnTo>
                  <a:pt x="177219" y="154232"/>
                </a:lnTo>
                <a:lnTo>
                  <a:pt x="171486" y="160923"/>
                </a:lnTo>
                <a:lnTo>
                  <a:pt x="165759" y="167290"/>
                </a:lnTo>
                <a:lnTo>
                  <a:pt x="160989" y="173439"/>
                </a:lnTo>
                <a:lnTo>
                  <a:pt x="156856" y="179443"/>
                </a:lnTo>
                <a:lnTo>
                  <a:pt x="153148" y="185351"/>
                </a:lnTo>
                <a:lnTo>
                  <a:pt x="148771" y="191195"/>
                </a:lnTo>
                <a:lnTo>
                  <a:pt x="143948" y="196996"/>
                </a:lnTo>
                <a:lnTo>
                  <a:pt x="138828" y="202768"/>
                </a:lnTo>
                <a:lnTo>
                  <a:pt x="128059" y="214261"/>
                </a:lnTo>
                <a:lnTo>
                  <a:pt x="105623" y="237162"/>
                </a:lnTo>
                <a:lnTo>
                  <a:pt x="100895" y="242880"/>
                </a:lnTo>
                <a:lnTo>
                  <a:pt x="96791" y="248598"/>
                </a:lnTo>
                <a:lnTo>
                  <a:pt x="93102" y="254314"/>
                </a:lnTo>
                <a:lnTo>
                  <a:pt x="88738" y="260030"/>
                </a:lnTo>
                <a:lnTo>
                  <a:pt x="83924" y="265746"/>
                </a:lnTo>
                <a:lnTo>
                  <a:pt x="78809" y="271461"/>
                </a:lnTo>
                <a:lnTo>
                  <a:pt x="73495" y="276224"/>
                </a:lnTo>
                <a:lnTo>
                  <a:pt x="68046" y="280352"/>
                </a:lnTo>
                <a:lnTo>
                  <a:pt x="62509" y="284056"/>
                </a:lnTo>
                <a:lnTo>
                  <a:pt x="53817" y="290712"/>
                </a:lnTo>
                <a:lnTo>
                  <a:pt x="50165" y="293820"/>
                </a:lnTo>
                <a:lnTo>
                  <a:pt x="43568" y="302354"/>
                </a:lnTo>
                <a:lnTo>
                  <a:pt x="37461" y="311545"/>
                </a:lnTo>
                <a:lnTo>
                  <a:pt x="31572" y="318804"/>
                </a:lnTo>
                <a:lnTo>
                  <a:pt x="28668" y="321121"/>
                </a:lnTo>
                <a:lnTo>
                  <a:pt x="25779" y="322666"/>
                </a:lnTo>
                <a:lnTo>
                  <a:pt x="22901" y="323695"/>
                </a:lnTo>
                <a:lnTo>
                  <a:pt x="20982" y="325334"/>
                </a:lnTo>
                <a:lnTo>
                  <a:pt x="19703" y="327380"/>
                </a:lnTo>
                <a:lnTo>
                  <a:pt x="18851" y="329695"/>
                </a:lnTo>
                <a:lnTo>
                  <a:pt x="15363" y="334809"/>
                </a:lnTo>
                <a:lnTo>
                  <a:pt x="9914" y="341301"/>
                </a:lnTo>
                <a:lnTo>
                  <a:pt x="8514" y="341834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883"/>
          <p:cNvSpPr/>
          <p:nvPr/>
        </p:nvSpPr>
        <p:spPr>
          <a:xfrm>
            <a:off x="1863089" y="3403282"/>
            <a:ext cx="240031" cy="351473"/>
          </a:xfrm>
          <a:custGeom>
            <a:avLst/>
            <a:gdLst/>
            <a:ahLst/>
            <a:cxnLst/>
            <a:rect l="0" t="0" r="0" b="0"/>
            <a:pathLst>
              <a:path w="240031" h="351473">
                <a:moveTo>
                  <a:pt x="0" y="0"/>
                </a:moveTo>
                <a:lnTo>
                  <a:pt x="7381" y="0"/>
                </a:lnTo>
                <a:lnTo>
                  <a:pt x="14229" y="5892"/>
                </a:lnTo>
                <a:lnTo>
                  <a:pt x="21312" y="12770"/>
                </a:lnTo>
                <a:lnTo>
                  <a:pt x="19923" y="15181"/>
                </a:lnTo>
                <a:lnTo>
                  <a:pt x="16140" y="17741"/>
                </a:lnTo>
                <a:lnTo>
                  <a:pt x="10760" y="20400"/>
                </a:lnTo>
                <a:lnTo>
                  <a:pt x="8126" y="22172"/>
                </a:lnTo>
                <a:lnTo>
                  <a:pt x="7322" y="23354"/>
                </a:lnTo>
                <a:lnTo>
                  <a:pt x="7740" y="24142"/>
                </a:lnTo>
                <a:lnTo>
                  <a:pt x="12877" y="29802"/>
                </a:lnTo>
                <a:lnTo>
                  <a:pt x="20328" y="34835"/>
                </a:lnTo>
                <a:lnTo>
                  <a:pt x="24982" y="37511"/>
                </a:lnTo>
                <a:lnTo>
                  <a:pt x="29037" y="41200"/>
                </a:lnTo>
                <a:lnTo>
                  <a:pt x="36083" y="50379"/>
                </a:lnTo>
                <a:lnTo>
                  <a:pt x="42390" y="58268"/>
                </a:lnTo>
                <a:lnTo>
                  <a:pt x="48367" y="65902"/>
                </a:lnTo>
                <a:lnTo>
                  <a:pt x="54199" y="75645"/>
                </a:lnTo>
                <a:lnTo>
                  <a:pt x="58041" y="79957"/>
                </a:lnTo>
                <a:lnTo>
                  <a:pt x="62506" y="83785"/>
                </a:lnTo>
                <a:lnTo>
                  <a:pt x="67389" y="87289"/>
                </a:lnTo>
                <a:lnTo>
                  <a:pt x="72548" y="91530"/>
                </a:lnTo>
                <a:lnTo>
                  <a:pt x="77893" y="96263"/>
                </a:lnTo>
                <a:lnTo>
                  <a:pt x="83361" y="101323"/>
                </a:lnTo>
                <a:lnTo>
                  <a:pt x="87959" y="106601"/>
                </a:lnTo>
                <a:lnTo>
                  <a:pt x="91977" y="112025"/>
                </a:lnTo>
                <a:lnTo>
                  <a:pt x="95608" y="117546"/>
                </a:lnTo>
                <a:lnTo>
                  <a:pt x="99934" y="122179"/>
                </a:lnTo>
                <a:lnTo>
                  <a:pt x="104723" y="126220"/>
                </a:lnTo>
                <a:lnTo>
                  <a:pt x="109821" y="129867"/>
                </a:lnTo>
                <a:lnTo>
                  <a:pt x="114171" y="135155"/>
                </a:lnTo>
                <a:lnTo>
                  <a:pt x="118024" y="141539"/>
                </a:lnTo>
                <a:lnTo>
                  <a:pt x="139901" y="185492"/>
                </a:lnTo>
                <a:lnTo>
                  <a:pt x="143750" y="191289"/>
                </a:lnTo>
                <a:lnTo>
                  <a:pt x="148221" y="197059"/>
                </a:lnTo>
                <a:lnTo>
                  <a:pt x="153107" y="202810"/>
                </a:lnTo>
                <a:lnTo>
                  <a:pt x="157316" y="208549"/>
                </a:lnTo>
                <a:lnTo>
                  <a:pt x="161075" y="214280"/>
                </a:lnTo>
                <a:lnTo>
                  <a:pt x="164534" y="220006"/>
                </a:lnTo>
                <a:lnTo>
                  <a:pt x="167792" y="225728"/>
                </a:lnTo>
                <a:lnTo>
                  <a:pt x="173952" y="237166"/>
                </a:lnTo>
                <a:lnTo>
                  <a:pt x="175976" y="242883"/>
                </a:lnTo>
                <a:lnTo>
                  <a:pt x="177325" y="248600"/>
                </a:lnTo>
                <a:lnTo>
                  <a:pt x="178224" y="254316"/>
                </a:lnTo>
                <a:lnTo>
                  <a:pt x="180729" y="259079"/>
                </a:lnTo>
                <a:lnTo>
                  <a:pt x="184303" y="263207"/>
                </a:lnTo>
                <a:lnTo>
                  <a:pt x="188592" y="266911"/>
                </a:lnTo>
                <a:lnTo>
                  <a:pt x="191450" y="271286"/>
                </a:lnTo>
                <a:lnTo>
                  <a:pt x="194627" y="281227"/>
                </a:lnTo>
                <a:lnTo>
                  <a:pt x="198578" y="289455"/>
                </a:lnTo>
                <a:lnTo>
                  <a:pt x="203510" y="296287"/>
                </a:lnTo>
                <a:lnTo>
                  <a:pt x="208877" y="302498"/>
                </a:lnTo>
                <a:lnTo>
                  <a:pt x="214437" y="308434"/>
                </a:lnTo>
                <a:lnTo>
                  <a:pt x="217253" y="311350"/>
                </a:lnTo>
                <a:lnTo>
                  <a:pt x="219130" y="314247"/>
                </a:lnTo>
                <a:lnTo>
                  <a:pt x="222391" y="324052"/>
                </a:lnTo>
                <a:lnTo>
                  <a:pt x="223508" y="324619"/>
                </a:lnTo>
                <a:lnTo>
                  <a:pt x="227290" y="325250"/>
                </a:lnTo>
                <a:lnTo>
                  <a:pt x="228679" y="326371"/>
                </a:lnTo>
                <a:lnTo>
                  <a:pt x="229605" y="328071"/>
                </a:lnTo>
                <a:lnTo>
                  <a:pt x="231092" y="333092"/>
                </a:lnTo>
                <a:lnTo>
                  <a:pt x="238195" y="340950"/>
                </a:lnTo>
                <a:lnTo>
                  <a:pt x="239668" y="342515"/>
                </a:lnTo>
                <a:lnTo>
                  <a:pt x="240030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884"/>
          <p:cNvSpPr/>
          <p:nvPr/>
        </p:nvSpPr>
        <p:spPr>
          <a:xfrm>
            <a:off x="1100244" y="3789079"/>
            <a:ext cx="231351" cy="274287"/>
          </a:xfrm>
          <a:custGeom>
            <a:avLst/>
            <a:gdLst/>
            <a:ahLst/>
            <a:cxnLst/>
            <a:rect l="0" t="0" r="0" b="0"/>
            <a:pathLst>
              <a:path w="231351" h="274287">
                <a:moveTo>
                  <a:pt x="17038" y="51400"/>
                </a:moveTo>
                <a:lnTo>
                  <a:pt x="8818" y="43181"/>
                </a:lnTo>
                <a:lnTo>
                  <a:pt x="1727" y="42875"/>
                </a:lnTo>
                <a:lnTo>
                  <a:pt x="0" y="42831"/>
                </a:lnTo>
                <a:lnTo>
                  <a:pt x="4476" y="42829"/>
                </a:lnTo>
                <a:lnTo>
                  <a:pt x="5805" y="41876"/>
                </a:lnTo>
                <a:lnTo>
                  <a:pt x="6692" y="40288"/>
                </a:lnTo>
                <a:lnTo>
                  <a:pt x="7283" y="38278"/>
                </a:lnTo>
                <a:lnTo>
                  <a:pt x="8630" y="36937"/>
                </a:lnTo>
                <a:lnTo>
                  <a:pt x="10480" y="36043"/>
                </a:lnTo>
                <a:lnTo>
                  <a:pt x="15743" y="34609"/>
                </a:lnTo>
                <a:lnTo>
                  <a:pt x="21205" y="29809"/>
                </a:lnTo>
                <a:lnTo>
                  <a:pt x="24579" y="27481"/>
                </a:lnTo>
                <a:lnTo>
                  <a:pt x="28733" y="24977"/>
                </a:lnTo>
                <a:lnTo>
                  <a:pt x="33407" y="22355"/>
                </a:lnTo>
                <a:lnTo>
                  <a:pt x="43680" y="16901"/>
                </a:lnTo>
                <a:lnTo>
                  <a:pt x="49087" y="14114"/>
                </a:lnTo>
                <a:lnTo>
                  <a:pt x="54597" y="12255"/>
                </a:lnTo>
                <a:lnTo>
                  <a:pt x="60175" y="11016"/>
                </a:lnTo>
                <a:lnTo>
                  <a:pt x="65798" y="10190"/>
                </a:lnTo>
                <a:lnTo>
                  <a:pt x="71452" y="8687"/>
                </a:lnTo>
                <a:lnTo>
                  <a:pt x="77127" y="6733"/>
                </a:lnTo>
                <a:lnTo>
                  <a:pt x="82814" y="4477"/>
                </a:lnTo>
                <a:lnTo>
                  <a:pt x="87559" y="2973"/>
                </a:lnTo>
                <a:lnTo>
                  <a:pt x="91675" y="1970"/>
                </a:lnTo>
                <a:lnTo>
                  <a:pt x="95371" y="1302"/>
                </a:lnTo>
                <a:lnTo>
                  <a:pt x="99740" y="857"/>
                </a:lnTo>
                <a:lnTo>
                  <a:pt x="104557" y="560"/>
                </a:lnTo>
                <a:lnTo>
                  <a:pt x="114991" y="230"/>
                </a:lnTo>
                <a:lnTo>
                  <a:pt x="142873" y="0"/>
                </a:lnTo>
                <a:lnTo>
                  <a:pt x="148553" y="941"/>
                </a:lnTo>
                <a:lnTo>
                  <a:pt x="154245" y="2521"/>
                </a:lnTo>
                <a:lnTo>
                  <a:pt x="159944" y="4527"/>
                </a:lnTo>
                <a:lnTo>
                  <a:pt x="164696" y="6816"/>
                </a:lnTo>
                <a:lnTo>
                  <a:pt x="168817" y="9295"/>
                </a:lnTo>
                <a:lnTo>
                  <a:pt x="175935" y="14589"/>
                </a:lnTo>
                <a:lnTo>
                  <a:pt x="182274" y="20118"/>
                </a:lnTo>
                <a:lnTo>
                  <a:pt x="184345" y="22925"/>
                </a:lnTo>
                <a:lnTo>
                  <a:pt x="186647" y="28585"/>
                </a:lnTo>
                <a:lnTo>
                  <a:pt x="190210" y="36815"/>
                </a:lnTo>
                <a:lnTo>
                  <a:pt x="194968" y="46824"/>
                </a:lnTo>
                <a:lnTo>
                  <a:pt x="200258" y="57621"/>
                </a:lnTo>
                <a:lnTo>
                  <a:pt x="202050" y="62215"/>
                </a:lnTo>
                <a:lnTo>
                  <a:pt x="204040" y="69860"/>
                </a:lnTo>
                <a:lnTo>
                  <a:pt x="203619" y="75137"/>
                </a:lnTo>
                <a:lnTo>
                  <a:pt x="202385" y="81512"/>
                </a:lnTo>
                <a:lnTo>
                  <a:pt x="200610" y="88620"/>
                </a:lnTo>
                <a:lnTo>
                  <a:pt x="199427" y="95264"/>
                </a:lnTo>
                <a:lnTo>
                  <a:pt x="198638" y="101598"/>
                </a:lnTo>
                <a:lnTo>
                  <a:pt x="198112" y="107725"/>
                </a:lnTo>
                <a:lnTo>
                  <a:pt x="196809" y="113715"/>
                </a:lnTo>
                <a:lnTo>
                  <a:pt x="194988" y="119614"/>
                </a:lnTo>
                <a:lnTo>
                  <a:pt x="192821" y="125451"/>
                </a:lnTo>
                <a:lnTo>
                  <a:pt x="190424" y="131247"/>
                </a:lnTo>
                <a:lnTo>
                  <a:pt x="187874" y="137017"/>
                </a:lnTo>
                <a:lnTo>
                  <a:pt x="182500" y="148507"/>
                </a:lnTo>
                <a:lnTo>
                  <a:pt x="168449" y="177125"/>
                </a:lnTo>
                <a:lnTo>
                  <a:pt x="164651" y="182842"/>
                </a:lnTo>
                <a:lnTo>
                  <a:pt x="160215" y="188558"/>
                </a:lnTo>
                <a:lnTo>
                  <a:pt x="155352" y="194273"/>
                </a:lnTo>
                <a:lnTo>
                  <a:pt x="151157" y="199037"/>
                </a:lnTo>
                <a:lnTo>
                  <a:pt x="143956" y="206869"/>
                </a:lnTo>
                <a:lnTo>
                  <a:pt x="134547" y="216634"/>
                </a:lnTo>
                <a:lnTo>
                  <a:pt x="130620" y="219658"/>
                </a:lnTo>
                <a:lnTo>
                  <a:pt x="126097" y="222628"/>
                </a:lnTo>
                <a:lnTo>
                  <a:pt x="121176" y="225559"/>
                </a:lnTo>
                <a:lnTo>
                  <a:pt x="116944" y="228466"/>
                </a:lnTo>
                <a:lnTo>
                  <a:pt x="113169" y="231357"/>
                </a:lnTo>
                <a:lnTo>
                  <a:pt x="106435" y="237109"/>
                </a:lnTo>
                <a:lnTo>
                  <a:pt x="100268" y="242840"/>
                </a:lnTo>
                <a:lnTo>
                  <a:pt x="97289" y="244749"/>
                </a:lnTo>
                <a:lnTo>
                  <a:pt x="91440" y="246871"/>
                </a:lnTo>
                <a:lnTo>
                  <a:pt x="85666" y="250354"/>
                </a:lnTo>
                <a:lnTo>
                  <a:pt x="82792" y="252616"/>
                </a:lnTo>
                <a:lnTo>
                  <a:pt x="77060" y="255129"/>
                </a:lnTo>
                <a:lnTo>
                  <a:pt x="71337" y="256247"/>
                </a:lnTo>
                <a:lnTo>
                  <a:pt x="65618" y="256743"/>
                </a:lnTo>
                <a:lnTo>
                  <a:pt x="62760" y="255923"/>
                </a:lnTo>
                <a:lnTo>
                  <a:pt x="57044" y="252472"/>
                </a:lnTo>
                <a:lnTo>
                  <a:pt x="53021" y="249725"/>
                </a:lnTo>
                <a:lnTo>
                  <a:pt x="49541" y="249083"/>
                </a:lnTo>
                <a:lnTo>
                  <a:pt x="47279" y="248911"/>
                </a:lnTo>
                <a:lnTo>
                  <a:pt x="44819" y="247844"/>
                </a:lnTo>
                <a:lnTo>
                  <a:pt x="37758" y="242744"/>
                </a:lnTo>
                <a:lnTo>
                  <a:pt x="35772" y="241217"/>
                </a:lnTo>
                <a:lnTo>
                  <a:pt x="35242" y="239858"/>
                </a:lnTo>
                <a:lnTo>
                  <a:pt x="34322" y="232722"/>
                </a:lnTo>
                <a:lnTo>
                  <a:pt x="36785" y="229460"/>
                </a:lnTo>
                <a:lnTo>
                  <a:pt x="38775" y="227257"/>
                </a:lnTo>
                <a:lnTo>
                  <a:pt x="40102" y="224836"/>
                </a:lnTo>
                <a:lnTo>
                  <a:pt x="41576" y="219606"/>
                </a:lnTo>
                <a:lnTo>
                  <a:pt x="42922" y="217830"/>
                </a:lnTo>
                <a:lnTo>
                  <a:pt x="44771" y="216646"/>
                </a:lnTo>
                <a:lnTo>
                  <a:pt x="46957" y="215857"/>
                </a:lnTo>
                <a:lnTo>
                  <a:pt x="48414" y="214378"/>
                </a:lnTo>
                <a:lnTo>
                  <a:pt x="49385" y="212440"/>
                </a:lnTo>
                <a:lnTo>
                  <a:pt x="50033" y="210195"/>
                </a:lnTo>
                <a:lnTo>
                  <a:pt x="52370" y="208699"/>
                </a:lnTo>
                <a:lnTo>
                  <a:pt x="55832" y="207701"/>
                </a:lnTo>
                <a:lnTo>
                  <a:pt x="60046" y="207036"/>
                </a:lnTo>
                <a:lnTo>
                  <a:pt x="67268" y="206297"/>
                </a:lnTo>
                <a:lnTo>
                  <a:pt x="70527" y="206100"/>
                </a:lnTo>
                <a:lnTo>
                  <a:pt x="73652" y="205016"/>
                </a:lnTo>
                <a:lnTo>
                  <a:pt x="79665" y="201272"/>
                </a:lnTo>
                <a:lnTo>
                  <a:pt x="83554" y="200844"/>
                </a:lnTo>
                <a:lnTo>
                  <a:pt x="88052" y="201513"/>
                </a:lnTo>
                <a:lnTo>
                  <a:pt x="92956" y="202910"/>
                </a:lnTo>
                <a:lnTo>
                  <a:pt x="97177" y="203842"/>
                </a:lnTo>
                <a:lnTo>
                  <a:pt x="100944" y="204463"/>
                </a:lnTo>
                <a:lnTo>
                  <a:pt x="104408" y="204877"/>
                </a:lnTo>
                <a:lnTo>
                  <a:pt x="108622" y="205153"/>
                </a:lnTo>
                <a:lnTo>
                  <a:pt x="113337" y="205338"/>
                </a:lnTo>
                <a:lnTo>
                  <a:pt x="118384" y="205460"/>
                </a:lnTo>
                <a:lnTo>
                  <a:pt x="122702" y="206494"/>
                </a:lnTo>
                <a:lnTo>
                  <a:pt x="126533" y="208137"/>
                </a:lnTo>
                <a:lnTo>
                  <a:pt x="133330" y="212501"/>
                </a:lnTo>
                <a:lnTo>
                  <a:pt x="139526" y="217616"/>
                </a:lnTo>
                <a:lnTo>
                  <a:pt x="143464" y="219361"/>
                </a:lnTo>
                <a:lnTo>
                  <a:pt x="147994" y="220524"/>
                </a:lnTo>
                <a:lnTo>
                  <a:pt x="152920" y="221300"/>
                </a:lnTo>
                <a:lnTo>
                  <a:pt x="157156" y="222769"/>
                </a:lnTo>
                <a:lnTo>
                  <a:pt x="160932" y="224701"/>
                </a:lnTo>
                <a:lnTo>
                  <a:pt x="167669" y="229388"/>
                </a:lnTo>
                <a:lnTo>
                  <a:pt x="173837" y="234646"/>
                </a:lnTo>
                <a:lnTo>
                  <a:pt x="175863" y="237382"/>
                </a:lnTo>
                <a:lnTo>
                  <a:pt x="178114" y="242961"/>
                </a:lnTo>
                <a:lnTo>
                  <a:pt x="180620" y="245783"/>
                </a:lnTo>
                <a:lnTo>
                  <a:pt x="184195" y="248616"/>
                </a:lnTo>
                <a:lnTo>
                  <a:pt x="194519" y="255457"/>
                </a:lnTo>
                <a:lnTo>
                  <a:pt x="200858" y="261192"/>
                </a:lnTo>
                <a:lnTo>
                  <a:pt x="203402" y="262699"/>
                </a:lnTo>
                <a:lnTo>
                  <a:pt x="208769" y="264373"/>
                </a:lnTo>
                <a:lnTo>
                  <a:pt x="214329" y="267658"/>
                </a:lnTo>
                <a:lnTo>
                  <a:pt x="217146" y="269867"/>
                </a:lnTo>
                <a:lnTo>
                  <a:pt x="222815" y="272322"/>
                </a:lnTo>
                <a:lnTo>
                  <a:pt x="231350" y="2742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885"/>
          <p:cNvSpPr/>
          <p:nvPr/>
        </p:nvSpPr>
        <p:spPr>
          <a:xfrm>
            <a:off x="1931713" y="3806294"/>
            <a:ext cx="179834" cy="248499"/>
          </a:xfrm>
          <a:custGeom>
            <a:avLst/>
            <a:gdLst/>
            <a:ahLst/>
            <a:cxnLst/>
            <a:rect l="0" t="0" r="0" b="0"/>
            <a:pathLst>
              <a:path w="179834" h="248499">
                <a:moveTo>
                  <a:pt x="59964" y="8468"/>
                </a:moveTo>
                <a:lnTo>
                  <a:pt x="52583" y="1087"/>
                </a:lnTo>
                <a:lnTo>
                  <a:pt x="49381" y="425"/>
                </a:lnTo>
                <a:lnTo>
                  <a:pt x="44115" y="0"/>
                </a:lnTo>
                <a:lnTo>
                  <a:pt x="43683" y="918"/>
                </a:lnTo>
                <a:lnTo>
                  <a:pt x="42933" y="7286"/>
                </a:lnTo>
                <a:lnTo>
                  <a:pt x="42853" y="12669"/>
                </a:lnTo>
                <a:lnTo>
                  <a:pt x="42829" y="24847"/>
                </a:lnTo>
                <a:lnTo>
                  <a:pt x="41873" y="28912"/>
                </a:lnTo>
                <a:lnTo>
                  <a:pt x="38271" y="35969"/>
                </a:lnTo>
                <a:lnTo>
                  <a:pt x="36035" y="42281"/>
                </a:lnTo>
                <a:lnTo>
                  <a:pt x="34089" y="49214"/>
                </a:lnTo>
                <a:lnTo>
                  <a:pt x="32236" y="53729"/>
                </a:lnTo>
                <a:lnTo>
                  <a:pt x="30049" y="58645"/>
                </a:lnTo>
                <a:lnTo>
                  <a:pt x="28591" y="63827"/>
                </a:lnTo>
                <a:lnTo>
                  <a:pt x="27618" y="69186"/>
                </a:lnTo>
                <a:lnTo>
                  <a:pt x="26970" y="74664"/>
                </a:lnTo>
                <a:lnTo>
                  <a:pt x="25586" y="80221"/>
                </a:lnTo>
                <a:lnTo>
                  <a:pt x="23710" y="85831"/>
                </a:lnTo>
                <a:lnTo>
                  <a:pt x="21507" y="91476"/>
                </a:lnTo>
                <a:lnTo>
                  <a:pt x="19086" y="96192"/>
                </a:lnTo>
                <a:lnTo>
                  <a:pt x="16520" y="100288"/>
                </a:lnTo>
                <a:lnTo>
                  <a:pt x="13856" y="103971"/>
                </a:lnTo>
                <a:lnTo>
                  <a:pt x="11128" y="108332"/>
                </a:lnTo>
                <a:lnTo>
                  <a:pt x="8356" y="113144"/>
                </a:lnTo>
                <a:lnTo>
                  <a:pt x="5556" y="118257"/>
                </a:lnTo>
                <a:lnTo>
                  <a:pt x="3690" y="122618"/>
                </a:lnTo>
                <a:lnTo>
                  <a:pt x="1616" y="130004"/>
                </a:lnTo>
                <a:lnTo>
                  <a:pt x="1063" y="134260"/>
                </a:lnTo>
                <a:lnTo>
                  <a:pt x="694" y="139002"/>
                </a:lnTo>
                <a:lnTo>
                  <a:pt x="448" y="144068"/>
                </a:lnTo>
                <a:lnTo>
                  <a:pt x="175" y="154777"/>
                </a:lnTo>
                <a:lnTo>
                  <a:pt x="0" y="172623"/>
                </a:lnTo>
                <a:lnTo>
                  <a:pt x="938" y="176008"/>
                </a:lnTo>
                <a:lnTo>
                  <a:pt x="4520" y="182308"/>
                </a:lnTo>
                <a:lnTo>
                  <a:pt x="6809" y="186274"/>
                </a:lnTo>
                <a:lnTo>
                  <a:pt x="15558" y="202710"/>
                </a:lnTo>
                <a:lnTo>
                  <a:pt x="18955" y="206875"/>
                </a:lnTo>
                <a:lnTo>
                  <a:pt x="23640" y="211901"/>
                </a:lnTo>
                <a:lnTo>
                  <a:pt x="28897" y="217311"/>
                </a:lnTo>
                <a:lnTo>
                  <a:pt x="31633" y="219134"/>
                </a:lnTo>
                <a:lnTo>
                  <a:pt x="37213" y="221160"/>
                </a:lnTo>
                <a:lnTo>
                  <a:pt x="40986" y="221700"/>
                </a:lnTo>
                <a:lnTo>
                  <a:pt x="45407" y="222060"/>
                </a:lnTo>
                <a:lnTo>
                  <a:pt x="54447" y="222460"/>
                </a:lnTo>
                <a:lnTo>
                  <a:pt x="61639" y="222638"/>
                </a:lnTo>
                <a:lnTo>
                  <a:pt x="75595" y="222739"/>
                </a:lnTo>
                <a:lnTo>
                  <a:pt x="79909" y="221800"/>
                </a:lnTo>
                <a:lnTo>
                  <a:pt x="83738" y="220222"/>
                </a:lnTo>
                <a:lnTo>
                  <a:pt x="87244" y="218217"/>
                </a:lnTo>
                <a:lnTo>
                  <a:pt x="96218" y="213450"/>
                </a:lnTo>
                <a:lnTo>
                  <a:pt x="134374" y="194161"/>
                </a:lnTo>
                <a:lnTo>
                  <a:pt x="139098" y="191318"/>
                </a:lnTo>
                <a:lnTo>
                  <a:pt x="143200" y="188471"/>
                </a:lnTo>
                <a:lnTo>
                  <a:pt x="146887" y="185620"/>
                </a:lnTo>
                <a:lnTo>
                  <a:pt x="149345" y="182767"/>
                </a:lnTo>
                <a:lnTo>
                  <a:pt x="150984" y="179912"/>
                </a:lnTo>
                <a:lnTo>
                  <a:pt x="152076" y="177057"/>
                </a:lnTo>
                <a:lnTo>
                  <a:pt x="155830" y="171344"/>
                </a:lnTo>
                <a:lnTo>
                  <a:pt x="158165" y="168487"/>
                </a:lnTo>
                <a:lnTo>
                  <a:pt x="160674" y="166582"/>
                </a:lnTo>
                <a:lnTo>
                  <a:pt x="166001" y="164466"/>
                </a:lnTo>
                <a:lnTo>
                  <a:pt x="171544" y="160986"/>
                </a:lnTo>
                <a:lnTo>
                  <a:pt x="174356" y="158724"/>
                </a:lnTo>
                <a:lnTo>
                  <a:pt x="176230" y="156264"/>
                </a:lnTo>
                <a:lnTo>
                  <a:pt x="177480" y="153671"/>
                </a:lnTo>
                <a:lnTo>
                  <a:pt x="179485" y="147217"/>
                </a:lnTo>
                <a:lnTo>
                  <a:pt x="179833" y="141548"/>
                </a:lnTo>
                <a:lnTo>
                  <a:pt x="178929" y="139098"/>
                </a:lnTo>
                <a:lnTo>
                  <a:pt x="175385" y="133836"/>
                </a:lnTo>
                <a:lnTo>
                  <a:pt x="173175" y="128322"/>
                </a:lnTo>
                <a:lnTo>
                  <a:pt x="172585" y="125518"/>
                </a:lnTo>
                <a:lnTo>
                  <a:pt x="171240" y="123649"/>
                </a:lnTo>
                <a:lnTo>
                  <a:pt x="169390" y="122403"/>
                </a:lnTo>
                <a:lnTo>
                  <a:pt x="164796" y="121018"/>
                </a:lnTo>
                <a:lnTo>
                  <a:pt x="159578" y="120403"/>
                </a:lnTo>
                <a:lnTo>
                  <a:pt x="154085" y="120129"/>
                </a:lnTo>
                <a:lnTo>
                  <a:pt x="148468" y="120008"/>
                </a:lnTo>
                <a:lnTo>
                  <a:pt x="142797" y="119954"/>
                </a:lnTo>
                <a:lnTo>
                  <a:pt x="138998" y="120892"/>
                </a:lnTo>
                <a:lnTo>
                  <a:pt x="134561" y="122470"/>
                </a:lnTo>
                <a:lnTo>
                  <a:pt x="129698" y="124474"/>
                </a:lnTo>
                <a:lnTo>
                  <a:pt x="125503" y="126763"/>
                </a:lnTo>
                <a:lnTo>
                  <a:pt x="121754" y="129242"/>
                </a:lnTo>
                <a:lnTo>
                  <a:pt x="118303" y="131847"/>
                </a:lnTo>
                <a:lnTo>
                  <a:pt x="115049" y="134535"/>
                </a:lnTo>
                <a:lnTo>
                  <a:pt x="111927" y="137280"/>
                </a:lnTo>
                <a:lnTo>
                  <a:pt x="108894" y="140063"/>
                </a:lnTo>
                <a:lnTo>
                  <a:pt x="104966" y="142870"/>
                </a:lnTo>
                <a:lnTo>
                  <a:pt x="100443" y="145695"/>
                </a:lnTo>
                <a:lnTo>
                  <a:pt x="95522" y="148530"/>
                </a:lnTo>
                <a:lnTo>
                  <a:pt x="91290" y="152325"/>
                </a:lnTo>
                <a:lnTo>
                  <a:pt x="87515" y="156760"/>
                </a:lnTo>
                <a:lnTo>
                  <a:pt x="84047" y="161622"/>
                </a:lnTo>
                <a:lnTo>
                  <a:pt x="80781" y="165816"/>
                </a:lnTo>
                <a:lnTo>
                  <a:pt x="77652" y="169564"/>
                </a:lnTo>
                <a:lnTo>
                  <a:pt x="74614" y="173016"/>
                </a:lnTo>
                <a:lnTo>
                  <a:pt x="68698" y="179391"/>
                </a:lnTo>
                <a:lnTo>
                  <a:pt x="65786" y="182424"/>
                </a:lnTo>
                <a:lnTo>
                  <a:pt x="63846" y="186351"/>
                </a:lnTo>
                <a:lnTo>
                  <a:pt x="62552" y="190874"/>
                </a:lnTo>
                <a:lnTo>
                  <a:pt x="61689" y="195795"/>
                </a:lnTo>
                <a:lnTo>
                  <a:pt x="60161" y="200027"/>
                </a:lnTo>
                <a:lnTo>
                  <a:pt x="55924" y="207271"/>
                </a:lnTo>
                <a:lnTo>
                  <a:pt x="53406" y="213665"/>
                </a:lnTo>
                <a:lnTo>
                  <a:pt x="52287" y="219682"/>
                </a:lnTo>
                <a:lnTo>
                  <a:pt x="51789" y="225531"/>
                </a:lnTo>
                <a:lnTo>
                  <a:pt x="51568" y="231306"/>
                </a:lnTo>
                <a:lnTo>
                  <a:pt x="51426" y="238223"/>
                </a:lnTo>
                <a:lnTo>
                  <a:pt x="53947" y="241709"/>
                </a:lnTo>
                <a:lnTo>
                  <a:pt x="55953" y="243972"/>
                </a:lnTo>
                <a:lnTo>
                  <a:pt x="58242" y="245481"/>
                </a:lnTo>
                <a:lnTo>
                  <a:pt x="63326" y="247157"/>
                </a:lnTo>
                <a:lnTo>
                  <a:pt x="68537" y="2484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886"/>
          <p:cNvSpPr/>
          <p:nvPr/>
        </p:nvSpPr>
        <p:spPr>
          <a:xfrm>
            <a:off x="2214677" y="3771900"/>
            <a:ext cx="171323" cy="265608"/>
          </a:xfrm>
          <a:custGeom>
            <a:avLst/>
            <a:gdLst/>
            <a:ahLst/>
            <a:cxnLst/>
            <a:rect l="0" t="0" r="0" b="0"/>
            <a:pathLst>
              <a:path w="171323" h="265608">
                <a:moveTo>
                  <a:pt x="85610" y="0"/>
                </a:moveTo>
                <a:lnTo>
                  <a:pt x="77142" y="0"/>
                </a:lnTo>
                <a:lnTo>
                  <a:pt x="77047" y="7380"/>
                </a:lnTo>
                <a:lnTo>
                  <a:pt x="72489" y="12770"/>
                </a:lnTo>
                <a:lnTo>
                  <a:pt x="71148" y="15181"/>
                </a:lnTo>
                <a:lnTo>
                  <a:pt x="68307" y="23124"/>
                </a:lnTo>
                <a:lnTo>
                  <a:pt x="64268" y="28692"/>
                </a:lnTo>
                <a:lnTo>
                  <a:pt x="59297" y="34342"/>
                </a:lnTo>
                <a:lnTo>
                  <a:pt x="56638" y="37182"/>
                </a:lnTo>
                <a:lnTo>
                  <a:pt x="54865" y="40980"/>
                </a:lnTo>
                <a:lnTo>
                  <a:pt x="53684" y="45418"/>
                </a:lnTo>
                <a:lnTo>
                  <a:pt x="52896" y="50281"/>
                </a:lnTo>
                <a:lnTo>
                  <a:pt x="49480" y="58224"/>
                </a:lnTo>
                <a:lnTo>
                  <a:pt x="44787" y="65882"/>
                </a:lnTo>
                <a:lnTo>
                  <a:pt x="42203" y="70591"/>
                </a:lnTo>
                <a:lnTo>
                  <a:pt x="34014" y="86321"/>
                </a:lnTo>
                <a:lnTo>
                  <a:pt x="22713" y="108703"/>
                </a:lnTo>
                <a:lnTo>
                  <a:pt x="20819" y="115331"/>
                </a:lnTo>
                <a:lnTo>
                  <a:pt x="19556" y="122607"/>
                </a:lnTo>
                <a:lnTo>
                  <a:pt x="18714" y="130315"/>
                </a:lnTo>
                <a:lnTo>
                  <a:pt x="17200" y="136407"/>
                </a:lnTo>
                <a:lnTo>
                  <a:pt x="15238" y="141420"/>
                </a:lnTo>
                <a:lnTo>
                  <a:pt x="12978" y="145715"/>
                </a:lnTo>
                <a:lnTo>
                  <a:pt x="11471" y="150483"/>
                </a:lnTo>
                <a:lnTo>
                  <a:pt x="10467" y="155567"/>
                </a:lnTo>
                <a:lnTo>
                  <a:pt x="9797" y="160861"/>
                </a:lnTo>
                <a:lnTo>
                  <a:pt x="8398" y="166296"/>
                </a:lnTo>
                <a:lnTo>
                  <a:pt x="6513" y="171824"/>
                </a:lnTo>
                <a:lnTo>
                  <a:pt x="4304" y="177414"/>
                </a:lnTo>
                <a:lnTo>
                  <a:pt x="2831" y="183046"/>
                </a:lnTo>
                <a:lnTo>
                  <a:pt x="1849" y="188705"/>
                </a:lnTo>
                <a:lnTo>
                  <a:pt x="1194" y="194383"/>
                </a:lnTo>
                <a:lnTo>
                  <a:pt x="758" y="199121"/>
                </a:lnTo>
                <a:lnTo>
                  <a:pt x="273" y="206926"/>
                </a:lnTo>
                <a:lnTo>
                  <a:pt x="57" y="213569"/>
                </a:lnTo>
                <a:lnTo>
                  <a:pt x="0" y="216674"/>
                </a:lnTo>
                <a:lnTo>
                  <a:pt x="914" y="220650"/>
                </a:lnTo>
                <a:lnTo>
                  <a:pt x="2476" y="225204"/>
                </a:lnTo>
                <a:lnTo>
                  <a:pt x="4470" y="230146"/>
                </a:lnTo>
                <a:lnTo>
                  <a:pt x="6685" y="238177"/>
                </a:lnTo>
                <a:lnTo>
                  <a:pt x="8107" y="246543"/>
                </a:lnTo>
                <a:lnTo>
                  <a:pt x="10842" y="250227"/>
                </a:lnTo>
                <a:lnTo>
                  <a:pt x="15232" y="255039"/>
                </a:lnTo>
                <a:lnTo>
                  <a:pt x="20358" y="260353"/>
                </a:lnTo>
                <a:lnTo>
                  <a:pt x="23059" y="262151"/>
                </a:lnTo>
                <a:lnTo>
                  <a:pt x="25812" y="263350"/>
                </a:lnTo>
                <a:lnTo>
                  <a:pt x="28600" y="264148"/>
                </a:lnTo>
                <a:lnTo>
                  <a:pt x="31410" y="264681"/>
                </a:lnTo>
                <a:lnTo>
                  <a:pt x="34237" y="265037"/>
                </a:lnTo>
                <a:lnTo>
                  <a:pt x="37074" y="265274"/>
                </a:lnTo>
                <a:lnTo>
                  <a:pt x="39918" y="265432"/>
                </a:lnTo>
                <a:lnTo>
                  <a:pt x="45617" y="265607"/>
                </a:lnTo>
                <a:lnTo>
                  <a:pt x="49423" y="264701"/>
                </a:lnTo>
                <a:lnTo>
                  <a:pt x="53865" y="263145"/>
                </a:lnTo>
                <a:lnTo>
                  <a:pt x="58732" y="261155"/>
                </a:lnTo>
                <a:lnTo>
                  <a:pt x="63881" y="258876"/>
                </a:lnTo>
                <a:lnTo>
                  <a:pt x="74683" y="253803"/>
                </a:lnTo>
                <a:lnTo>
                  <a:pt x="78325" y="251117"/>
                </a:lnTo>
                <a:lnTo>
                  <a:pt x="80753" y="248374"/>
                </a:lnTo>
                <a:lnTo>
                  <a:pt x="82372" y="245593"/>
                </a:lnTo>
                <a:lnTo>
                  <a:pt x="85356" y="243738"/>
                </a:lnTo>
                <a:lnTo>
                  <a:pt x="89251" y="242502"/>
                </a:lnTo>
                <a:lnTo>
                  <a:pt x="93752" y="241678"/>
                </a:lnTo>
                <a:lnTo>
                  <a:pt x="98658" y="239224"/>
                </a:lnTo>
                <a:lnTo>
                  <a:pt x="103834" y="235682"/>
                </a:lnTo>
                <a:lnTo>
                  <a:pt x="109189" y="231416"/>
                </a:lnTo>
                <a:lnTo>
                  <a:pt x="113712" y="227620"/>
                </a:lnTo>
                <a:lnTo>
                  <a:pt x="117680" y="224137"/>
                </a:lnTo>
                <a:lnTo>
                  <a:pt x="121277" y="220862"/>
                </a:lnTo>
                <a:lnTo>
                  <a:pt x="125581" y="217726"/>
                </a:lnTo>
                <a:lnTo>
                  <a:pt x="130355" y="214683"/>
                </a:lnTo>
                <a:lnTo>
                  <a:pt x="135442" y="211702"/>
                </a:lnTo>
                <a:lnTo>
                  <a:pt x="139787" y="208762"/>
                </a:lnTo>
                <a:lnTo>
                  <a:pt x="143635" y="205850"/>
                </a:lnTo>
                <a:lnTo>
                  <a:pt x="147154" y="202955"/>
                </a:lnTo>
                <a:lnTo>
                  <a:pt x="150452" y="200074"/>
                </a:lnTo>
                <a:lnTo>
                  <a:pt x="153603" y="197200"/>
                </a:lnTo>
                <a:lnTo>
                  <a:pt x="156656" y="194331"/>
                </a:lnTo>
                <a:lnTo>
                  <a:pt x="159644" y="190514"/>
                </a:lnTo>
                <a:lnTo>
                  <a:pt x="162588" y="186064"/>
                </a:lnTo>
                <a:lnTo>
                  <a:pt x="169607" y="174337"/>
                </a:lnTo>
                <a:lnTo>
                  <a:pt x="170567" y="170193"/>
                </a:lnTo>
                <a:lnTo>
                  <a:pt x="171108" y="162505"/>
                </a:lnTo>
                <a:lnTo>
                  <a:pt x="171322" y="154785"/>
                </a:lnTo>
                <a:lnTo>
                  <a:pt x="166780" y="149896"/>
                </a:lnTo>
                <a:lnTo>
                  <a:pt x="164489" y="148508"/>
                </a:lnTo>
                <a:lnTo>
                  <a:pt x="159402" y="146966"/>
                </a:lnTo>
                <a:lnTo>
                  <a:pt x="156712" y="146555"/>
                </a:lnTo>
                <a:lnTo>
                  <a:pt x="153966" y="146280"/>
                </a:lnTo>
                <a:lnTo>
                  <a:pt x="151184" y="146098"/>
                </a:lnTo>
                <a:lnTo>
                  <a:pt x="148376" y="145976"/>
                </a:lnTo>
                <a:lnTo>
                  <a:pt x="142716" y="145840"/>
                </a:lnTo>
                <a:lnTo>
                  <a:pt x="134174" y="145764"/>
                </a:lnTo>
                <a:lnTo>
                  <a:pt x="131321" y="146706"/>
                </a:lnTo>
                <a:lnTo>
                  <a:pt x="128467" y="148287"/>
                </a:lnTo>
                <a:lnTo>
                  <a:pt x="125611" y="150293"/>
                </a:lnTo>
                <a:lnTo>
                  <a:pt x="121802" y="151630"/>
                </a:lnTo>
                <a:lnTo>
                  <a:pt x="117358" y="152522"/>
                </a:lnTo>
                <a:lnTo>
                  <a:pt x="112491" y="153116"/>
                </a:lnTo>
                <a:lnTo>
                  <a:pt x="108293" y="153512"/>
                </a:lnTo>
                <a:lnTo>
                  <a:pt x="104542" y="153777"/>
                </a:lnTo>
                <a:lnTo>
                  <a:pt x="101089" y="153953"/>
                </a:lnTo>
                <a:lnTo>
                  <a:pt x="97834" y="155022"/>
                </a:lnTo>
                <a:lnTo>
                  <a:pt x="94712" y="156688"/>
                </a:lnTo>
                <a:lnTo>
                  <a:pt x="91678" y="158751"/>
                </a:lnTo>
                <a:lnTo>
                  <a:pt x="88703" y="161079"/>
                </a:lnTo>
                <a:lnTo>
                  <a:pt x="85767" y="163583"/>
                </a:lnTo>
                <a:lnTo>
                  <a:pt x="82857" y="166206"/>
                </a:lnTo>
                <a:lnTo>
                  <a:pt x="80917" y="168906"/>
                </a:lnTo>
                <a:lnTo>
                  <a:pt x="78762" y="174447"/>
                </a:lnTo>
                <a:lnTo>
                  <a:pt x="75264" y="180084"/>
                </a:lnTo>
                <a:lnTo>
                  <a:pt x="70534" y="185765"/>
                </a:lnTo>
                <a:lnTo>
                  <a:pt x="65257" y="191464"/>
                </a:lnTo>
                <a:lnTo>
                  <a:pt x="63469" y="194317"/>
                </a:lnTo>
                <a:lnTo>
                  <a:pt x="60952" y="201932"/>
                </a:lnTo>
                <a:lnTo>
                  <a:pt x="60363" y="204047"/>
                </a:lnTo>
                <a:lnTo>
                  <a:pt x="59954" y="212302"/>
                </a:lnTo>
                <a:lnTo>
                  <a:pt x="59901" y="219939"/>
                </a:lnTo>
                <a:lnTo>
                  <a:pt x="59892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887"/>
          <p:cNvSpPr/>
          <p:nvPr/>
        </p:nvSpPr>
        <p:spPr>
          <a:xfrm>
            <a:off x="1906305" y="4123372"/>
            <a:ext cx="179671" cy="236374"/>
          </a:xfrm>
          <a:custGeom>
            <a:avLst/>
            <a:gdLst/>
            <a:ahLst/>
            <a:cxnLst/>
            <a:rect l="0" t="0" r="0" b="0"/>
            <a:pathLst>
              <a:path w="179671" h="236374">
                <a:moveTo>
                  <a:pt x="179670" y="0"/>
                </a:moveTo>
                <a:lnTo>
                  <a:pt x="163719" y="0"/>
                </a:lnTo>
                <a:lnTo>
                  <a:pt x="163321" y="953"/>
                </a:lnTo>
                <a:lnTo>
                  <a:pt x="162878" y="4551"/>
                </a:lnTo>
                <a:lnTo>
                  <a:pt x="161808" y="5891"/>
                </a:lnTo>
                <a:lnTo>
                  <a:pt x="160142" y="6785"/>
                </a:lnTo>
                <a:lnTo>
                  <a:pt x="158079" y="7381"/>
                </a:lnTo>
                <a:lnTo>
                  <a:pt x="156703" y="8731"/>
                </a:lnTo>
                <a:lnTo>
                  <a:pt x="155786" y="10583"/>
                </a:lnTo>
                <a:lnTo>
                  <a:pt x="153814" y="16134"/>
                </a:lnTo>
                <a:lnTo>
                  <a:pt x="151955" y="20281"/>
                </a:lnTo>
                <a:lnTo>
                  <a:pt x="149763" y="24951"/>
                </a:lnTo>
                <a:lnTo>
                  <a:pt x="148302" y="29016"/>
                </a:lnTo>
                <a:lnTo>
                  <a:pt x="146678" y="36074"/>
                </a:lnTo>
                <a:lnTo>
                  <a:pt x="145293" y="40242"/>
                </a:lnTo>
                <a:lnTo>
                  <a:pt x="143417" y="44925"/>
                </a:lnTo>
                <a:lnTo>
                  <a:pt x="141214" y="49953"/>
                </a:lnTo>
                <a:lnTo>
                  <a:pt x="136225" y="60619"/>
                </a:lnTo>
                <a:lnTo>
                  <a:pt x="125262" y="82988"/>
                </a:lnTo>
                <a:lnTo>
                  <a:pt x="121490" y="88663"/>
                </a:lnTo>
                <a:lnTo>
                  <a:pt x="117071" y="94351"/>
                </a:lnTo>
                <a:lnTo>
                  <a:pt x="112220" y="100048"/>
                </a:lnTo>
                <a:lnTo>
                  <a:pt x="108033" y="105752"/>
                </a:lnTo>
                <a:lnTo>
                  <a:pt x="104289" y="111459"/>
                </a:lnTo>
                <a:lnTo>
                  <a:pt x="100841" y="117168"/>
                </a:lnTo>
                <a:lnTo>
                  <a:pt x="97590" y="122880"/>
                </a:lnTo>
                <a:lnTo>
                  <a:pt x="91437" y="134306"/>
                </a:lnTo>
                <a:lnTo>
                  <a:pt x="87510" y="140020"/>
                </a:lnTo>
                <a:lnTo>
                  <a:pt x="82988" y="145734"/>
                </a:lnTo>
                <a:lnTo>
                  <a:pt x="78067" y="151448"/>
                </a:lnTo>
                <a:lnTo>
                  <a:pt x="70060" y="160338"/>
                </a:lnTo>
                <a:lnTo>
                  <a:pt x="63327" y="167464"/>
                </a:lnTo>
                <a:lnTo>
                  <a:pt x="57159" y="173806"/>
                </a:lnTo>
                <a:lnTo>
                  <a:pt x="54181" y="177783"/>
                </a:lnTo>
                <a:lnTo>
                  <a:pt x="51243" y="182339"/>
                </a:lnTo>
                <a:lnTo>
                  <a:pt x="48332" y="187282"/>
                </a:lnTo>
                <a:lnTo>
                  <a:pt x="45438" y="191530"/>
                </a:lnTo>
                <a:lnTo>
                  <a:pt x="42557" y="195314"/>
                </a:lnTo>
                <a:lnTo>
                  <a:pt x="39684" y="198790"/>
                </a:lnTo>
                <a:lnTo>
                  <a:pt x="36816" y="202059"/>
                </a:lnTo>
                <a:lnTo>
                  <a:pt x="33951" y="205191"/>
                </a:lnTo>
                <a:lnTo>
                  <a:pt x="28228" y="211211"/>
                </a:lnTo>
                <a:lnTo>
                  <a:pt x="22510" y="217061"/>
                </a:lnTo>
                <a:lnTo>
                  <a:pt x="19651" y="219003"/>
                </a:lnTo>
                <a:lnTo>
                  <a:pt x="16793" y="220297"/>
                </a:lnTo>
                <a:lnTo>
                  <a:pt x="13935" y="221160"/>
                </a:lnTo>
                <a:lnTo>
                  <a:pt x="12030" y="222687"/>
                </a:lnTo>
                <a:lnTo>
                  <a:pt x="10760" y="224658"/>
                </a:lnTo>
                <a:lnTo>
                  <a:pt x="8263" y="231340"/>
                </a:lnTo>
                <a:lnTo>
                  <a:pt x="8232" y="235973"/>
                </a:lnTo>
                <a:lnTo>
                  <a:pt x="7276" y="236373"/>
                </a:lnTo>
                <a:lnTo>
                  <a:pt x="5685" y="235687"/>
                </a:lnTo>
                <a:lnTo>
                  <a:pt x="0" y="231705"/>
                </a:lnTo>
                <a:lnTo>
                  <a:pt x="5608" y="231507"/>
                </a:lnTo>
                <a:lnTo>
                  <a:pt x="822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888"/>
          <p:cNvSpPr/>
          <p:nvPr/>
        </p:nvSpPr>
        <p:spPr>
          <a:xfrm>
            <a:off x="2147173" y="4157662"/>
            <a:ext cx="221695" cy="188596"/>
          </a:xfrm>
          <a:custGeom>
            <a:avLst/>
            <a:gdLst/>
            <a:ahLst/>
            <a:cxnLst/>
            <a:rect l="0" t="0" r="0" b="0"/>
            <a:pathLst>
              <a:path w="221695" h="188596">
                <a:moveTo>
                  <a:pt x="7381" y="0"/>
                </a:moveTo>
                <a:lnTo>
                  <a:pt x="0" y="0"/>
                </a:lnTo>
                <a:lnTo>
                  <a:pt x="556" y="953"/>
                </a:lnTo>
                <a:lnTo>
                  <a:pt x="5751" y="6785"/>
                </a:lnTo>
                <a:lnTo>
                  <a:pt x="6294" y="7381"/>
                </a:lnTo>
                <a:lnTo>
                  <a:pt x="11978" y="10583"/>
                </a:lnTo>
                <a:lnTo>
                  <a:pt x="22048" y="15849"/>
                </a:lnTo>
                <a:lnTo>
                  <a:pt x="22874" y="17233"/>
                </a:lnTo>
                <a:lnTo>
                  <a:pt x="23792" y="21312"/>
                </a:lnTo>
                <a:lnTo>
                  <a:pt x="26740" y="26300"/>
                </a:lnTo>
                <a:lnTo>
                  <a:pt x="31225" y="31691"/>
                </a:lnTo>
                <a:lnTo>
                  <a:pt x="36394" y="37262"/>
                </a:lnTo>
                <a:lnTo>
                  <a:pt x="47473" y="48600"/>
                </a:lnTo>
                <a:lnTo>
                  <a:pt x="120459" y="121650"/>
                </a:lnTo>
                <a:lnTo>
                  <a:pt x="124676" y="124915"/>
                </a:lnTo>
                <a:lnTo>
                  <a:pt x="129393" y="128044"/>
                </a:lnTo>
                <a:lnTo>
                  <a:pt x="134442" y="131083"/>
                </a:lnTo>
                <a:lnTo>
                  <a:pt x="138761" y="134061"/>
                </a:lnTo>
                <a:lnTo>
                  <a:pt x="142593" y="136999"/>
                </a:lnTo>
                <a:lnTo>
                  <a:pt x="149390" y="142804"/>
                </a:lnTo>
                <a:lnTo>
                  <a:pt x="155586" y="148558"/>
                </a:lnTo>
                <a:lnTo>
                  <a:pt x="159525" y="151426"/>
                </a:lnTo>
                <a:lnTo>
                  <a:pt x="164055" y="154291"/>
                </a:lnTo>
                <a:lnTo>
                  <a:pt x="168981" y="157153"/>
                </a:lnTo>
                <a:lnTo>
                  <a:pt x="173217" y="160014"/>
                </a:lnTo>
                <a:lnTo>
                  <a:pt x="176993" y="162873"/>
                </a:lnTo>
                <a:lnTo>
                  <a:pt x="183730" y="168590"/>
                </a:lnTo>
                <a:lnTo>
                  <a:pt x="189898" y="174307"/>
                </a:lnTo>
                <a:lnTo>
                  <a:pt x="192877" y="176212"/>
                </a:lnTo>
                <a:lnTo>
                  <a:pt x="198727" y="178329"/>
                </a:lnTo>
                <a:lnTo>
                  <a:pt x="204501" y="181810"/>
                </a:lnTo>
                <a:lnTo>
                  <a:pt x="212617" y="188198"/>
                </a:lnTo>
                <a:lnTo>
                  <a:pt x="218913" y="188517"/>
                </a:lnTo>
                <a:lnTo>
                  <a:pt x="221694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889"/>
          <p:cNvSpPr/>
          <p:nvPr/>
        </p:nvSpPr>
        <p:spPr>
          <a:xfrm>
            <a:off x="1623105" y="4474855"/>
            <a:ext cx="222840" cy="231435"/>
          </a:xfrm>
          <a:custGeom>
            <a:avLst/>
            <a:gdLst/>
            <a:ahLst/>
            <a:cxnLst/>
            <a:rect l="0" t="0" r="0" b="0"/>
            <a:pathLst>
              <a:path w="222840" h="231435">
                <a:moveTo>
                  <a:pt x="17099" y="34280"/>
                </a:moveTo>
                <a:lnTo>
                  <a:pt x="17099" y="26898"/>
                </a:lnTo>
                <a:lnTo>
                  <a:pt x="18052" y="26502"/>
                </a:lnTo>
                <a:lnTo>
                  <a:pt x="21651" y="26060"/>
                </a:lnTo>
                <a:lnTo>
                  <a:pt x="22991" y="24990"/>
                </a:lnTo>
                <a:lnTo>
                  <a:pt x="23885" y="23324"/>
                </a:lnTo>
                <a:lnTo>
                  <a:pt x="24480" y="21261"/>
                </a:lnTo>
                <a:lnTo>
                  <a:pt x="25830" y="19886"/>
                </a:lnTo>
                <a:lnTo>
                  <a:pt x="27682" y="18969"/>
                </a:lnTo>
                <a:lnTo>
                  <a:pt x="29870" y="18357"/>
                </a:lnTo>
                <a:lnTo>
                  <a:pt x="31328" y="16997"/>
                </a:lnTo>
                <a:lnTo>
                  <a:pt x="32300" y="15138"/>
                </a:lnTo>
                <a:lnTo>
                  <a:pt x="32948" y="12946"/>
                </a:lnTo>
                <a:lnTo>
                  <a:pt x="34333" y="11485"/>
                </a:lnTo>
                <a:lnTo>
                  <a:pt x="36208" y="10511"/>
                </a:lnTo>
                <a:lnTo>
                  <a:pt x="38411" y="9861"/>
                </a:lnTo>
                <a:lnTo>
                  <a:pt x="43399" y="6600"/>
                </a:lnTo>
                <a:lnTo>
                  <a:pt x="46062" y="4396"/>
                </a:lnTo>
                <a:lnTo>
                  <a:pt x="49743" y="2927"/>
                </a:lnTo>
                <a:lnTo>
                  <a:pt x="54102" y="1948"/>
                </a:lnTo>
                <a:lnTo>
                  <a:pt x="58913" y="1295"/>
                </a:lnTo>
                <a:lnTo>
                  <a:pt x="63072" y="860"/>
                </a:lnTo>
                <a:lnTo>
                  <a:pt x="66798" y="570"/>
                </a:lnTo>
                <a:lnTo>
                  <a:pt x="70234" y="377"/>
                </a:lnTo>
                <a:lnTo>
                  <a:pt x="79133" y="162"/>
                </a:lnTo>
                <a:lnTo>
                  <a:pt x="105299" y="0"/>
                </a:lnTo>
                <a:lnTo>
                  <a:pt x="108284" y="949"/>
                </a:lnTo>
                <a:lnTo>
                  <a:pt x="114141" y="4543"/>
                </a:lnTo>
                <a:lnTo>
                  <a:pt x="119919" y="9316"/>
                </a:lnTo>
                <a:lnTo>
                  <a:pt x="125662" y="14612"/>
                </a:lnTo>
                <a:lnTo>
                  <a:pt x="131390" y="20141"/>
                </a:lnTo>
                <a:lnTo>
                  <a:pt x="133298" y="22949"/>
                </a:lnTo>
                <a:lnTo>
                  <a:pt x="135418" y="28609"/>
                </a:lnTo>
                <a:lnTo>
                  <a:pt x="138901" y="34299"/>
                </a:lnTo>
                <a:lnTo>
                  <a:pt x="141163" y="37150"/>
                </a:lnTo>
                <a:lnTo>
                  <a:pt x="142671" y="40956"/>
                </a:lnTo>
                <a:lnTo>
                  <a:pt x="143676" y="45398"/>
                </a:lnTo>
                <a:lnTo>
                  <a:pt x="144347" y="50264"/>
                </a:lnTo>
                <a:lnTo>
                  <a:pt x="144793" y="55414"/>
                </a:lnTo>
                <a:lnTo>
                  <a:pt x="145091" y="60752"/>
                </a:lnTo>
                <a:lnTo>
                  <a:pt x="145422" y="71762"/>
                </a:lnTo>
                <a:lnTo>
                  <a:pt x="145652" y="100046"/>
                </a:lnTo>
                <a:lnTo>
                  <a:pt x="144711" y="105747"/>
                </a:lnTo>
                <a:lnTo>
                  <a:pt x="143131" y="111452"/>
                </a:lnTo>
                <a:lnTo>
                  <a:pt x="141126" y="117160"/>
                </a:lnTo>
                <a:lnTo>
                  <a:pt x="138836" y="122871"/>
                </a:lnTo>
                <a:lnTo>
                  <a:pt x="136357" y="128583"/>
                </a:lnTo>
                <a:lnTo>
                  <a:pt x="131063" y="140010"/>
                </a:lnTo>
                <a:lnTo>
                  <a:pt x="114225" y="174298"/>
                </a:lnTo>
                <a:lnTo>
                  <a:pt x="108526" y="185727"/>
                </a:lnTo>
                <a:lnTo>
                  <a:pt x="104721" y="191442"/>
                </a:lnTo>
                <a:lnTo>
                  <a:pt x="100279" y="197157"/>
                </a:lnTo>
                <a:lnTo>
                  <a:pt x="95412" y="202872"/>
                </a:lnTo>
                <a:lnTo>
                  <a:pt x="91215" y="206682"/>
                </a:lnTo>
                <a:lnTo>
                  <a:pt x="87465" y="209222"/>
                </a:lnTo>
                <a:lnTo>
                  <a:pt x="80758" y="212997"/>
                </a:lnTo>
                <a:lnTo>
                  <a:pt x="74602" y="217850"/>
                </a:lnTo>
                <a:lnTo>
                  <a:pt x="68691" y="223181"/>
                </a:lnTo>
                <a:lnTo>
                  <a:pt x="65782" y="225937"/>
                </a:lnTo>
                <a:lnTo>
                  <a:pt x="61937" y="227773"/>
                </a:lnTo>
                <a:lnTo>
                  <a:pt x="57468" y="228998"/>
                </a:lnTo>
                <a:lnTo>
                  <a:pt x="52584" y="229814"/>
                </a:lnTo>
                <a:lnTo>
                  <a:pt x="48376" y="230359"/>
                </a:lnTo>
                <a:lnTo>
                  <a:pt x="44618" y="230721"/>
                </a:lnTo>
                <a:lnTo>
                  <a:pt x="36294" y="231304"/>
                </a:lnTo>
                <a:lnTo>
                  <a:pt x="25750" y="231405"/>
                </a:lnTo>
                <a:lnTo>
                  <a:pt x="15112" y="231434"/>
                </a:lnTo>
                <a:lnTo>
                  <a:pt x="11964" y="230486"/>
                </a:lnTo>
                <a:lnTo>
                  <a:pt x="5927" y="226892"/>
                </a:lnTo>
                <a:lnTo>
                  <a:pt x="3936" y="224601"/>
                </a:lnTo>
                <a:lnTo>
                  <a:pt x="2609" y="222121"/>
                </a:lnTo>
                <a:lnTo>
                  <a:pt x="1134" y="216824"/>
                </a:lnTo>
                <a:lnTo>
                  <a:pt x="479" y="211296"/>
                </a:lnTo>
                <a:lnTo>
                  <a:pt x="187" y="205663"/>
                </a:lnTo>
                <a:lnTo>
                  <a:pt x="58" y="199985"/>
                </a:lnTo>
                <a:lnTo>
                  <a:pt x="0" y="194287"/>
                </a:lnTo>
                <a:lnTo>
                  <a:pt x="938" y="191434"/>
                </a:lnTo>
                <a:lnTo>
                  <a:pt x="4519" y="185724"/>
                </a:lnTo>
                <a:lnTo>
                  <a:pt x="6746" y="180010"/>
                </a:lnTo>
                <a:lnTo>
                  <a:pt x="7340" y="177154"/>
                </a:lnTo>
                <a:lnTo>
                  <a:pt x="10539" y="171439"/>
                </a:lnTo>
                <a:lnTo>
                  <a:pt x="12726" y="168582"/>
                </a:lnTo>
                <a:lnTo>
                  <a:pt x="16089" y="165724"/>
                </a:lnTo>
                <a:lnTo>
                  <a:pt x="20236" y="162867"/>
                </a:lnTo>
                <a:lnTo>
                  <a:pt x="24905" y="160010"/>
                </a:lnTo>
                <a:lnTo>
                  <a:pt x="28971" y="157152"/>
                </a:lnTo>
                <a:lnTo>
                  <a:pt x="32634" y="154295"/>
                </a:lnTo>
                <a:lnTo>
                  <a:pt x="36028" y="151437"/>
                </a:lnTo>
                <a:lnTo>
                  <a:pt x="40196" y="148579"/>
                </a:lnTo>
                <a:lnTo>
                  <a:pt x="44880" y="145722"/>
                </a:lnTo>
                <a:lnTo>
                  <a:pt x="49907" y="142865"/>
                </a:lnTo>
                <a:lnTo>
                  <a:pt x="54211" y="140007"/>
                </a:lnTo>
                <a:lnTo>
                  <a:pt x="58033" y="137149"/>
                </a:lnTo>
                <a:lnTo>
                  <a:pt x="61534" y="134292"/>
                </a:lnTo>
                <a:lnTo>
                  <a:pt x="65772" y="132387"/>
                </a:lnTo>
                <a:lnTo>
                  <a:pt x="70503" y="131117"/>
                </a:lnTo>
                <a:lnTo>
                  <a:pt x="75562" y="130270"/>
                </a:lnTo>
                <a:lnTo>
                  <a:pt x="80839" y="129706"/>
                </a:lnTo>
                <a:lnTo>
                  <a:pt x="86263" y="129329"/>
                </a:lnTo>
                <a:lnTo>
                  <a:pt x="91783" y="129079"/>
                </a:lnTo>
                <a:lnTo>
                  <a:pt x="102997" y="128800"/>
                </a:lnTo>
                <a:lnTo>
                  <a:pt x="108655" y="128726"/>
                </a:lnTo>
                <a:lnTo>
                  <a:pt x="113379" y="129629"/>
                </a:lnTo>
                <a:lnTo>
                  <a:pt x="117481" y="131183"/>
                </a:lnTo>
                <a:lnTo>
                  <a:pt x="121168" y="133172"/>
                </a:lnTo>
                <a:lnTo>
                  <a:pt x="125531" y="134498"/>
                </a:lnTo>
                <a:lnTo>
                  <a:pt x="130345" y="135382"/>
                </a:lnTo>
                <a:lnTo>
                  <a:pt x="135459" y="135971"/>
                </a:lnTo>
                <a:lnTo>
                  <a:pt x="139821" y="137316"/>
                </a:lnTo>
                <a:lnTo>
                  <a:pt x="143681" y="139166"/>
                </a:lnTo>
                <a:lnTo>
                  <a:pt x="147207" y="141351"/>
                </a:lnTo>
                <a:lnTo>
                  <a:pt x="151463" y="143761"/>
                </a:lnTo>
                <a:lnTo>
                  <a:pt x="161272" y="148978"/>
                </a:lnTo>
                <a:lnTo>
                  <a:pt x="165602" y="151702"/>
                </a:lnTo>
                <a:lnTo>
                  <a:pt x="169441" y="154472"/>
                </a:lnTo>
                <a:lnTo>
                  <a:pt x="172953" y="157270"/>
                </a:lnTo>
                <a:lnTo>
                  <a:pt x="179395" y="160380"/>
                </a:lnTo>
                <a:lnTo>
                  <a:pt x="182447" y="161209"/>
                </a:lnTo>
                <a:lnTo>
                  <a:pt x="188377" y="164670"/>
                </a:lnTo>
                <a:lnTo>
                  <a:pt x="194188" y="169384"/>
                </a:lnTo>
                <a:lnTo>
                  <a:pt x="199945" y="174653"/>
                </a:lnTo>
                <a:lnTo>
                  <a:pt x="208542" y="182975"/>
                </a:lnTo>
                <a:lnTo>
                  <a:pt x="210450" y="185797"/>
                </a:lnTo>
                <a:lnTo>
                  <a:pt x="212571" y="191473"/>
                </a:lnTo>
                <a:lnTo>
                  <a:pt x="214089" y="193368"/>
                </a:lnTo>
                <a:lnTo>
                  <a:pt x="216053" y="194631"/>
                </a:lnTo>
                <a:lnTo>
                  <a:pt x="222839" y="1971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890"/>
          <p:cNvSpPr/>
          <p:nvPr/>
        </p:nvSpPr>
        <p:spPr>
          <a:xfrm>
            <a:off x="2274569" y="4432344"/>
            <a:ext cx="119873" cy="205379"/>
          </a:xfrm>
          <a:custGeom>
            <a:avLst/>
            <a:gdLst/>
            <a:ahLst/>
            <a:cxnLst/>
            <a:rect l="0" t="0" r="0" b="0"/>
            <a:pathLst>
              <a:path w="119873" h="205379">
                <a:moveTo>
                  <a:pt x="8573" y="16783"/>
                </a:moveTo>
                <a:lnTo>
                  <a:pt x="13124" y="12233"/>
                </a:lnTo>
                <a:lnTo>
                  <a:pt x="15417" y="10892"/>
                </a:lnTo>
                <a:lnTo>
                  <a:pt x="17898" y="9998"/>
                </a:lnTo>
                <a:lnTo>
                  <a:pt x="20505" y="9402"/>
                </a:lnTo>
                <a:lnTo>
                  <a:pt x="23195" y="9005"/>
                </a:lnTo>
                <a:lnTo>
                  <a:pt x="25941" y="8740"/>
                </a:lnTo>
                <a:lnTo>
                  <a:pt x="28724" y="8564"/>
                </a:lnTo>
                <a:lnTo>
                  <a:pt x="31532" y="7494"/>
                </a:lnTo>
                <a:lnTo>
                  <a:pt x="34357" y="5828"/>
                </a:lnTo>
                <a:lnTo>
                  <a:pt x="37192" y="3764"/>
                </a:lnTo>
                <a:lnTo>
                  <a:pt x="40035" y="2389"/>
                </a:lnTo>
                <a:lnTo>
                  <a:pt x="42882" y="1472"/>
                </a:lnTo>
                <a:lnTo>
                  <a:pt x="45734" y="861"/>
                </a:lnTo>
                <a:lnTo>
                  <a:pt x="48587" y="453"/>
                </a:lnTo>
                <a:lnTo>
                  <a:pt x="51441" y="182"/>
                </a:lnTo>
                <a:lnTo>
                  <a:pt x="54297" y="0"/>
                </a:lnTo>
                <a:lnTo>
                  <a:pt x="57153" y="832"/>
                </a:lnTo>
                <a:lnTo>
                  <a:pt x="60010" y="2339"/>
                </a:lnTo>
                <a:lnTo>
                  <a:pt x="62867" y="4296"/>
                </a:lnTo>
                <a:lnTo>
                  <a:pt x="65724" y="5601"/>
                </a:lnTo>
                <a:lnTo>
                  <a:pt x="68581" y="6471"/>
                </a:lnTo>
                <a:lnTo>
                  <a:pt x="71438" y="7050"/>
                </a:lnTo>
                <a:lnTo>
                  <a:pt x="74296" y="7437"/>
                </a:lnTo>
                <a:lnTo>
                  <a:pt x="77153" y="7695"/>
                </a:lnTo>
                <a:lnTo>
                  <a:pt x="80011" y="7867"/>
                </a:lnTo>
                <a:lnTo>
                  <a:pt x="81916" y="8934"/>
                </a:lnTo>
                <a:lnTo>
                  <a:pt x="83185" y="10598"/>
                </a:lnTo>
                <a:lnTo>
                  <a:pt x="84032" y="12659"/>
                </a:lnTo>
                <a:lnTo>
                  <a:pt x="87513" y="17490"/>
                </a:lnTo>
                <a:lnTo>
                  <a:pt x="89775" y="20112"/>
                </a:lnTo>
                <a:lnTo>
                  <a:pt x="91282" y="22813"/>
                </a:lnTo>
                <a:lnTo>
                  <a:pt x="92958" y="28353"/>
                </a:lnTo>
                <a:lnTo>
                  <a:pt x="92452" y="31164"/>
                </a:lnTo>
                <a:lnTo>
                  <a:pt x="89350" y="36827"/>
                </a:lnTo>
                <a:lnTo>
                  <a:pt x="88142" y="40623"/>
                </a:lnTo>
                <a:lnTo>
                  <a:pt x="87337" y="45059"/>
                </a:lnTo>
                <a:lnTo>
                  <a:pt x="86800" y="49921"/>
                </a:lnTo>
                <a:lnTo>
                  <a:pt x="85489" y="54115"/>
                </a:lnTo>
                <a:lnTo>
                  <a:pt x="83663" y="57864"/>
                </a:lnTo>
                <a:lnTo>
                  <a:pt x="81493" y="61315"/>
                </a:lnTo>
                <a:lnTo>
                  <a:pt x="79094" y="64569"/>
                </a:lnTo>
                <a:lnTo>
                  <a:pt x="76542" y="67690"/>
                </a:lnTo>
                <a:lnTo>
                  <a:pt x="73888" y="70724"/>
                </a:lnTo>
                <a:lnTo>
                  <a:pt x="71166" y="74651"/>
                </a:lnTo>
                <a:lnTo>
                  <a:pt x="68399" y="79174"/>
                </a:lnTo>
                <a:lnTo>
                  <a:pt x="65602" y="84095"/>
                </a:lnTo>
                <a:lnTo>
                  <a:pt x="61832" y="88328"/>
                </a:lnTo>
                <a:lnTo>
                  <a:pt x="57414" y="92102"/>
                </a:lnTo>
                <a:lnTo>
                  <a:pt x="52564" y="95571"/>
                </a:lnTo>
                <a:lnTo>
                  <a:pt x="48378" y="97883"/>
                </a:lnTo>
                <a:lnTo>
                  <a:pt x="44634" y="99425"/>
                </a:lnTo>
                <a:lnTo>
                  <a:pt x="41186" y="100452"/>
                </a:lnTo>
                <a:lnTo>
                  <a:pt x="37935" y="101138"/>
                </a:lnTo>
                <a:lnTo>
                  <a:pt x="34816" y="101595"/>
                </a:lnTo>
                <a:lnTo>
                  <a:pt x="31783" y="101899"/>
                </a:lnTo>
                <a:lnTo>
                  <a:pt x="28809" y="103055"/>
                </a:lnTo>
                <a:lnTo>
                  <a:pt x="25874" y="104777"/>
                </a:lnTo>
                <a:lnTo>
                  <a:pt x="22964" y="106878"/>
                </a:lnTo>
                <a:lnTo>
                  <a:pt x="20072" y="108279"/>
                </a:lnTo>
                <a:lnTo>
                  <a:pt x="17191" y="109213"/>
                </a:lnTo>
                <a:lnTo>
                  <a:pt x="10275" y="110712"/>
                </a:lnTo>
                <a:lnTo>
                  <a:pt x="9708" y="109882"/>
                </a:lnTo>
                <a:lnTo>
                  <a:pt x="8722" y="103667"/>
                </a:lnTo>
                <a:lnTo>
                  <a:pt x="9625" y="103281"/>
                </a:lnTo>
                <a:lnTo>
                  <a:pt x="13168" y="102852"/>
                </a:lnTo>
                <a:lnTo>
                  <a:pt x="14494" y="101785"/>
                </a:lnTo>
                <a:lnTo>
                  <a:pt x="15378" y="100121"/>
                </a:lnTo>
                <a:lnTo>
                  <a:pt x="15967" y="98059"/>
                </a:lnTo>
                <a:lnTo>
                  <a:pt x="19162" y="93228"/>
                </a:lnTo>
                <a:lnTo>
                  <a:pt x="21347" y="90606"/>
                </a:lnTo>
                <a:lnTo>
                  <a:pt x="23757" y="88859"/>
                </a:lnTo>
                <a:lnTo>
                  <a:pt x="26315" y="87694"/>
                </a:lnTo>
                <a:lnTo>
                  <a:pt x="28974" y="86917"/>
                </a:lnTo>
                <a:lnTo>
                  <a:pt x="31698" y="85446"/>
                </a:lnTo>
                <a:lnTo>
                  <a:pt x="34467" y="83514"/>
                </a:lnTo>
                <a:lnTo>
                  <a:pt x="37266" y="81273"/>
                </a:lnTo>
                <a:lnTo>
                  <a:pt x="41037" y="79779"/>
                </a:lnTo>
                <a:lnTo>
                  <a:pt x="45456" y="78782"/>
                </a:lnTo>
                <a:lnTo>
                  <a:pt x="50306" y="78119"/>
                </a:lnTo>
                <a:lnTo>
                  <a:pt x="54493" y="76724"/>
                </a:lnTo>
                <a:lnTo>
                  <a:pt x="58236" y="74841"/>
                </a:lnTo>
                <a:lnTo>
                  <a:pt x="61684" y="72634"/>
                </a:lnTo>
                <a:lnTo>
                  <a:pt x="65888" y="71162"/>
                </a:lnTo>
                <a:lnTo>
                  <a:pt x="70596" y="70181"/>
                </a:lnTo>
                <a:lnTo>
                  <a:pt x="75639" y="69526"/>
                </a:lnTo>
                <a:lnTo>
                  <a:pt x="80906" y="69090"/>
                </a:lnTo>
                <a:lnTo>
                  <a:pt x="86322" y="68799"/>
                </a:lnTo>
                <a:lnTo>
                  <a:pt x="91839" y="68606"/>
                </a:lnTo>
                <a:lnTo>
                  <a:pt x="95516" y="69429"/>
                </a:lnTo>
                <a:lnTo>
                  <a:pt x="97967" y="70931"/>
                </a:lnTo>
                <a:lnTo>
                  <a:pt x="99602" y="72884"/>
                </a:lnTo>
                <a:lnTo>
                  <a:pt x="101644" y="74186"/>
                </a:lnTo>
                <a:lnTo>
                  <a:pt x="103958" y="75054"/>
                </a:lnTo>
                <a:lnTo>
                  <a:pt x="106453" y="75633"/>
                </a:lnTo>
                <a:lnTo>
                  <a:pt x="109069" y="76019"/>
                </a:lnTo>
                <a:lnTo>
                  <a:pt x="111765" y="76276"/>
                </a:lnTo>
                <a:lnTo>
                  <a:pt x="114515" y="76448"/>
                </a:lnTo>
                <a:lnTo>
                  <a:pt x="116349" y="77515"/>
                </a:lnTo>
                <a:lnTo>
                  <a:pt x="117571" y="79178"/>
                </a:lnTo>
                <a:lnTo>
                  <a:pt x="118929" y="83567"/>
                </a:lnTo>
                <a:lnTo>
                  <a:pt x="119532" y="88692"/>
                </a:lnTo>
                <a:lnTo>
                  <a:pt x="119801" y="94145"/>
                </a:lnTo>
                <a:lnTo>
                  <a:pt x="119872" y="96933"/>
                </a:lnTo>
                <a:lnTo>
                  <a:pt x="118968" y="99744"/>
                </a:lnTo>
                <a:lnTo>
                  <a:pt x="115422" y="105407"/>
                </a:lnTo>
                <a:lnTo>
                  <a:pt x="114096" y="109203"/>
                </a:lnTo>
                <a:lnTo>
                  <a:pt x="113211" y="113639"/>
                </a:lnTo>
                <a:lnTo>
                  <a:pt x="112622" y="118501"/>
                </a:lnTo>
                <a:lnTo>
                  <a:pt x="111277" y="122695"/>
                </a:lnTo>
                <a:lnTo>
                  <a:pt x="109427" y="126444"/>
                </a:lnTo>
                <a:lnTo>
                  <a:pt x="107242" y="129895"/>
                </a:lnTo>
                <a:lnTo>
                  <a:pt x="104832" y="133149"/>
                </a:lnTo>
                <a:lnTo>
                  <a:pt x="102273" y="136270"/>
                </a:lnTo>
                <a:lnTo>
                  <a:pt x="99615" y="139304"/>
                </a:lnTo>
                <a:lnTo>
                  <a:pt x="96890" y="142278"/>
                </a:lnTo>
                <a:lnTo>
                  <a:pt x="91322" y="148124"/>
                </a:lnTo>
                <a:lnTo>
                  <a:pt x="87552" y="151016"/>
                </a:lnTo>
                <a:lnTo>
                  <a:pt x="83133" y="153897"/>
                </a:lnTo>
                <a:lnTo>
                  <a:pt x="78282" y="156770"/>
                </a:lnTo>
                <a:lnTo>
                  <a:pt x="74096" y="160590"/>
                </a:lnTo>
                <a:lnTo>
                  <a:pt x="70352" y="165042"/>
                </a:lnTo>
                <a:lnTo>
                  <a:pt x="66904" y="169915"/>
                </a:lnTo>
                <a:lnTo>
                  <a:pt x="62700" y="174116"/>
                </a:lnTo>
                <a:lnTo>
                  <a:pt x="57993" y="177869"/>
                </a:lnTo>
                <a:lnTo>
                  <a:pt x="52950" y="181324"/>
                </a:lnTo>
                <a:lnTo>
                  <a:pt x="48635" y="183627"/>
                </a:lnTo>
                <a:lnTo>
                  <a:pt x="44806" y="185162"/>
                </a:lnTo>
                <a:lnTo>
                  <a:pt x="41301" y="186186"/>
                </a:lnTo>
                <a:lnTo>
                  <a:pt x="37059" y="187821"/>
                </a:lnTo>
                <a:lnTo>
                  <a:pt x="32326" y="189863"/>
                </a:lnTo>
                <a:lnTo>
                  <a:pt x="27266" y="192177"/>
                </a:lnTo>
                <a:lnTo>
                  <a:pt x="22940" y="193720"/>
                </a:lnTo>
                <a:lnTo>
                  <a:pt x="19103" y="194749"/>
                </a:lnTo>
                <a:lnTo>
                  <a:pt x="15593" y="195434"/>
                </a:lnTo>
                <a:lnTo>
                  <a:pt x="13253" y="196844"/>
                </a:lnTo>
                <a:lnTo>
                  <a:pt x="11693" y="198736"/>
                </a:lnTo>
                <a:lnTo>
                  <a:pt x="10653" y="200950"/>
                </a:lnTo>
                <a:lnTo>
                  <a:pt x="9007" y="202426"/>
                </a:lnTo>
                <a:lnTo>
                  <a:pt x="6958" y="203410"/>
                </a:lnTo>
                <a:lnTo>
                  <a:pt x="0" y="2053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891"/>
          <p:cNvSpPr/>
          <p:nvPr/>
        </p:nvSpPr>
        <p:spPr>
          <a:xfrm>
            <a:off x="2428875" y="4414847"/>
            <a:ext cx="152723" cy="180001"/>
          </a:xfrm>
          <a:custGeom>
            <a:avLst/>
            <a:gdLst/>
            <a:ahLst/>
            <a:cxnLst/>
            <a:rect l="0" t="0" r="0" b="0"/>
            <a:pathLst>
              <a:path w="152723" h="180001">
                <a:moveTo>
                  <a:pt x="0" y="25707"/>
                </a:moveTo>
                <a:lnTo>
                  <a:pt x="0" y="21157"/>
                </a:lnTo>
                <a:lnTo>
                  <a:pt x="952" y="19816"/>
                </a:lnTo>
                <a:lnTo>
                  <a:pt x="2539" y="18923"/>
                </a:lnTo>
                <a:lnTo>
                  <a:pt x="7380" y="17488"/>
                </a:lnTo>
                <a:lnTo>
                  <a:pt x="10582" y="14752"/>
                </a:lnTo>
                <a:lnTo>
                  <a:pt x="12770" y="12689"/>
                </a:lnTo>
                <a:lnTo>
                  <a:pt x="15181" y="11314"/>
                </a:lnTo>
                <a:lnTo>
                  <a:pt x="17740" y="10396"/>
                </a:lnTo>
                <a:lnTo>
                  <a:pt x="20399" y="9786"/>
                </a:lnTo>
                <a:lnTo>
                  <a:pt x="23124" y="9378"/>
                </a:lnTo>
                <a:lnTo>
                  <a:pt x="25893" y="9106"/>
                </a:lnTo>
                <a:lnTo>
                  <a:pt x="28692" y="8925"/>
                </a:lnTo>
                <a:lnTo>
                  <a:pt x="31510" y="7852"/>
                </a:lnTo>
                <a:lnTo>
                  <a:pt x="34342" y="6183"/>
                </a:lnTo>
                <a:lnTo>
                  <a:pt x="37182" y="4119"/>
                </a:lnTo>
                <a:lnTo>
                  <a:pt x="40980" y="2743"/>
                </a:lnTo>
                <a:lnTo>
                  <a:pt x="45417" y="1825"/>
                </a:lnTo>
                <a:lnTo>
                  <a:pt x="50281" y="1214"/>
                </a:lnTo>
                <a:lnTo>
                  <a:pt x="54475" y="806"/>
                </a:lnTo>
                <a:lnTo>
                  <a:pt x="58224" y="534"/>
                </a:lnTo>
                <a:lnTo>
                  <a:pt x="61676" y="353"/>
                </a:lnTo>
                <a:lnTo>
                  <a:pt x="68051" y="151"/>
                </a:lnTo>
                <a:lnTo>
                  <a:pt x="79905" y="22"/>
                </a:lnTo>
                <a:lnTo>
                  <a:pt x="88551" y="0"/>
                </a:lnTo>
                <a:lnTo>
                  <a:pt x="91419" y="949"/>
                </a:lnTo>
                <a:lnTo>
                  <a:pt x="94283" y="2534"/>
                </a:lnTo>
                <a:lnTo>
                  <a:pt x="101173" y="7372"/>
                </a:lnTo>
                <a:lnTo>
                  <a:pt x="101739" y="8721"/>
                </a:lnTo>
                <a:lnTo>
                  <a:pt x="102367" y="12761"/>
                </a:lnTo>
                <a:lnTo>
                  <a:pt x="102646" y="17731"/>
                </a:lnTo>
                <a:lnTo>
                  <a:pt x="102721" y="20390"/>
                </a:lnTo>
                <a:lnTo>
                  <a:pt x="101818" y="23115"/>
                </a:lnTo>
                <a:lnTo>
                  <a:pt x="98275" y="28683"/>
                </a:lnTo>
                <a:lnTo>
                  <a:pt x="95996" y="31501"/>
                </a:lnTo>
                <a:lnTo>
                  <a:pt x="93525" y="34332"/>
                </a:lnTo>
                <a:lnTo>
                  <a:pt x="90925" y="37173"/>
                </a:lnTo>
                <a:lnTo>
                  <a:pt x="89191" y="40971"/>
                </a:lnTo>
                <a:lnTo>
                  <a:pt x="88036" y="45408"/>
                </a:lnTo>
                <a:lnTo>
                  <a:pt x="87265" y="50271"/>
                </a:lnTo>
                <a:lnTo>
                  <a:pt x="85799" y="53513"/>
                </a:lnTo>
                <a:lnTo>
                  <a:pt x="83869" y="55675"/>
                </a:lnTo>
                <a:lnTo>
                  <a:pt x="81630" y="57116"/>
                </a:lnTo>
                <a:lnTo>
                  <a:pt x="80137" y="59029"/>
                </a:lnTo>
                <a:lnTo>
                  <a:pt x="79142" y="61257"/>
                </a:lnTo>
                <a:lnTo>
                  <a:pt x="78479" y="63695"/>
                </a:lnTo>
                <a:lnTo>
                  <a:pt x="77084" y="65320"/>
                </a:lnTo>
                <a:lnTo>
                  <a:pt x="75202" y="66403"/>
                </a:lnTo>
                <a:lnTo>
                  <a:pt x="68602" y="68563"/>
                </a:lnTo>
                <a:lnTo>
                  <a:pt x="68590" y="68567"/>
                </a:lnTo>
                <a:lnTo>
                  <a:pt x="73133" y="68569"/>
                </a:lnTo>
                <a:lnTo>
                  <a:pt x="74473" y="67617"/>
                </a:lnTo>
                <a:lnTo>
                  <a:pt x="75366" y="66030"/>
                </a:lnTo>
                <a:lnTo>
                  <a:pt x="75961" y="64019"/>
                </a:lnTo>
                <a:lnTo>
                  <a:pt x="77311" y="62678"/>
                </a:lnTo>
                <a:lnTo>
                  <a:pt x="79163" y="61785"/>
                </a:lnTo>
                <a:lnTo>
                  <a:pt x="81350" y="61189"/>
                </a:lnTo>
                <a:lnTo>
                  <a:pt x="83761" y="59839"/>
                </a:lnTo>
                <a:lnTo>
                  <a:pt x="86320" y="57987"/>
                </a:lnTo>
                <a:lnTo>
                  <a:pt x="88979" y="55800"/>
                </a:lnTo>
                <a:lnTo>
                  <a:pt x="91704" y="54342"/>
                </a:lnTo>
                <a:lnTo>
                  <a:pt x="94474" y="53369"/>
                </a:lnTo>
                <a:lnTo>
                  <a:pt x="97272" y="52722"/>
                </a:lnTo>
                <a:lnTo>
                  <a:pt x="100090" y="52290"/>
                </a:lnTo>
                <a:lnTo>
                  <a:pt x="102922" y="52001"/>
                </a:lnTo>
                <a:lnTo>
                  <a:pt x="105762" y="51809"/>
                </a:lnTo>
                <a:lnTo>
                  <a:pt x="109560" y="51681"/>
                </a:lnTo>
                <a:lnTo>
                  <a:pt x="125705" y="51459"/>
                </a:lnTo>
                <a:lnTo>
                  <a:pt x="127618" y="52400"/>
                </a:lnTo>
                <a:lnTo>
                  <a:pt x="132284" y="55986"/>
                </a:lnTo>
                <a:lnTo>
                  <a:pt x="133909" y="58276"/>
                </a:lnTo>
                <a:lnTo>
                  <a:pt x="135715" y="63360"/>
                </a:lnTo>
                <a:lnTo>
                  <a:pt x="137149" y="65096"/>
                </a:lnTo>
                <a:lnTo>
                  <a:pt x="139057" y="66254"/>
                </a:lnTo>
                <a:lnTo>
                  <a:pt x="141282" y="67027"/>
                </a:lnTo>
                <a:lnTo>
                  <a:pt x="143718" y="68493"/>
                </a:lnTo>
                <a:lnTo>
                  <a:pt x="146294" y="70424"/>
                </a:lnTo>
                <a:lnTo>
                  <a:pt x="148964" y="72663"/>
                </a:lnTo>
                <a:lnTo>
                  <a:pt x="150744" y="75109"/>
                </a:lnTo>
                <a:lnTo>
                  <a:pt x="152722" y="80366"/>
                </a:lnTo>
                <a:lnTo>
                  <a:pt x="152297" y="83102"/>
                </a:lnTo>
                <a:lnTo>
                  <a:pt x="149285" y="88681"/>
                </a:lnTo>
                <a:lnTo>
                  <a:pt x="147148" y="92455"/>
                </a:lnTo>
                <a:lnTo>
                  <a:pt x="142234" y="101728"/>
                </a:lnTo>
                <a:lnTo>
                  <a:pt x="139590" y="105915"/>
                </a:lnTo>
                <a:lnTo>
                  <a:pt x="136875" y="109659"/>
                </a:lnTo>
                <a:lnTo>
                  <a:pt x="134112" y="113108"/>
                </a:lnTo>
                <a:lnTo>
                  <a:pt x="132270" y="117312"/>
                </a:lnTo>
                <a:lnTo>
                  <a:pt x="131043" y="122020"/>
                </a:lnTo>
                <a:lnTo>
                  <a:pt x="130224" y="127063"/>
                </a:lnTo>
                <a:lnTo>
                  <a:pt x="127773" y="131378"/>
                </a:lnTo>
                <a:lnTo>
                  <a:pt x="124235" y="135207"/>
                </a:lnTo>
                <a:lnTo>
                  <a:pt x="119970" y="138713"/>
                </a:lnTo>
                <a:lnTo>
                  <a:pt x="115223" y="142001"/>
                </a:lnTo>
                <a:lnTo>
                  <a:pt x="110152" y="145147"/>
                </a:lnTo>
                <a:lnTo>
                  <a:pt x="104867" y="148196"/>
                </a:lnTo>
                <a:lnTo>
                  <a:pt x="93915" y="154124"/>
                </a:lnTo>
                <a:lnTo>
                  <a:pt x="88327" y="157039"/>
                </a:lnTo>
                <a:lnTo>
                  <a:pt x="83650" y="159935"/>
                </a:lnTo>
                <a:lnTo>
                  <a:pt x="79579" y="162817"/>
                </a:lnTo>
                <a:lnTo>
                  <a:pt x="75913" y="165692"/>
                </a:lnTo>
                <a:lnTo>
                  <a:pt x="71563" y="168560"/>
                </a:lnTo>
                <a:lnTo>
                  <a:pt x="66759" y="171425"/>
                </a:lnTo>
                <a:lnTo>
                  <a:pt x="61651" y="174288"/>
                </a:lnTo>
                <a:lnTo>
                  <a:pt x="57293" y="176196"/>
                </a:lnTo>
                <a:lnTo>
                  <a:pt x="53435" y="177468"/>
                </a:lnTo>
                <a:lnTo>
                  <a:pt x="49911" y="178316"/>
                </a:lnTo>
                <a:lnTo>
                  <a:pt x="46608" y="178882"/>
                </a:lnTo>
                <a:lnTo>
                  <a:pt x="43455" y="179259"/>
                </a:lnTo>
                <a:lnTo>
                  <a:pt x="40400" y="179510"/>
                </a:lnTo>
                <a:lnTo>
                  <a:pt x="37410" y="179678"/>
                </a:lnTo>
                <a:lnTo>
                  <a:pt x="31549" y="179864"/>
                </a:lnTo>
                <a:lnTo>
                  <a:pt x="18848" y="180000"/>
                </a:lnTo>
                <a:lnTo>
                  <a:pt x="15362" y="177467"/>
                </a:lnTo>
                <a:lnTo>
                  <a:pt x="8969" y="171793"/>
                </a:lnTo>
                <a:lnTo>
                  <a:pt x="11289" y="171597"/>
                </a:lnTo>
                <a:lnTo>
                  <a:pt x="17144" y="1714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892"/>
          <p:cNvSpPr/>
          <p:nvPr/>
        </p:nvSpPr>
        <p:spPr>
          <a:xfrm>
            <a:off x="2265997" y="4706302"/>
            <a:ext cx="77154" cy="197169"/>
          </a:xfrm>
          <a:custGeom>
            <a:avLst/>
            <a:gdLst/>
            <a:ahLst/>
            <a:cxnLst/>
            <a:rect l="0" t="0" r="0" b="0"/>
            <a:pathLst>
              <a:path w="77154" h="197169">
                <a:moveTo>
                  <a:pt x="77153" y="0"/>
                </a:moveTo>
                <a:lnTo>
                  <a:pt x="68933" y="0"/>
                </a:lnTo>
                <a:lnTo>
                  <a:pt x="68650" y="5892"/>
                </a:lnTo>
                <a:lnTo>
                  <a:pt x="68594" y="10583"/>
                </a:lnTo>
                <a:lnTo>
                  <a:pt x="68583" y="24951"/>
                </a:lnTo>
                <a:lnTo>
                  <a:pt x="67629" y="29969"/>
                </a:lnTo>
                <a:lnTo>
                  <a:pt x="66041" y="35219"/>
                </a:lnTo>
                <a:lnTo>
                  <a:pt x="64030" y="40625"/>
                </a:lnTo>
                <a:lnTo>
                  <a:pt x="61737" y="46133"/>
                </a:lnTo>
                <a:lnTo>
                  <a:pt x="59255" y="51710"/>
                </a:lnTo>
                <a:lnTo>
                  <a:pt x="56648" y="57334"/>
                </a:lnTo>
                <a:lnTo>
                  <a:pt x="53958" y="63940"/>
                </a:lnTo>
                <a:lnTo>
                  <a:pt x="51212" y="71202"/>
                </a:lnTo>
                <a:lnTo>
                  <a:pt x="48429" y="78901"/>
                </a:lnTo>
                <a:lnTo>
                  <a:pt x="45621" y="85938"/>
                </a:lnTo>
                <a:lnTo>
                  <a:pt x="42796" y="92534"/>
                </a:lnTo>
                <a:lnTo>
                  <a:pt x="39961" y="98837"/>
                </a:lnTo>
                <a:lnTo>
                  <a:pt x="38070" y="104944"/>
                </a:lnTo>
                <a:lnTo>
                  <a:pt x="36810" y="110921"/>
                </a:lnTo>
                <a:lnTo>
                  <a:pt x="35970" y="116809"/>
                </a:lnTo>
                <a:lnTo>
                  <a:pt x="34458" y="122641"/>
                </a:lnTo>
                <a:lnTo>
                  <a:pt x="32497" y="128433"/>
                </a:lnTo>
                <a:lnTo>
                  <a:pt x="30237" y="134199"/>
                </a:lnTo>
                <a:lnTo>
                  <a:pt x="27778" y="139949"/>
                </a:lnTo>
                <a:lnTo>
                  <a:pt x="22506" y="151417"/>
                </a:lnTo>
                <a:lnTo>
                  <a:pt x="20719" y="156190"/>
                </a:lnTo>
                <a:lnTo>
                  <a:pt x="19527" y="160324"/>
                </a:lnTo>
                <a:lnTo>
                  <a:pt x="18733" y="164032"/>
                </a:lnTo>
                <a:lnTo>
                  <a:pt x="17251" y="167457"/>
                </a:lnTo>
                <a:lnTo>
                  <a:pt x="15311" y="170694"/>
                </a:lnTo>
                <a:lnTo>
                  <a:pt x="13065" y="173803"/>
                </a:lnTo>
                <a:lnTo>
                  <a:pt x="11567" y="176829"/>
                </a:lnTo>
                <a:lnTo>
                  <a:pt x="9904" y="182731"/>
                </a:lnTo>
                <a:lnTo>
                  <a:pt x="8507" y="185638"/>
                </a:lnTo>
                <a:lnTo>
                  <a:pt x="6624" y="188529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893"/>
          <p:cNvSpPr/>
          <p:nvPr/>
        </p:nvSpPr>
        <p:spPr>
          <a:xfrm>
            <a:off x="2043112" y="5023519"/>
            <a:ext cx="145593" cy="171417"/>
          </a:xfrm>
          <a:custGeom>
            <a:avLst/>
            <a:gdLst/>
            <a:ahLst/>
            <a:cxnLst/>
            <a:rect l="0" t="0" r="0" b="0"/>
            <a:pathLst>
              <a:path w="145593" h="171417">
                <a:moveTo>
                  <a:pt x="0" y="42828"/>
                </a:moveTo>
                <a:lnTo>
                  <a:pt x="0" y="38278"/>
                </a:lnTo>
                <a:lnTo>
                  <a:pt x="952" y="36937"/>
                </a:lnTo>
                <a:lnTo>
                  <a:pt x="2540" y="36043"/>
                </a:lnTo>
                <a:lnTo>
                  <a:pt x="7381" y="34609"/>
                </a:lnTo>
                <a:lnTo>
                  <a:pt x="10583" y="31873"/>
                </a:lnTo>
                <a:lnTo>
                  <a:pt x="12770" y="29809"/>
                </a:lnTo>
                <a:lnTo>
                  <a:pt x="15181" y="28434"/>
                </a:lnTo>
                <a:lnTo>
                  <a:pt x="17741" y="27517"/>
                </a:lnTo>
                <a:lnTo>
                  <a:pt x="20400" y="26906"/>
                </a:lnTo>
                <a:lnTo>
                  <a:pt x="23125" y="25546"/>
                </a:lnTo>
                <a:lnTo>
                  <a:pt x="25894" y="23686"/>
                </a:lnTo>
                <a:lnTo>
                  <a:pt x="28693" y="21495"/>
                </a:lnTo>
                <a:lnTo>
                  <a:pt x="31511" y="19080"/>
                </a:lnTo>
                <a:lnTo>
                  <a:pt x="34342" y="16519"/>
                </a:lnTo>
                <a:lnTo>
                  <a:pt x="37182" y="13859"/>
                </a:lnTo>
                <a:lnTo>
                  <a:pt x="40028" y="12085"/>
                </a:lnTo>
                <a:lnTo>
                  <a:pt x="42878" y="10903"/>
                </a:lnTo>
                <a:lnTo>
                  <a:pt x="45730" y="10115"/>
                </a:lnTo>
                <a:lnTo>
                  <a:pt x="48584" y="8637"/>
                </a:lnTo>
                <a:lnTo>
                  <a:pt x="51440" y="6699"/>
                </a:lnTo>
                <a:lnTo>
                  <a:pt x="54296" y="4454"/>
                </a:lnTo>
                <a:lnTo>
                  <a:pt x="57152" y="2958"/>
                </a:lnTo>
                <a:lnTo>
                  <a:pt x="60009" y="1961"/>
                </a:lnTo>
                <a:lnTo>
                  <a:pt x="62866" y="1295"/>
                </a:lnTo>
                <a:lnTo>
                  <a:pt x="66676" y="853"/>
                </a:lnTo>
                <a:lnTo>
                  <a:pt x="71120" y="557"/>
                </a:lnTo>
                <a:lnTo>
                  <a:pt x="82840" y="82"/>
                </a:lnTo>
                <a:lnTo>
                  <a:pt x="89421" y="0"/>
                </a:lnTo>
                <a:lnTo>
                  <a:pt x="91046" y="941"/>
                </a:lnTo>
                <a:lnTo>
                  <a:pt x="92130" y="2521"/>
                </a:lnTo>
                <a:lnTo>
                  <a:pt x="92852" y="4527"/>
                </a:lnTo>
                <a:lnTo>
                  <a:pt x="96195" y="9295"/>
                </a:lnTo>
                <a:lnTo>
                  <a:pt x="101552" y="15567"/>
                </a:lnTo>
                <a:lnTo>
                  <a:pt x="102284" y="18964"/>
                </a:lnTo>
                <a:lnTo>
                  <a:pt x="102610" y="23649"/>
                </a:lnTo>
                <a:lnTo>
                  <a:pt x="102754" y="28907"/>
                </a:lnTo>
                <a:lnTo>
                  <a:pt x="101840" y="31642"/>
                </a:lnTo>
                <a:lnTo>
                  <a:pt x="100278" y="34418"/>
                </a:lnTo>
                <a:lnTo>
                  <a:pt x="98285" y="37222"/>
                </a:lnTo>
                <a:lnTo>
                  <a:pt x="96003" y="40043"/>
                </a:lnTo>
                <a:lnTo>
                  <a:pt x="93530" y="42876"/>
                </a:lnTo>
                <a:lnTo>
                  <a:pt x="90928" y="45718"/>
                </a:lnTo>
                <a:lnTo>
                  <a:pt x="89194" y="48565"/>
                </a:lnTo>
                <a:lnTo>
                  <a:pt x="88038" y="51415"/>
                </a:lnTo>
                <a:lnTo>
                  <a:pt x="87267" y="54268"/>
                </a:lnTo>
                <a:lnTo>
                  <a:pt x="85800" y="56170"/>
                </a:lnTo>
                <a:lnTo>
                  <a:pt x="83870" y="57437"/>
                </a:lnTo>
                <a:lnTo>
                  <a:pt x="81631" y="58283"/>
                </a:lnTo>
                <a:lnTo>
                  <a:pt x="79186" y="59799"/>
                </a:lnTo>
                <a:lnTo>
                  <a:pt x="76603" y="61762"/>
                </a:lnTo>
                <a:lnTo>
                  <a:pt x="73929" y="64023"/>
                </a:lnTo>
                <a:lnTo>
                  <a:pt x="71193" y="65531"/>
                </a:lnTo>
                <a:lnTo>
                  <a:pt x="68417" y="66536"/>
                </a:lnTo>
                <a:lnTo>
                  <a:pt x="61669" y="68148"/>
                </a:lnTo>
                <a:lnTo>
                  <a:pt x="58206" y="68369"/>
                </a:lnTo>
                <a:lnTo>
                  <a:pt x="51552" y="68543"/>
                </a:lnTo>
                <a:lnTo>
                  <a:pt x="64208" y="68546"/>
                </a:lnTo>
                <a:lnTo>
                  <a:pt x="65666" y="67593"/>
                </a:lnTo>
                <a:lnTo>
                  <a:pt x="66637" y="66006"/>
                </a:lnTo>
                <a:lnTo>
                  <a:pt x="67285" y="63995"/>
                </a:lnTo>
                <a:lnTo>
                  <a:pt x="68669" y="62654"/>
                </a:lnTo>
                <a:lnTo>
                  <a:pt x="70544" y="61760"/>
                </a:lnTo>
                <a:lnTo>
                  <a:pt x="72747" y="61164"/>
                </a:lnTo>
                <a:lnTo>
                  <a:pt x="75168" y="60767"/>
                </a:lnTo>
                <a:lnTo>
                  <a:pt x="77735" y="60503"/>
                </a:lnTo>
                <a:lnTo>
                  <a:pt x="80398" y="60326"/>
                </a:lnTo>
                <a:lnTo>
                  <a:pt x="83126" y="60209"/>
                </a:lnTo>
                <a:lnTo>
                  <a:pt x="88697" y="60078"/>
                </a:lnTo>
                <a:lnTo>
                  <a:pt x="110288" y="59983"/>
                </a:lnTo>
                <a:lnTo>
                  <a:pt x="114483" y="60932"/>
                </a:lnTo>
                <a:lnTo>
                  <a:pt x="118232" y="62517"/>
                </a:lnTo>
                <a:lnTo>
                  <a:pt x="126542" y="67355"/>
                </a:lnTo>
                <a:lnTo>
                  <a:pt x="130218" y="70556"/>
                </a:lnTo>
                <a:lnTo>
                  <a:pt x="132532" y="72743"/>
                </a:lnTo>
                <a:lnTo>
                  <a:pt x="135027" y="74202"/>
                </a:lnTo>
                <a:lnTo>
                  <a:pt x="137643" y="75174"/>
                </a:lnTo>
                <a:lnTo>
                  <a:pt x="140339" y="75822"/>
                </a:lnTo>
                <a:lnTo>
                  <a:pt x="142137" y="77206"/>
                </a:lnTo>
                <a:lnTo>
                  <a:pt x="143336" y="79082"/>
                </a:lnTo>
                <a:lnTo>
                  <a:pt x="144667" y="83706"/>
                </a:lnTo>
                <a:lnTo>
                  <a:pt x="145259" y="88936"/>
                </a:lnTo>
                <a:lnTo>
                  <a:pt x="145417" y="91664"/>
                </a:lnTo>
                <a:lnTo>
                  <a:pt x="145592" y="97235"/>
                </a:lnTo>
                <a:lnTo>
                  <a:pt x="144687" y="101008"/>
                </a:lnTo>
                <a:lnTo>
                  <a:pt x="143130" y="105427"/>
                </a:lnTo>
                <a:lnTo>
                  <a:pt x="141140" y="110278"/>
                </a:lnTo>
                <a:lnTo>
                  <a:pt x="138861" y="114465"/>
                </a:lnTo>
                <a:lnTo>
                  <a:pt x="136389" y="118209"/>
                </a:lnTo>
                <a:lnTo>
                  <a:pt x="133788" y="121656"/>
                </a:lnTo>
                <a:lnTo>
                  <a:pt x="132055" y="124908"/>
                </a:lnTo>
                <a:lnTo>
                  <a:pt x="130899" y="128028"/>
                </a:lnTo>
                <a:lnTo>
                  <a:pt x="130128" y="131060"/>
                </a:lnTo>
                <a:lnTo>
                  <a:pt x="128662" y="134035"/>
                </a:lnTo>
                <a:lnTo>
                  <a:pt x="126732" y="136970"/>
                </a:lnTo>
                <a:lnTo>
                  <a:pt x="124493" y="139879"/>
                </a:lnTo>
                <a:lnTo>
                  <a:pt x="121095" y="142772"/>
                </a:lnTo>
                <a:lnTo>
                  <a:pt x="116925" y="145652"/>
                </a:lnTo>
                <a:lnTo>
                  <a:pt x="112240" y="148525"/>
                </a:lnTo>
                <a:lnTo>
                  <a:pt x="108165" y="150440"/>
                </a:lnTo>
                <a:lnTo>
                  <a:pt x="104495" y="151717"/>
                </a:lnTo>
                <a:lnTo>
                  <a:pt x="101095" y="152568"/>
                </a:lnTo>
                <a:lnTo>
                  <a:pt x="97877" y="154088"/>
                </a:lnTo>
                <a:lnTo>
                  <a:pt x="94779" y="156054"/>
                </a:lnTo>
                <a:lnTo>
                  <a:pt x="91761" y="158317"/>
                </a:lnTo>
                <a:lnTo>
                  <a:pt x="88797" y="159826"/>
                </a:lnTo>
                <a:lnTo>
                  <a:pt x="85867" y="160831"/>
                </a:lnTo>
                <a:lnTo>
                  <a:pt x="82963" y="161502"/>
                </a:lnTo>
                <a:lnTo>
                  <a:pt x="80073" y="162902"/>
                </a:lnTo>
                <a:lnTo>
                  <a:pt x="77195" y="164787"/>
                </a:lnTo>
                <a:lnTo>
                  <a:pt x="74323" y="166997"/>
                </a:lnTo>
                <a:lnTo>
                  <a:pt x="71456" y="168470"/>
                </a:lnTo>
                <a:lnTo>
                  <a:pt x="68593" y="169452"/>
                </a:lnTo>
                <a:lnTo>
                  <a:pt x="60510" y="171301"/>
                </a:lnTo>
                <a:lnTo>
                  <a:pt x="57691" y="171364"/>
                </a:lnTo>
                <a:lnTo>
                  <a:pt x="51435" y="1714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894"/>
          <p:cNvSpPr/>
          <p:nvPr/>
        </p:nvSpPr>
        <p:spPr>
          <a:xfrm>
            <a:off x="2523172" y="4663440"/>
            <a:ext cx="154306" cy="188596"/>
          </a:xfrm>
          <a:custGeom>
            <a:avLst/>
            <a:gdLst/>
            <a:ahLst/>
            <a:cxnLst/>
            <a:rect l="0" t="0" r="0" b="0"/>
            <a:pathLst>
              <a:path w="154306" h="188596">
                <a:moveTo>
                  <a:pt x="0" y="0"/>
                </a:moveTo>
                <a:lnTo>
                  <a:pt x="0" y="13019"/>
                </a:lnTo>
                <a:lnTo>
                  <a:pt x="953" y="15346"/>
                </a:lnTo>
                <a:lnTo>
                  <a:pt x="4551" y="20473"/>
                </a:lnTo>
                <a:lnTo>
                  <a:pt x="9325" y="25926"/>
                </a:lnTo>
                <a:lnTo>
                  <a:pt x="14622" y="31525"/>
                </a:lnTo>
                <a:lnTo>
                  <a:pt x="28619" y="45732"/>
                </a:lnTo>
                <a:lnTo>
                  <a:pt x="31462" y="49538"/>
                </a:lnTo>
                <a:lnTo>
                  <a:pt x="34310" y="53980"/>
                </a:lnTo>
                <a:lnTo>
                  <a:pt x="37161" y="58846"/>
                </a:lnTo>
                <a:lnTo>
                  <a:pt x="40014" y="63043"/>
                </a:lnTo>
                <a:lnTo>
                  <a:pt x="42868" y="66794"/>
                </a:lnTo>
                <a:lnTo>
                  <a:pt x="45724" y="70247"/>
                </a:lnTo>
                <a:lnTo>
                  <a:pt x="48580" y="73501"/>
                </a:lnTo>
                <a:lnTo>
                  <a:pt x="51437" y="76623"/>
                </a:lnTo>
                <a:lnTo>
                  <a:pt x="57151" y="82632"/>
                </a:lnTo>
                <a:lnTo>
                  <a:pt x="105623" y="131339"/>
                </a:lnTo>
                <a:lnTo>
                  <a:pt x="108515" y="135184"/>
                </a:lnTo>
                <a:lnTo>
                  <a:pt x="111396" y="139653"/>
                </a:lnTo>
                <a:lnTo>
                  <a:pt x="114269" y="144537"/>
                </a:lnTo>
                <a:lnTo>
                  <a:pt x="116184" y="148745"/>
                </a:lnTo>
                <a:lnTo>
                  <a:pt x="117461" y="152504"/>
                </a:lnTo>
                <a:lnTo>
                  <a:pt x="118312" y="155961"/>
                </a:lnTo>
                <a:lnTo>
                  <a:pt x="120785" y="159219"/>
                </a:lnTo>
                <a:lnTo>
                  <a:pt x="124338" y="162343"/>
                </a:lnTo>
                <a:lnTo>
                  <a:pt x="128612" y="165379"/>
                </a:lnTo>
                <a:lnTo>
                  <a:pt x="131462" y="168355"/>
                </a:lnTo>
                <a:lnTo>
                  <a:pt x="133361" y="171292"/>
                </a:lnTo>
                <a:lnTo>
                  <a:pt x="134627" y="174202"/>
                </a:lnTo>
                <a:lnTo>
                  <a:pt x="136424" y="176142"/>
                </a:lnTo>
                <a:lnTo>
                  <a:pt x="138575" y="177435"/>
                </a:lnTo>
                <a:lnTo>
                  <a:pt x="140960" y="178298"/>
                </a:lnTo>
                <a:lnTo>
                  <a:pt x="142551" y="179825"/>
                </a:lnTo>
                <a:lnTo>
                  <a:pt x="143612" y="181796"/>
                </a:lnTo>
                <a:lnTo>
                  <a:pt x="144319" y="184062"/>
                </a:lnTo>
                <a:lnTo>
                  <a:pt x="145742" y="185573"/>
                </a:lnTo>
                <a:lnTo>
                  <a:pt x="147644" y="186580"/>
                </a:lnTo>
                <a:lnTo>
                  <a:pt x="154305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895"/>
          <p:cNvSpPr/>
          <p:nvPr/>
        </p:nvSpPr>
        <p:spPr>
          <a:xfrm>
            <a:off x="2583179" y="4954904"/>
            <a:ext cx="17143" cy="248604"/>
          </a:xfrm>
          <a:custGeom>
            <a:avLst/>
            <a:gdLst/>
            <a:ahLst/>
            <a:cxnLst/>
            <a:rect l="0" t="0" r="0" b="0"/>
            <a:pathLst>
              <a:path w="17143" h="248604">
                <a:moveTo>
                  <a:pt x="8573" y="0"/>
                </a:moveTo>
                <a:lnTo>
                  <a:pt x="4022" y="0"/>
                </a:lnTo>
                <a:lnTo>
                  <a:pt x="2681" y="953"/>
                </a:lnTo>
                <a:lnTo>
                  <a:pt x="1788" y="2541"/>
                </a:lnTo>
                <a:lnTo>
                  <a:pt x="353" y="7382"/>
                </a:lnTo>
                <a:lnTo>
                  <a:pt x="1188" y="8731"/>
                </a:lnTo>
                <a:lnTo>
                  <a:pt x="2697" y="10584"/>
                </a:lnTo>
                <a:lnTo>
                  <a:pt x="4656" y="12771"/>
                </a:lnTo>
                <a:lnTo>
                  <a:pt x="9372" y="17742"/>
                </a:lnTo>
                <a:lnTo>
                  <a:pt x="11963" y="20401"/>
                </a:lnTo>
                <a:lnTo>
                  <a:pt x="13691" y="23125"/>
                </a:lnTo>
                <a:lnTo>
                  <a:pt x="14842" y="25895"/>
                </a:lnTo>
                <a:lnTo>
                  <a:pt x="15610" y="28694"/>
                </a:lnTo>
                <a:lnTo>
                  <a:pt x="16122" y="31512"/>
                </a:lnTo>
                <a:lnTo>
                  <a:pt x="16463" y="34343"/>
                </a:lnTo>
                <a:lnTo>
                  <a:pt x="16842" y="40982"/>
                </a:lnTo>
                <a:lnTo>
                  <a:pt x="17056" y="55429"/>
                </a:lnTo>
                <a:lnTo>
                  <a:pt x="17142" y="107438"/>
                </a:lnTo>
                <a:lnTo>
                  <a:pt x="16191" y="113536"/>
                </a:lnTo>
                <a:lnTo>
                  <a:pt x="14604" y="119506"/>
                </a:lnTo>
                <a:lnTo>
                  <a:pt x="12594" y="125391"/>
                </a:lnTo>
                <a:lnTo>
                  <a:pt x="11253" y="132172"/>
                </a:lnTo>
                <a:lnTo>
                  <a:pt x="10360" y="139550"/>
                </a:lnTo>
                <a:lnTo>
                  <a:pt x="9764" y="147326"/>
                </a:lnTo>
                <a:lnTo>
                  <a:pt x="9367" y="154415"/>
                </a:lnTo>
                <a:lnTo>
                  <a:pt x="8926" y="167372"/>
                </a:lnTo>
                <a:lnTo>
                  <a:pt x="8678" y="185376"/>
                </a:lnTo>
                <a:lnTo>
                  <a:pt x="7690" y="191212"/>
                </a:lnTo>
                <a:lnTo>
                  <a:pt x="6080" y="197007"/>
                </a:lnTo>
                <a:lnTo>
                  <a:pt x="4053" y="202776"/>
                </a:lnTo>
                <a:lnTo>
                  <a:pt x="2702" y="207574"/>
                </a:lnTo>
                <a:lnTo>
                  <a:pt x="1802" y="211726"/>
                </a:lnTo>
                <a:lnTo>
                  <a:pt x="1201" y="215445"/>
                </a:lnTo>
                <a:lnTo>
                  <a:pt x="801" y="218878"/>
                </a:lnTo>
                <a:lnTo>
                  <a:pt x="356" y="225232"/>
                </a:lnTo>
                <a:lnTo>
                  <a:pt x="159" y="231231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896"/>
          <p:cNvSpPr/>
          <p:nvPr/>
        </p:nvSpPr>
        <p:spPr>
          <a:xfrm>
            <a:off x="2711767" y="4963477"/>
            <a:ext cx="17146" cy="188596"/>
          </a:xfrm>
          <a:custGeom>
            <a:avLst/>
            <a:gdLst/>
            <a:ahLst/>
            <a:cxnLst/>
            <a:rect l="0" t="0" r="0" b="0"/>
            <a:pathLst>
              <a:path w="17146" h="188596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7778" y="14622"/>
                </a:lnTo>
                <a:lnTo>
                  <a:pt x="8220" y="20151"/>
                </a:lnTo>
                <a:lnTo>
                  <a:pt x="9289" y="22959"/>
                </a:lnTo>
                <a:lnTo>
                  <a:pt x="10956" y="25783"/>
                </a:lnTo>
                <a:lnTo>
                  <a:pt x="13019" y="28619"/>
                </a:lnTo>
                <a:lnTo>
                  <a:pt x="14394" y="32414"/>
                </a:lnTo>
                <a:lnTo>
                  <a:pt x="15311" y="36850"/>
                </a:lnTo>
                <a:lnTo>
                  <a:pt x="15922" y="41712"/>
                </a:lnTo>
                <a:lnTo>
                  <a:pt x="16330" y="46857"/>
                </a:lnTo>
                <a:lnTo>
                  <a:pt x="16602" y="52193"/>
                </a:lnTo>
                <a:lnTo>
                  <a:pt x="16783" y="57656"/>
                </a:lnTo>
                <a:lnTo>
                  <a:pt x="17073" y="86001"/>
                </a:lnTo>
                <a:lnTo>
                  <a:pt x="17145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897"/>
          <p:cNvSpPr/>
          <p:nvPr/>
        </p:nvSpPr>
        <p:spPr>
          <a:xfrm>
            <a:off x="947611" y="3703447"/>
            <a:ext cx="1129197" cy="1301115"/>
          </a:xfrm>
          <a:custGeom>
            <a:avLst/>
            <a:gdLst/>
            <a:ahLst/>
            <a:cxnLst/>
            <a:rect l="0" t="0" r="0" b="0"/>
            <a:pathLst>
              <a:path w="1129197" h="1301115">
                <a:moveTo>
                  <a:pt x="1112646" y="814260"/>
                </a:moveTo>
                <a:lnTo>
                  <a:pt x="1108095" y="805159"/>
                </a:lnTo>
                <a:lnTo>
                  <a:pt x="1104850" y="801525"/>
                </a:lnTo>
                <a:lnTo>
                  <a:pt x="1093085" y="791860"/>
                </a:lnTo>
                <a:lnTo>
                  <a:pt x="1091033" y="788849"/>
                </a:lnTo>
                <a:lnTo>
                  <a:pt x="1083188" y="772622"/>
                </a:lnTo>
                <a:lnTo>
                  <a:pt x="1056239" y="734155"/>
                </a:lnTo>
                <a:lnTo>
                  <a:pt x="1046191" y="717077"/>
                </a:lnTo>
                <a:lnTo>
                  <a:pt x="1020733" y="688526"/>
                </a:lnTo>
                <a:lnTo>
                  <a:pt x="985784" y="659955"/>
                </a:lnTo>
                <a:lnTo>
                  <a:pt x="956988" y="632544"/>
                </a:lnTo>
                <a:lnTo>
                  <a:pt x="914168" y="590035"/>
                </a:lnTo>
                <a:lnTo>
                  <a:pt x="881882" y="562712"/>
                </a:lnTo>
                <a:lnTo>
                  <a:pt x="853633" y="530786"/>
                </a:lnTo>
                <a:lnTo>
                  <a:pt x="820818" y="492412"/>
                </a:lnTo>
                <a:lnTo>
                  <a:pt x="792711" y="454987"/>
                </a:lnTo>
                <a:lnTo>
                  <a:pt x="763170" y="417538"/>
                </a:lnTo>
                <a:lnTo>
                  <a:pt x="742080" y="387468"/>
                </a:lnTo>
                <a:lnTo>
                  <a:pt x="713904" y="351707"/>
                </a:lnTo>
                <a:lnTo>
                  <a:pt x="689994" y="311235"/>
                </a:lnTo>
                <a:lnTo>
                  <a:pt x="666927" y="274736"/>
                </a:lnTo>
                <a:lnTo>
                  <a:pt x="647206" y="248636"/>
                </a:lnTo>
                <a:lnTo>
                  <a:pt x="614942" y="214217"/>
                </a:lnTo>
                <a:lnTo>
                  <a:pt x="581053" y="180854"/>
                </a:lnTo>
                <a:lnTo>
                  <a:pt x="546842" y="152392"/>
                </a:lnTo>
                <a:lnTo>
                  <a:pt x="512567" y="124086"/>
                </a:lnTo>
                <a:lnTo>
                  <a:pt x="482301" y="105997"/>
                </a:lnTo>
                <a:lnTo>
                  <a:pt x="453755" y="88573"/>
                </a:lnTo>
                <a:lnTo>
                  <a:pt x="419461" y="65618"/>
                </a:lnTo>
                <a:lnTo>
                  <a:pt x="398517" y="49409"/>
                </a:lnTo>
                <a:lnTo>
                  <a:pt x="373685" y="38151"/>
                </a:lnTo>
                <a:lnTo>
                  <a:pt x="343573" y="27830"/>
                </a:lnTo>
                <a:lnTo>
                  <a:pt x="316130" y="15036"/>
                </a:lnTo>
                <a:lnTo>
                  <a:pt x="281257" y="7207"/>
                </a:lnTo>
                <a:lnTo>
                  <a:pt x="264032" y="3132"/>
                </a:lnTo>
                <a:lnTo>
                  <a:pt x="229691" y="516"/>
                </a:lnTo>
                <a:lnTo>
                  <a:pt x="195391" y="0"/>
                </a:lnTo>
                <a:lnTo>
                  <a:pt x="169672" y="4461"/>
                </a:lnTo>
                <a:lnTo>
                  <a:pt x="143954" y="11816"/>
                </a:lnTo>
                <a:lnTo>
                  <a:pt x="129349" y="19786"/>
                </a:lnTo>
                <a:lnTo>
                  <a:pt x="115555" y="28725"/>
                </a:lnTo>
                <a:lnTo>
                  <a:pt x="92677" y="40065"/>
                </a:lnTo>
                <a:lnTo>
                  <a:pt x="56932" y="65996"/>
                </a:lnTo>
                <a:lnTo>
                  <a:pt x="31479" y="82643"/>
                </a:lnTo>
                <a:lnTo>
                  <a:pt x="23162" y="92539"/>
                </a:lnTo>
                <a:lnTo>
                  <a:pt x="13125" y="108821"/>
                </a:lnTo>
                <a:lnTo>
                  <a:pt x="9608" y="122589"/>
                </a:lnTo>
                <a:lnTo>
                  <a:pt x="6211" y="157215"/>
                </a:lnTo>
                <a:lnTo>
                  <a:pt x="82" y="189068"/>
                </a:lnTo>
                <a:lnTo>
                  <a:pt x="0" y="204927"/>
                </a:lnTo>
                <a:lnTo>
                  <a:pt x="5169" y="235710"/>
                </a:lnTo>
                <a:lnTo>
                  <a:pt x="8852" y="264378"/>
                </a:lnTo>
                <a:lnTo>
                  <a:pt x="18630" y="299665"/>
                </a:lnTo>
                <a:lnTo>
                  <a:pt x="32565" y="349526"/>
                </a:lnTo>
                <a:lnTo>
                  <a:pt x="48502" y="389826"/>
                </a:lnTo>
                <a:lnTo>
                  <a:pt x="63151" y="428585"/>
                </a:lnTo>
                <a:lnTo>
                  <a:pt x="73234" y="460803"/>
                </a:lnTo>
                <a:lnTo>
                  <a:pt x="87863" y="494479"/>
                </a:lnTo>
                <a:lnTo>
                  <a:pt x="103310" y="528587"/>
                </a:lnTo>
                <a:lnTo>
                  <a:pt x="115295" y="562823"/>
                </a:lnTo>
                <a:lnTo>
                  <a:pt x="130488" y="597097"/>
                </a:lnTo>
                <a:lnTo>
                  <a:pt x="152688" y="642812"/>
                </a:lnTo>
                <a:lnTo>
                  <a:pt x="172259" y="677101"/>
                </a:lnTo>
                <a:lnTo>
                  <a:pt x="193615" y="711390"/>
                </a:lnTo>
                <a:lnTo>
                  <a:pt x="212008" y="745680"/>
                </a:lnTo>
                <a:lnTo>
                  <a:pt x="229523" y="777431"/>
                </a:lnTo>
                <a:lnTo>
                  <a:pt x="249317" y="807475"/>
                </a:lnTo>
                <a:lnTo>
                  <a:pt x="270740" y="840507"/>
                </a:lnTo>
                <a:lnTo>
                  <a:pt x="291692" y="874425"/>
                </a:lnTo>
                <a:lnTo>
                  <a:pt x="313458" y="908604"/>
                </a:lnTo>
                <a:lnTo>
                  <a:pt x="326921" y="930486"/>
                </a:lnTo>
                <a:lnTo>
                  <a:pt x="356308" y="970357"/>
                </a:lnTo>
                <a:lnTo>
                  <a:pt x="377371" y="1003386"/>
                </a:lnTo>
                <a:lnTo>
                  <a:pt x="401709" y="1034763"/>
                </a:lnTo>
                <a:lnTo>
                  <a:pt x="435533" y="1070965"/>
                </a:lnTo>
                <a:lnTo>
                  <a:pt x="564006" y="1200021"/>
                </a:lnTo>
                <a:lnTo>
                  <a:pt x="599248" y="1227469"/>
                </a:lnTo>
                <a:lnTo>
                  <a:pt x="629905" y="1244456"/>
                </a:lnTo>
                <a:lnTo>
                  <a:pt x="657509" y="1256897"/>
                </a:lnTo>
                <a:lnTo>
                  <a:pt x="692436" y="1275145"/>
                </a:lnTo>
                <a:lnTo>
                  <a:pt x="726853" y="1288204"/>
                </a:lnTo>
                <a:lnTo>
                  <a:pt x="752592" y="1292508"/>
                </a:lnTo>
                <a:lnTo>
                  <a:pt x="786889" y="1294915"/>
                </a:lnTo>
                <a:lnTo>
                  <a:pt x="821181" y="1301035"/>
                </a:lnTo>
                <a:lnTo>
                  <a:pt x="838326" y="1301114"/>
                </a:lnTo>
                <a:lnTo>
                  <a:pt x="870076" y="1295945"/>
                </a:lnTo>
                <a:lnTo>
                  <a:pt x="899525" y="1294641"/>
                </a:lnTo>
                <a:lnTo>
                  <a:pt x="913468" y="1291923"/>
                </a:lnTo>
                <a:lnTo>
                  <a:pt x="942492" y="1282417"/>
                </a:lnTo>
                <a:lnTo>
                  <a:pt x="974904" y="1268540"/>
                </a:lnTo>
                <a:lnTo>
                  <a:pt x="986657" y="1261908"/>
                </a:lnTo>
                <a:lnTo>
                  <a:pt x="1020008" y="1236665"/>
                </a:lnTo>
                <a:lnTo>
                  <a:pt x="1031151" y="1225516"/>
                </a:lnTo>
                <a:lnTo>
                  <a:pt x="1061582" y="1191430"/>
                </a:lnTo>
                <a:lnTo>
                  <a:pt x="1084144" y="1168586"/>
                </a:lnTo>
                <a:lnTo>
                  <a:pt x="1087930" y="1161920"/>
                </a:lnTo>
                <a:lnTo>
                  <a:pt x="1099055" y="1122368"/>
                </a:lnTo>
                <a:lnTo>
                  <a:pt x="1109926" y="1088481"/>
                </a:lnTo>
                <a:lnTo>
                  <a:pt x="1117449" y="1062833"/>
                </a:lnTo>
                <a:lnTo>
                  <a:pt x="1123014" y="1028567"/>
                </a:lnTo>
                <a:lnTo>
                  <a:pt x="1126779" y="1010473"/>
                </a:lnTo>
                <a:lnTo>
                  <a:pt x="1129196" y="970352"/>
                </a:lnTo>
                <a:lnTo>
                  <a:pt x="1128574" y="952214"/>
                </a:lnTo>
                <a:lnTo>
                  <a:pt x="1122954" y="917287"/>
                </a:lnTo>
                <a:lnTo>
                  <a:pt x="1121561" y="882871"/>
                </a:lnTo>
                <a:lnTo>
                  <a:pt x="1114442" y="848556"/>
                </a:lnTo>
                <a:lnTo>
                  <a:pt x="1103864" y="814261"/>
                </a:lnTo>
                <a:lnTo>
                  <a:pt x="1097979" y="791083"/>
                </a:lnTo>
                <a:lnTo>
                  <a:pt x="1097153" y="784521"/>
                </a:lnTo>
                <a:lnTo>
                  <a:pt x="1093695" y="774690"/>
                </a:lnTo>
                <a:lnTo>
                  <a:pt x="1078197" y="747757"/>
                </a:lnTo>
                <a:lnTo>
                  <a:pt x="1066895" y="734660"/>
                </a:lnTo>
                <a:lnTo>
                  <a:pt x="1064047" y="732619"/>
                </a:lnTo>
                <a:lnTo>
                  <a:pt x="1052639" y="7285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898"/>
          <p:cNvSpPr/>
          <p:nvPr/>
        </p:nvSpPr>
        <p:spPr>
          <a:xfrm>
            <a:off x="2749760" y="3026092"/>
            <a:ext cx="193466" cy="16790"/>
          </a:xfrm>
          <a:custGeom>
            <a:avLst/>
            <a:gdLst/>
            <a:ahLst/>
            <a:cxnLst/>
            <a:rect l="0" t="0" r="0" b="0"/>
            <a:pathLst>
              <a:path w="193466" h="16790">
                <a:moveTo>
                  <a:pt x="13442" y="0"/>
                </a:moveTo>
                <a:lnTo>
                  <a:pt x="0" y="0"/>
                </a:lnTo>
                <a:lnTo>
                  <a:pt x="2070" y="0"/>
                </a:lnTo>
                <a:lnTo>
                  <a:pt x="3003" y="953"/>
                </a:lnTo>
                <a:lnTo>
                  <a:pt x="3626" y="2540"/>
                </a:lnTo>
                <a:lnTo>
                  <a:pt x="4797" y="8220"/>
                </a:lnTo>
                <a:lnTo>
                  <a:pt x="9399" y="8468"/>
                </a:lnTo>
                <a:lnTo>
                  <a:pt x="11699" y="9455"/>
                </a:lnTo>
                <a:lnTo>
                  <a:pt x="14185" y="11066"/>
                </a:lnTo>
                <a:lnTo>
                  <a:pt x="20468" y="15944"/>
                </a:lnTo>
                <a:lnTo>
                  <a:pt x="22888" y="16344"/>
                </a:lnTo>
                <a:lnTo>
                  <a:pt x="26407" y="16611"/>
                </a:lnTo>
                <a:lnTo>
                  <a:pt x="30658" y="16789"/>
                </a:lnTo>
                <a:lnTo>
                  <a:pt x="35397" y="15956"/>
                </a:lnTo>
                <a:lnTo>
                  <a:pt x="40461" y="14447"/>
                </a:lnTo>
                <a:lnTo>
                  <a:pt x="45742" y="12489"/>
                </a:lnTo>
                <a:lnTo>
                  <a:pt x="51168" y="11183"/>
                </a:lnTo>
                <a:lnTo>
                  <a:pt x="56690" y="10313"/>
                </a:lnTo>
                <a:lnTo>
                  <a:pt x="62277" y="9733"/>
                </a:lnTo>
                <a:lnTo>
                  <a:pt x="67906" y="9346"/>
                </a:lnTo>
                <a:lnTo>
                  <a:pt x="73564" y="9089"/>
                </a:lnTo>
                <a:lnTo>
                  <a:pt x="84930" y="8802"/>
                </a:lnTo>
                <a:lnTo>
                  <a:pt x="113461" y="8603"/>
                </a:lnTo>
                <a:lnTo>
                  <a:pt x="119174" y="7640"/>
                </a:lnTo>
                <a:lnTo>
                  <a:pt x="124887" y="6046"/>
                </a:lnTo>
                <a:lnTo>
                  <a:pt x="130601" y="4031"/>
                </a:lnTo>
                <a:lnTo>
                  <a:pt x="136316" y="2687"/>
                </a:lnTo>
                <a:lnTo>
                  <a:pt x="142030" y="1791"/>
                </a:lnTo>
                <a:lnTo>
                  <a:pt x="147745" y="1194"/>
                </a:lnTo>
                <a:lnTo>
                  <a:pt x="153460" y="796"/>
                </a:lnTo>
                <a:lnTo>
                  <a:pt x="159175" y="531"/>
                </a:lnTo>
                <a:lnTo>
                  <a:pt x="164890" y="354"/>
                </a:lnTo>
                <a:lnTo>
                  <a:pt x="169652" y="1189"/>
                </a:lnTo>
                <a:lnTo>
                  <a:pt x="173779" y="2697"/>
                </a:lnTo>
                <a:lnTo>
                  <a:pt x="177484" y="4656"/>
                </a:lnTo>
                <a:lnTo>
                  <a:pt x="180906" y="5961"/>
                </a:lnTo>
                <a:lnTo>
                  <a:pt x="184139" y="6832"/>
                </a:lnTo>
                <a:lnTo>
                  <a:pt x="19346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899"/>
          <p:cNvSpPr/>
          <p:nvPr/>
        </p:nvSpPr>
        <p:spPr>
          <a:xfrm>
            <a:off x="2758263" y="3111817"/>
            <a:ext cx="159245" cy="16793"/>
          </a:xfrm>
          <a:custGeom>
            <a:avLst/>
            <a:gdLst/>
            <a:ahLst/>
            <a:cxnLst/>
            <a:rect l="0" t="0" r="0" b="0"/>
            <a:pathLst>
              <a:path w="159245" h="16793">
                <a:moveTo>
                  <a:pt x="4939" y="8572"/>
                </a:moveTo>
                <a:lnTo>
                  <a:pt x="0" y="8572"/>
                </a:lnTo>
                <a:lnTo>
                  <a:pt x="9241" y="8572"/>
                </a:lnTo>
                <a:lnTo>
                  <a:pt x="11617" y="9525"/>
                </a:lnTo>
                <a:lnTo>
                  <a:pt x="14154" y="11113"/>
                </a:lnTo>
                <a:lnTo>
                  <a:pt x="16797" y="13124"/>
                </a:lnTo>
                <a:lnTo>
                  <a:pt x="20464" y="14464"/>
                </a:lnTo>
                <a:lnTo>
                  <a:pt x="24814" y="15358"/>
                </a:lnTo>
                <a:lnTo>
                  <a:pt x="29619" y="15953"/>
                </a:lnTo>
                <a:lnTo>
                  <a:pt x="34727" y="16351"/>
                </a:lnTo>
                <a:lnTo>
                  <a:pt x="40038" y="16616"/>
                </a:lnTo>
                <a:lnTo>
                  <a:pt x="45483" y="16792"/>
                </a:lnTo>
                <a:lnTo>
                  <a:pt x="50066" y="15957"/>
                </a:lnTo>
                <a:lnTo>
                  <a:pt x="54074" y="14448"/>
                </a:lnTo>
                <a:lnTo>
                  <a:pt x="57698" y="12490"/>
                </a:lnTo>
                <a:lnTo>
                  <a:pt x="61067" y="11184"/>
                </a:lnTo>
                <a:lnTo>
                  <a:pt x="64265" y="10314"/>
                </a:lnTo>
                <a:lnTo>
                  <a:pt x="67350" y="9733"/>
                </a:lnTo>
                <a:lnTo>
                  <a:pt x="71311" y="9346"/>
                </a:lnTo>
                <a:lnTo>
                  <a:pt x="75857" y="9089"/>
                </a:lnTo>
                <a:lnTo>
                  <a:pt x="85988" y="8802"/>
                </a:lnTo>
                <a:lnTo>
                  <a:pt x="113661" y="8603"/>
                </a:lnTo>
                <a:lnTo>
                  <a:pt x="119330" y="7640"/>
                </a:lnTo>
                <a:lnTo>
                  <a:pt x="125015" y="6046"/>
                </a:lnTo>
                <a:lnTo>
                  <a:pt x="130710" y="4031"/>
                </a:lnTo>
                <a:lnTo>
                  <a:pt x="135459" y="2687"/>
                </a:lnTo>
                <a:lnTo>
                  <a:pt x="139577" y="1791"/>
                </a:lnTo>
                <a:lnTo>
                  <a:pt x="143275" y="1194"/>
                </a:lnTo>
                <a:lnTo>
                  <a:pt x="146693" y="796"/>
                </a:lnTo>
                <a:lnTo>
                  <a:pt x="149924" y="531"/>
                </a:lnTo>
                <a:lnTo>
                  <a:pt x="1592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900"/>
          <p:cNvSpPr/>
          <p:nvPr/>
        </p:nvSpPr>
        <p:spPr>
          <a:xfrm>
            <a:off x="3064466" y="2897619"/>
            <a:ext cx="213087" cy="274207"/>
          </a:xfrm>
          <a:custGeom>
            <a:avLst/>
            <a:gdLst/>
            <a:ahLst/>
            <a:cxnLst/>
            <a:rect l="0" t="0" r="0" b="0"/>
            <a:pathLst>
              <a:path w="213087" h="274207">
                <a:moveTo>
                  <a:pt x="50209" y="34176"/>
                </a:moveTo>
                <a:lnTo>
                  <a:pt x="50209" y="26795"/>
                </a:lnTo>
                <a:lnTo>
                  <a:pt x="56100" y="19947"/>
                </a:lnTo>
                <a:lnTo>
                  <a:pt x="60791" y="15067"/>
                </a:lnTo>
                <a:lnTo>
                  <a:pt x="62979" y="12864"/>
                </a:lnTo>
                <a:lnTo>
                  <a:pt x="66342" y="11395"/>
                </a:lnTo>
                <a:lnTo>
                  <a:pt x="70489" y="10416"/>
                </a:lnTo>
                <a:lnTo>
                  <a:pt x="75159" y="9764"/>
                </a:lnTo>
                <a:lnTo>
                  <a:pt x="79225" y="8376"/>
                </a:lnTo>
                <a:lnTo>
                  <a:pt x="82888" y="6498"/>
                </a:lnTo>
                <a:lnTo>
                  <a:pt x="89497" y="2825"/>
                </a:lnTo>
                <a:lnTo>
                  <a:pt x="95610" y="1192"/>
                </a:lnTo>
                <a:lnTo>
                  <a:pt x="101502" y="466"/>
                </a:lnTo>
                <a:lnTo>
                  <a:pt x="104407" y="273"/>
                </a:lnTo>
                <a:lnTo>
                  <a:pt x="108248" y="144"/>
                </a:lnTo>
                <a:lnTo>
                  <a:pt x="117596" y="0"/>
                </a:lnTo>
                <a:lnTo>
                  <a:pt x="121804" y="914"/>
                </a:lnTo>
                <a:lnTo>
                  <a:pt x="125561" y="2477"/>
                </a:lnTo>
                <a:lnTo>
                  <a:pt x="129019" y="4470"/>
                </a:lnTo>
                <a:lnTo>
                  <a:pt x="135400" y="6686"/>
                </a:lnTo>
                <a:lnTo>
                  <a:pt x="138435" y="7277"/>
                </a:lnTo>
                <a:lnTo>
                  <a:pt x="144348" y="10473"/>
                </a:lnTo>
                <a:lnTo>
                  <a:pt x="147258" y="12659"/>
                </a:lnTo>
                <a:lnTo>
                  <a:pt x="153032" y="15088"/>
                </a:lnTo>
                <a:lnTo>
                  <a:pt x="155905" y="15735"/>
                </a:lnTo>
                <a:lnTo>
                  <a:pt x="161637" y="18995"/>
                </a:lnTo>
                <a:lnTo>
                  <a:pt x="167360" y="23619"/>
                </a:lnTo>
                <a:lnTo>
                  <a:pt x="173078" y="28849"/>
                </a:lnTo>
                <a:lnTo>
                  <a:pt x="174984" y="31577"/>
                </a:lnTo>
                <a:lnTo>
                  <a:pt x="177102" y="37148"/>
                </a:lnTo>
                <a:lnTo>
                  <a:pt x="179572" y="39967"/>
                </a:lnTo>
                <a:lnTo>
                  <a:pt x="183123" y="42799"/>
                </a:lnTo>
                <a:lnTo>
                  <a:pt x="187395" y="45640"/>
                </a:lnTo>
                <a:lnTo>
                  <a:pt x="190244" y="48486"/>
                </a:lnTo>
                <a:lnTo>
                  <a:pt x="192143" y="51336"/>
                </a:lnTo>
                <a:lnTo>
                  <a:pt x="193409" y="54188"/>
                </a:lnTo>
                <a:lnTo>
                  <a:pt x="194816" y="62437"/>
                </a:lnTo>
                <a:lnTo>
                  <a:pt x="195191" y="67305"/>
                </a:lnTo>
                <a:lnTo>
                  <a:pt x="195441" y="72454"/>
                </a:lnTo>
                <a:lnTo>
                  <a:pt x="195719" y="83256"/>
                </a:lnTo>
                <a:lnTo>
                  <a:pt x="195875" y="95496"/>
                </a:lnTo>
                <a:lnTo>
                  <a:pt x="194945" y="99821"/>
                </a:lnTo>
                <a:lnTo>
                  <a:pt x="193372" y="104609"/>
                </a:lnTo>
                <a:lnTo>
                  <a:pt x="191370" y="109706"/>
                </a:lnTo>
                <a:lnTo>
                  <a:pt x="186607" y="117910"/>
                </a:lnTo>
                <a:lnTo>
                  <a:pt x="181315" y="125683"/>
                </a:lnTo>
                <a:lnTo>
                  <a:pt x="178570" y="130423"/>
                </a:lnTo>
                <a:lnTo>
                  <a:pt x="172981" y="140770"/>
                </a:lnTo>
                <a:lnTo>
                  <a:pt x="167321" y="151718"/>
                </a:lnTo>
                <a:lnTo>
                  <a:pt x="164479" y="156352"/>
                </a:lnTo>
                <a:lnTo>
                  <a:pt x="158780" y="164041"/>
                </a:lnTo>
                <a:lnTo>
                  <a:pt x="155927" y="168378"/>
                </a:lnTo>
                <a:lnTo>
                  <a:pt x="153073" y="173174"/>
                </a:lnTo>
                <a:lnTo>
                  <a:pt x="150217" y="178276"/>
                </a:lnTo>
                <a:lnTo>
                  <a:pt x="144504" y="189025"/>
                </a:lnTo>
                <a:lnTo>
                  <a:pt x="141647" y="194559"/>
                </a:lnTo>
                <a:lnTo>
                  <a:pt x="138790" y="199200"/>
                </a:lnTo>
                <a:lnTo>
                  <a:pt x="133076" y="206897"/>
                </a:lnTo>
                <a:lnTo>
                  <a:pt x="129266" y="211236"/>
                </a:lnTo>
                <a:lnTo>
                  <a:pt x="124821" y="216033"/>
                </a:lnTo>
                <a:lnTo>
                  <a:pt x="108550" y="232870"/>
                </a:lnTo>
                <a:lnTo>
                  <a:pt x="99139" y="242379"/>
                </a:lnTo>
                <a:lnTo>
                  <a:pt x="95211" y="245368"/>
                </a:lnTo>
                <a:lnTo>
                  <a:pt x="90688" y="248313"/>
                </a:lnTo>
                <a:lnTo>
                  <a:pt x="85767" y="251229"/>
                </a:lnTo>
                <a:lnTo>
                  <a:pt x="80582" y="254125"/>
                </a:lnTo>
                <a:lnTo>
                  <a:pt x="69740" y="259884"/>
                </a:lnTo>
                <a:lnTo>
                  <a:pt x="65135" y="261800"/>
                </a:lnTo>
                <a:lnTo>
                  <a:pt x="61112" y="263078"/>
                </a:lnTo>
                <a:lnTo>
                  <a:pt x="57478" y="263929"/>
                </a:lnTo>
                <a:lnTo>
                  <a:pt x="50899" y="264876"/>
                </a:lnTo>
                <a:lnTo>
                  <a:pt x="44800" y="265297"/>
                </a:lnTo>
                <a:lnTo>
                  <a:pt x="38915" y="265483"/>
                </a:lnTo>
                <a:lnTo>
                  <a:pt x="24509" y="265613"/>
                </a:lnTo>
                <a:lnTo>
                  <a:pt x="21646" y="265620"/>
                </a:lnTo>
                <a:lnTo>
                  <a:pt x="19736" y="264672"/>
                </a:lnTo>
                <a:lnTo>
                  <a:pt x="18464" y="263087"/>
                </a:lnTo>
                <a:lnTo>
                  <a:pt x="17616" y="261078"/>
                </a:lnTo>
                <a:lnTo>
                  <a:pt x="16097" y="259739"/>
                </a:lnTo>
                <a:lnTo>
                  <a:pt x="14133" y="258846"/>
                </a:lnTo>
                <a:lnTo>
                  <a:pt x="8687" y="257413"/>
                </a:lnTo>
                <a:lnTo>
                  <a:pt x="8240" y="256343"/>
                </a:lnTo>
                <a:lnTo>
                  <a:pt x="7743" y="252614"/>
                </a:lnTo>
                <a:lnTo>
                  <a:pt x="6658" y="250286"/>
                </a:lnTo>
                <a:lnTo>
                  <a:pt x="613" y="242247"/>
                </a:lnTo>
                <a:lnTo>
                  <a:pt x="0" y="241470"/>
                </a:lnTo>
                <a:lnTo>
                  <a:pt x="544" y="239999"/>
                </a:lnTo>
                <a:lnTo>
                  <a:pt x="3688" y="235825"/>
                </a:lnTo>
                <a:lnTo>
                  <a:pt x="5860" y="234331"/>
                </a:lnTo>
                <a:lnTo>
                  <a:pt x="10813" y="232671"/>
                </a:lnTo>
                <a:lnTo>
                  <a:pt x="16189" y="229393"/>
                </a:lnTo>
                <a:lnTo>
                  <a:pt x="18957" y="227186"/>
                </a:lnTo>
                <a:lnTo>
                  <a:pt x="22706" y="225714"/>
                </a:lnTo>
                <a:lnTo>
                  <a:pt x="27111" y="224733"/>
                </a:lnTo>
                <a:lnTo>
                  <a:pt x="31953" y="224079"/>
                </a:lnTo>
                <a:lnTo>
                  <a:pt x="36133" y="222690"/>
                </a:lnTo>
                <a:lnTo>
                  <a:pt x="39873" y="220812"/>
                </a:lnTo>
                <a:lnTo>
                  <a:pt x="43318" y="218608"/>
                </a:lnTo>
                <a:lnTo>
                  <a:pt x="47520" y="217137"/>
                </a:lnTo>
                <a:lnTo>
                  <a:pt x="52226" y="216158"/>
                </a:lnTo>
                <a:lnTo>
                  <a:pt x="57269" y="215505"/>
                </a:lnTo>
                <a:lnTo>
                  <a:pt x="62535" y="216021"/>
                </a:lnTo>
                <a:lnTo>
                  <a:pt x="67951" y="217319"/>
                </a:lnTo>
                <a:lnTo>
                  <a:pt x="73467" y="219136"/>
                </a:lnTo>
                <a:lnTo>
                  <a:pt x="78097" y="220348"/>
                </a:lnTo>
                <a:lnTo>
                  <a:pt x="82136" y="221155"/>
                </a:lnTo>
                <a:lnTo>
                  <a:pt x="85781" y="221694"/>
                </a:lnTo>
                <a:lnTo>
                  <a:pt x="90116" y="223005"/>
                </a:lnTo>
                <a:lnTo>
                  <a:pt x="94911" y="224832"/>
                </a:lnTo>
                <a:lnTo>
                  <a:pt x="100013" y="227002"/>
                </a:lnTo>
                <a:lnTo>
                  <a:pt x="104366" y="228449"/>
                </a:lnTo>
                <a:lnTo>
                  <a:pt x="108221" y="229414"/>
                </a:lnTo>
                <a:lnTo>
                  <a:pt x="111744" y="230057"/>
                </a:lnTo>
                <a:lnTo>
                  <a:pt x="115997" y="231438"/>
                </a:lnTo>
                <a:lnTo>
                  <a:pt x="120738" y="233311"/>
                </a:lnTo>
                <a:lnTo>
                  <a:pt x="125803" y="235513"/>
                </a:lnTo>
                <a:lnTo>
                  <a:pt x="131085" y="236980"/>
                </a:lnTo>
                <a:lnTo>
                  <a:pt x="136511" y="237959"/>
                </a:lnTo>
                <a:lnTo>
                  <a:pt x="142034" y="238611"/>
                </a:lnTo>
                <a:lnTo>
                  <a:pt x="146668" y="239998"/>
                </a:lnTo>
                <a:lnTo>
                  <a:pt x="150710" y="241876"/>
                </a:lnTo>
                <a:lnTo>
                  <a:pt x="154357" y="244080"/>
                </a:lnTo>
                <a:lnTo>
                  <a:pt x="158693" y="246502"/>
                </a:lnTo>
                <a:lnTo>
                  <a:pt x="168591" y="251733"/>
                </a:lnTo>
                <a:lnTo>
                  <a:pt x="172945" y="254461"/>
                </a:lnTo>
                <a:lnTo>
                  <a:pt x="176801" y="257233"/>
                </a:lnTo>
                <a:lnTo>
                  <a:pt x="180323" y="260033"/>
                </a:lnTo>
                <a:lnTo>
                  <a:pt x="186777" y="265684"/>
                </a:lnTo>
                <a:lnTo>
                  <a:pt x="189832" y="268525"/>
                </a:lnTo>
                <a:lnTo>
                  <a:pt x="193773" y="270418"/>
                </a:lnTo>
                <a:lnTo>
                  <a:pt x="198306" y="271681"/>
                </a:lnTo>
                <a:lnTo>
                  <a:pt x="213086" y="2742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901"/>
          <p:cNvSpPr/>
          <p:nvPr/>
        </p:nvSpPr>
        <p:spPr>
          <a:xfrm>
            <a:off x="3346132" y="2794635"/>
            <a:ext cx="891541" cy="377178"/>
          </a:xfrm>
          <a:custGeom>
            <a:avLst/>
            <a:gdLst/>
            <a:ahLst/>
            <a:cxnLst/>
            <a:rect l="0" t="0" r="0" b="0"/>
            <a:pathLst>
              <a:path w="891541" h="377178">
                <a:moveTo>
                  <a:pt x="0" y="300037"/>
                </a:moveTo>
                <a:lnTo>
                  <a:pt x="4551" y="300037"/>
                </a:lnTo>
                <a:lnTo>
                  <a:pt x="5891" y="300990"/>
                </a:lnTo>
                <a:lnTo>
                  <a:pt x="6785" y="302577"/>
                </a:lnTo>
                <a:lnTo>
                  <a:pt x="7381" y="304588"/>
                </a:lnTo>
                <a:lnTo>
                  <a:pt x="9683" y="305929"/>
                </a:lnTo>
                <a:lnTo>
                  <a:pt x="23230" y="308257"/>
                </a:lnTo>
                <a:lnTo>
                  <a:pt x="27152" y="310993"/>
                </a:lnTo>
                <a:lnTo>
                  <a:pt x="29531" y="313056"/>
                </a:lnTo>
                <a:lnTo>
                  <a:pt x="33022" y="314431"/>
                </a:lnTo>
                <a:lnTo>
                  <a:pt x="52314" y="319179"/>
                </a:lnTo>
                <a:lnTo>
                  <a:pt x="76730" y="329920"/>
                </a:lnTo>
                <a:lnTo>
                  <a:pt x="87610" y="337572"/>
                </a:lnTo>
                <a:lnTo>
                  <a:pt x="99820" y="347739"/>
                </a:lnTo>
                <a:lnTo>
                  <a:pt x="108528" y="351318"/>
                </a:lnTo>
                <a:lnTo>
                  <a:pt x="117141" y="357036"/>
                </a:lnTo>
                <a:lnTo>
                  <a:pt x="122865" y="358707"/>
                </a:lnTo>
                <a:lnTo>
                  <a:pt x="124773" y="360105"/>
                </a:lnTo>
                <a:lnTo>
                  <a:pt x="126044" y="361990"/>
                </a:lnTo>
                <a:lnTo>
                  <a:pt x="126892" y="364199"/>
                </a:lnTo>
                <a:lnTo>
                  <a:pt x="135819" y="375610"/>
                </a:lnTo>
                <a:lnTo>
                  <a:pt x="137219" y="376137"/>
                </a:lnTo>
                <a:lnTo>
                  <a:pt x="145617" y="377177"/>
                </a:lnTo>
                <a:lnTo>
                  <a:pt x="141147" y="372635"/>
                </a:lnTo>
                <a:lnTo>
                  <a:pt x="139818" y="370343"/>
                </a:lnTo>
                <a:lnTo>
                  <a:pt x="138341" y="365257"/>
                </a:lnTo>
                <a:lnTo>
                  <a:pt x="136995" y="363519"/>
                </a:lnTo>
                <a:lnTo>
                  <a:pt x="135145" y="362361"/>
                </a:lnTo>
                <a:lnTo>
                  <a:pt x="132959" y="361589"/>
                </a:lnTo>
                <a:lnTo>
                  <a:pt x="131502" y="359169"/>
                </a:lnTo>
                <a:lnTo>
                  <a:pt x="129883" y="351400"/>
                </a:lnTo>
                <a:lnTo>
                  <a:pt x="128972" y="340868"/>
                </a:lnTo>
                <a:lnTo>
                  <a:pt x="127891" y="337735"/>
                </a:lnTo>
                <a:lnTo>
                  <a:pt x="124151" y="331714"/>
                </a:lnTo>
                <a:lnTo>
                  <a:pt x="121853" y="323323"/>
                </a:lnTo>
                <a:lnTo>
                  <a:pt x="120832" y="313244"/>
                </a:lnTo>
                <a:lnTo>
                  <a:pt x="120378" y="302414"/>
                </a:lnTo>
                <a:lnTo>
                  <a:pt x="119304" y="297812"/>
                </a:lnTo>
                <a:lnTo>
                  <a:pt x="115572" y="290158"/>
                </a:lnTo>
                <a:lnTo>
                  <a:pt x="113278" y="281041"/>
                </a:lnTo>
                <a:lnTo>
                  <a:pt x="111306" y="270640"/>
                </a:lnTo>
                <a:lnTo>
                  <a:pt x="107254" y="259666"/>
                </a:lnTo>
                <a:lnTo>
                  <a:pt x="104818" y="248440"/>
                </a:lnTo>
                <a:lnTo>
                  <a:pt x="102784" y="237100"/>
                </a:lnTo>
                <a:lnTo>
                  <a:pt x="98704" y="225710"/>
                </a:lnTo>
                <a:lnTo>
                  <a:pt x="93716" y="214298"/>
                </a:lnTo>
                <a:lnTo>
                  <a:pt x="89276" y="202876"/>
                </a:lnTo>
                <a:lnTo>
                  <a:pt x="87304" y="191449"/>
                </a:lnTo>
                <a:lnTo>
                  <a:pt x="83886" y="180021"/>
                </a:lnTo>
                <a:lnTo>
                  <a:pt x="80145" y="168591"/>
                </a:lnTo>
                <a:lnTo>
                  <a:pt x="78483" y="157162"/>
                </a:lnTo>
                <a:lnTo>
                  <a:pt x="77744" y="145732"/>
                </a:lnTo>
                <a:lnTo>
                  <a:pt x="77547" y="140017"/>
                </a:lnTo>
                <a:lnTo>
                  <a:pt x="74788" y="128587"/>
                </a:lnTo>
                <a:lnTo>
                  <a:pt x="71339" y="118110"/>
                </a:lnTo>
                <a:lnTo>
                  <a:pt x="69806" y="110278"/>
                </a:lnTo>
                <a:lnTo>
                  <a:pt x="69125" y="101082"/>
                </a:lnTo>
                <a:lnTo>
                  <a:pt x="68822" y="91598"/>
                </a:lnTo>
                <a:lnTo>
                  <a:pt x="68628" y="77748"/>
                </a:lnTo>
                <a:lnTo>
                  <a:pt x="68590" y="65840"/>
                </a:lnTo>
                <a:lnTo>
                  <a:pt x="67634" y="62943"/>
                </a:lnTo>
                <a:lnTo>
                  <a:pt x="64032" y="57185"/>
                </a:lnTo>
                <a:lnTo>
                  <a:pt x="63643" y="55268"/>
                </a:lnTo>
                <a:lnTo>
                  <a:pt x="64336" y="53990"/>
                </a:lnTo>
                <a:lnTo>
                  <a:pt x="65751" y="53138"/>
                </a:lnTo>
                <a:lnTo>
                  <a:pt x="66694" y="51618"/>
                </a:lnTo>
                <a:lnTo>
                  <a:pt x="68332" y="44203"/>
                </a:lnTo>
                <a:lnTo>
                  <a:pt x="73057" y="38709"/>
                </a:lnTo>
                <a:lnTo>
                  <a:pt x="75375" y="37236"/>
                </a:lnTo>
                <a:lnTo>
                  <a:pt x="83188" y="34210"/>
                </a:lnTo>
                <a:lnTo>
                  <a:pt x="88725" y="30127"/>
                </a:lnTo>
                <a:lnTo>
                  <a:pt x="92487" y="28657"/>
                </a:lnTo>
                <a:lnTo>
                  <a:pt x="109674" y="26298"/>
                </a:lnTo>
                <a:lnTo>
                  <a:pt x="132341" y="25794"/>
                </a:lnTo>
                <a:lnTo>
                  <a:pt x="160138" y="25727"/>
                </a:lnTo>
                <a:lnTo>
                  <a:pt x="171502" y="23181"/>
                </a:lnTo>
                <a:lnTo>
                  <a:pt x="183856" y="19828"/>
                </a:lnTo>
                <a:lnTo>
                  <a:pt x="206876" y="17940"/>
                </a:lnTo>
                <a:lnTo>
                  <a:pt x="231794" y="17380"/>
                </a:lnTo>
                <a:lnTo>
                  <a:pt x="330310" y="17148"/>
                </a:lnTo>
                <a:lnTo>
                  <a:pt x="349687" y="14606"/>
                </a:lnTo>
                <a:lnTo>
                  <a:pt x="368776" y="11254"/>
                </a:lnTo>
                <a:lnTo>
                  <a:pt x="389961" y="9764"/>
                </a:lnTo>
                <a:lnTo>
                  <a:pt x="412076" y="9102"/>
                </a:lnTo>
                <a:lnTo>
                  <a:pt x="486897" y="8619"/>
                </a:lnTo>
                <a:lnTo>
                  <a:pt x="534010" y="8581"/>
                </a:lnTo>
                <a:lnTo>
                  <a:pt x="557060" y="6036"/>
                </a:lnTo>
                <a:lnTo>
                  <a:pt x="580005" y="2682"/>
                </a:lnTo>
                <a:lnTo>
                  <a:pt x="602902" y="1192"/>
                </a:lnTo>
                <a:lnTo>
                  <a:pt x="625779" y="530"/>
                </a:lnTo>
                <a:lnTo>
                  <a:pt x="705802" y="31"/>
                </a:lnTo>
                <a:lnTo>
                  <a:pt x="868144" y="0"/>
                </a:lnTo>
                <a:lnTo>
                  <a:pt x="871180" y="952"/>
                </a:lnTo>
                <a:lnTo>
                  <a:pt x="881227" y="7380"/>
                </a:lnTo>
                <a:lnTo>
                  <a:pt x="884734" y="8042"/>
                </a:lnTo>
                <a:lnTo>
                  <a:pt x="89154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902"/>
          <p:cNvSpPr/>
          <p:nvPr/>
        </p:nvSpPr>
        <p:spPr>
          <a:xfrm>
            <a:off x="3624086" y="2914659"/>
            <a:ext cx="176238" cy="188587"/>
          </a:xfrm>
          <a:custGeom>
            <a:avLst/>
            <a:gdLst/>
            <a:ahLst/>
            <a:cxnLst/>
            <a:rect l="0" t="0" r="0" b="0"/>
            <a:pathLst>
              <a:path w="176238" h="188587">
                <a:moveTo>
                  <a:pt x="4939" y="8563"/>
                </a:moveTo>
                <a:lnTo>
                  <a:pt x="0" y="8563"/>
                </a:lnTo>
                <a:lnTo>
                  <a:pt x="16864" y="8563"/>
                </a:lnTo>
                <a:lnTo>
                  <a:pt x="20508" y="7611"/>
                </a:lnTo>
                <a:lnTo>
                  <a:pt x="24843" y="6023"/>
                </a:lnTo>
                <a:lnTo>
                  <a:pt x="29639" y="4012"/>
                </a:lnTo>
                <a:lnTo>
                  <a:pt x="33788" y="2672"/>
                </a:lnTo>
                <a:lnTo>
                  <a:pt x="37507" y="1778"/>
                </a:lnTo>
                <a:lnTo>
                  <a:pt x="40938" y="1182"/>
                </a:lnTo>
                <a:lnTo>
                  <a:pt x="44178" y="785"/>
                </a:lnTo>
                <a:lnTo>
                  <a:pt x="47291" y="520"/>
                </a:lnTo>
                <a:lnTo>
                  <a:pt x="50318" y="343"/>
                </a:lnTo>
                <a:lnTo>
                  <a:pt x="56222" y="147"/>
                </a:lnTo>
                <a:lnTo>
                  <a:pt x="67441" y="37"/>
                </a:lnTo>
                <a:lnTo>
                  <a:pt x="83748" y="0"/>
                </a:lnTo>
                <a:lnTo>
                  <a:pt x="87006" y="949"/>
                </a:lnTo>
                <a:lnTo>
                  <a:pt x="90130" y="2535"/>
                </a:lnTo>
                <a:lnTo>
                  <a:pt x="93166" y="4544"/>
                </a:lnTo>
                <a:lnTo>
                  <a:pt x="96141" y="5884"/>
                </a:lnTo>
                <a:lnTo>
                  <a:pt x="99078" y="6777"/>
                </a:lnTo>
                <a:lnTo>
                  <a:pt x="101988" y="7372"/>
                </a:lnTo>
                <a:lnTo>
                  <a:pt x="104880" y="8722"/>
                </a:lnTo>
                <a:lnTo>
                  <a:pt x="107762" y="10574"/>
                </a:lnTo>
                <a:lnTo>
                  <a:pt x="114678" y="15840"/>
                </a:lnTo>
                <a:lnTo>
                  <a:pt x="115246" y="17224"/>
                </a:lnTo>
                <a:lnTo>
                  <a:pt x="115877" y="21303"/>
                </a:lnTo>
                <a:lnTo>
                  <a:pt x="116157" y="26290"/>
                </a:lnTo>
                <a:lnTo>
                  <a:pt x="116282" y="31682"/>
                </a:lnTo>
                <a:lnTo>
                  <a:pt x="116336" y="37253"/>
                </a:lnTo>
                <a:lnTo>
                  <a:pt x="115399" y="41025"/>
                </a:lnTo>
                <a:lnTo>
                  <a:pt x="113821" y="45444"/>
                </a:lnTo>
                <a:lnTo>
                  <a:pt x="111817" y="50296"/>
                </a:lnTo>
                <a:lnTo>
                  <a:pt x="108576" y="54482"/>
                </a:lnTo>
                <a:lnTo>
                  <a:pt x="104510" y="58226"/>
                </a:lnTo>
                <a:lnTo>
                  <a:pt x="99895" y="61674"/>
                </a:lnTo>
                <a:lnTo>
                  <a:pt x="95865" y="64925"/>
                </a:lnTo>
                <a:lnTo>
                  <a:pt x="92226" y="68045"/>
                </a:lnTo>
                <a:lnTo>
                  <a:pt x="88848" y="71078"/>
                </a:lnTo>
                <a:lnTo>
                  <a:pt x="85643" y="75005"/>
                </a:lnTo>
                <a:lnTo>
                  <a:pt x="82554" y="79528"/>
                </a:lnTo>
                <a:lnTo>
                  <a:pt x="79542" y="84448"/>
                </a:lnTo>
                <a:lnTo>
                  <a:pt x="75629" y="88680"/>
                </a:lnTo>
                <a:lnTo>
                  <a:pt x="71116" y="92455"/>
                </a:lnTo>
                <a:lnTo>
                  <a:pt x="66202" y="95923"/>
                </a:lnTo>
                <a:lnTo>
                  <a:pt x="62926" y="99188"/>
                </a:lnTo>
                <a:lnTo>
                  <a:pt x="60742" y="102317"/>
                </a:lnTo>
                <a:lnTo>
                  <a:pt x="59286" y="105356"/>
                </a:lnTo>
                <a:lnTo>
                  <a:pt x="57362" y="107382"/>
                </a:lnTo>
                <a:lnTo>
                  <a:pt x="55128" y="108732"/>
                </a:lnTo>
                <a:lnTo>
                  <a:pt x="47806" y="111431"/>
                </a:lnTo>
                <a:lnTo>
                  <a:pt x="47804" y="111432"/>
                </a:lnTo>
                <a:lnTo>
                  <a:pt x="52353" y="106882"/>
                </a:lnTo>
                <a:lnTo>
                  <a:pt x="54646" y="105542"/>
                </a:lnTo>
                <a:lnTo>
                  <a:pt x="59733" y="104052"/>
                </a:lnTo>
                <a:lnTo>
                  <a:pt x="65169" y="100850"/>
                </a:lnTo>
                <a:lnTo>
                  <a:pt x="67952" y="98663"/>
                </a:lnTo>
                <a:lnTo>
                  <a:pt x="71713" y="97205"/>
                </a:lnTo>
                <a:lnTo>
                  <a:pt x="76124" y="96232"/>
                </a:lnTo>
                <a:lnTo>
                  <a:pt x="80971" y="95584"/>
                </a:lnTo>
                <a:lnTo>
                  <a:pt x="86107" y="94200"/>
                </a:lnTo>
                <a:lnTo>
                  <a:pt x="91436" y="92324"/>
                </a:lnTo>
                <a:lnTo>
                  <a:pt x="96893" y="90121"/>
                </a:lnTo>
                <a:lnTo>
                  <a:pt x="102437" y="88653"/>
                </a:lnTo>
                <a:lnTo>
                  <a:pt x="108038" y="87674"/>
                </a:lnTo>
                <a:lnTo>
                  <a:pt x="113676" y="87021"/>
                </a:lnTo>
                <a:lnTo>
                  <a:pt x="118387" y="86586"/>
                </a:lnTo>
                <a:lnTo>
                  <a:pt x="122481" y="86296"/>
                </a:lnTo>
                <a:lnTo>
                  <a:pt x="126163" y="86102"/>
                </a:lnTo>
                <a:lnTo>
                  <a:pt x="135334" y="85887"/>
                </a:lnTo>
                <a:lnTo>
                  <a:pt x="152192" y="85750"/>
                </a:lnTo>
                <a:lnTo>
                  <a:pt x="155495" y="86691"/>
                </a:lnTo>
                <a:lnTo>
                  <a:pt x="158650" y="88271"/>
                </a:lnTo>
                <a:lnTo>
                  <a:pt x="161705" y="90276"/>
                </a:lnTo>
                <a:lnTo>
                  <a:pt x="164694" y="92566"/>
                </a:lnTo>
                <a:lnTo>
                  <a:pt x="167640" y="95045"/>
                </a:lnTo>
                <a:lnTo>
                  <a:pt x="170556" y="97650"/>
                </a:lnTo>
                <a:lnTo>
                  <a:pt x="172500" y="100340"/>
                </a:lnTo>
                <a:lnTo>
                  <a:pt x="174661" y="105868"/>
                </a:lnTo>
                <a:lnTo>
                  <a:pt x="175877" y="109784"/>
                </a:lnTo>
                <a:lnTo>
                  <a:pt x="176047" y="112239"/>
                </a:lnTo>
                <a:lnTo>
                  <a:pt x="176161" y="115780"/>
                </a:lnTo>
                <a:lnTo>
                  <a:pt x="176237" y="120046"/>
                </a:lnTo>
                <a:lnTo>
                  <a:pt x="175335" y="123843"/>
                </a:lnTo>
                <a:lnTo>
                  <a:pt x="173781" y="127326"/>
                </a:lnTo>
                <a:lnTo>
                  <a:pt x="171793" y="130601"/>
                </a:lnTo>
                <a:lnTo>
                  <a:pt x="169515" y="133737"/>
                </a:lnTo>
                <a:lnTo>
                  <a:pt x="167044" y="136780"/>
                </a:lnTo>
                <a:lnTo>
                  <a:pt x="164443" y="139761"/>
                </a:lnTo>
                <a:lnTo>
                  <a:pt x="159015" y="145613"/>
                </a:lnTo>
                <a:lnTo>
                  <a:pt x="156234" y="148507"/>
                </a:lnTo>
                <a:lnTo>
                  <a:pt x="152474" y="151389"/>
                </a:lnTo>
                <a:lnTo>
                  <a:pt x="148063" y="154263"/>
                </a:lnTo>
                <a:lnTo>
                  <a:pt x="143218" y="157131"/>
                </a:lnTo>
                <a:lnTo>
                  <a:pt x="139035" y="160949"/>
                </a:lnTo>
                <a:lnTo>
                  <a:pt x="135293" y="165398"/>
                </a:lnTo>
                <a:lnTo>
                  <a:pt x="131847" y="170270"/>
                </a:lnTo>
                <a:lnTo>
                  <a:pt x="128597" y="173518"/>
                </a:lnTo>
                <a:lnTo>
                  <a:pt x="125477" y="175683"/>
                </a:lnTo>
                <a:lnTo>
                  <a:pt x="113996" y="181270"/>
                </a:lnTo>
                <a:lnTo>
                  <a:pt x="109076" y="183709"/>
                </a:lnTo>
                <a:lnTo>
                  <a:pt x="104843" y="185334"/>
                </a:lnTo>
                <a:lnTo>
                  <a:pt x="101069" y="186418"/>
                </a:lnTo>
                <a:lnTo>
                  <a:pt x="92719" y="188157"/>
                </a:lnTo>
                <a:lnTo>
                  <a:pt x="89037" y="188395"/>
                </a:lnTo>
                <a:lnTo>
                  <a:pt x="82497" y="188574"/>
                </a:lnTo>
                <a:lnTo>
                  <a:pt x="73518" y="1885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903"/>
          <p:cNvSpPr/>
          <p:nvPr/>
        </p:nvSpPr>
        <p:spPr>
          <a:xfrm>
            <a:off x="3851909" y="2906089"/>
            <a:ext cx="178318" cy="214301"/>
          </a:xfrm>
          <a:custGeom>
            <a:avLst/>
            <a:gdLst/>
            <a:ahLst/>
            <a:cxnLst/>
            <a:rect l="0" t="0" r="0" b="0"/>
            <a:pathLst>
              <a:path w="178318" h="214301">
                <a:moveTo>
                  <a:pt x="0" y="42850"/>
                </a:moveTo>
                <a:lnTo>
                  <a:pt x="0" y="34631"/>
                </a:lnTo>
                <a:lnTo>
                  <a:pt x="4552" y="29832"/>
                </a:lnTo>
                <a:lnTo>
                  <a:pt x="6844" y="28456"/>
                </a:lnTo>
                <a:lnTo>
                  <a:pt x="15575" y="25568"/>
                </a:lnTo>
                <a:lnTo>
                  <a:pt x="19908" y="23709"/>
                </a:lnTo>
                <a:lnTo>
                  <a:pt x="24702" y="21517"/>
                </a:lnTo>
                <a:lnTo>
                  <a:pt x="28851" y="20056"/>
                </a:lnTo>
                <a:lnTo>
                  <a:pt x="32569" y="19082"/>
                </a:lnTo>
                <a:lnTo>
                  <a:pt x="36000" y="18432"/>
                </a:lnTo>
                <a:lnTo>
                  <a:pt x="40193" y="17046"/>
                </a:lnTo>
                <a:lnTo>
                  <a:pt x="44893" y="15170"/>
                </a:lnTo>
                <a:lnTo>
                  <a:pt x="49931" y="12967"/>
                </a:lnTo>
                <a:lnTo>
                  <a:pt x="54242" y="10546"/>
                </a:lnTo>
                <a:lnTo>
                  <a:pt x="58069" y="7979"/>
                </a:lnTo>
                <a:lnTo>
                  <a:pt x="61573" y="5315"/>
                </a:lnTo>
                <a:lnTo>
                  <a:pt x="65814" y="3540"/>
                </a:lnTo>
                <a:lnTo>
                  <a:pt x="70546" y="2356"/>
                </a:lnTo>
                <a:lnTo>
                  <a:pt x="75606" y="1567"/>
                </a:lnTo>
                <a:lnTo>
                  <a:pt x="81836" y="1041"/>
                </a:lnTo>
                <a:lnTo>
                  <a:pt x="88848" y="690"/>
                </a:lnTo>
                <a:lnTo>
                  <a:pt x="103306" y="300"/>
                </a:lnTo>
                <a:lnTo>
                  <a:pt x="139422" y="0"/>
                </a:lnTo>
                <a:lnTo>
                  <a:pt x="142478" y="949"/>
                </a:lnTo>
                <a:lnTo>
                  <a:pt x="145468" y="2534"/>
                </a:lnTo>
                <a:lnTo>
                  <a:pt x="148414" y="4543"/>
                </a:lnTo>
                <a:lnTo>
                  <a:pt x="150378" y="6834"/>
                </a:lnTo>
                <a:lnTo>
                  <a:pt x="151687" y="9315"/>
                </a:lnTo>
                <a:lnTo>
                  <a:pt x="153142" y="14611"/>
                </a:lnTo>
                <a:lnTo>
                  <a:pt x="153789" y="20139"/>
                </a:lnTo>
                <a:lnTo>
                  <a:pt x="152056" y="22947"/>
                </a:lnTo>
                <a:lnTo>
                  <a:pt x="148996" y="25772"/>
                </a:lnTo>
                <a:lnTo>
                  <a:pt x="145051" y="28607"/>
                </a:lnTo>
                <a:lnTo>
                  <a:pt x="141468" y="32403"/>
                </a:lnTo>
                <a:lnTo>
                  <a:pt x="138128" y="36838"/>
                </a:lnTo>
                <a:lnTo>
                  <a:pt x="134948" y="41699"/>
                </a:lnTo>
                <a:lnTo>
                  <a:pt x="130923" y="46846"/>
                </a:lnTo>
                <a:lnTo>
                  <a:pt x="126334" y="52181"/>
                </a:lnTo>
                <a:lnTo>
                  <a:pt x="121370" y="57644"/>
                </a:lnTo>
                <a:lnTo>
                  <a:pt x="116157" y="62238"/>
                </a:lnTo>
                <a:lnTo>
                  <a:pt x="110775" y="66253"/>
                </a:lnTo>
                <a:lnTo>
                  <a:pt x="105283" y="69882"/>
                </a:lnTo>
                <a:lnTo>
                  <a:pt x="100669" y="73254"/>
                </a:lnTo>
                <a:lnTo>
                  <a:pt x="96641" y="76455"/>
                </a:lnTo>
                <a:lnTo>
                  <a:pt x="93002" y="79541"/>
                </a:lnTo>
                <a:lnTo>
                  <a:pt x="89624" y="82551"/>
                </a:lnTo>
                <a:lnTo>
                  <a:pt x="83331" y="88435"/>
                </a:lnTo>
                <a:lnTo>
                  <a:pt x="80319" y="90385"/>
                </a:lnTo>
                <a:lnTo>
                  <a:pt x="77358" y="91685"/>
                </a:lnTo>
                <a:lnTo>
                  <a:pt x="70314" y="93772"/>
                </a:lnTo>
                <a:lnTo>
                  <a:pt x="66811" y="94057"/>
                </a:lnTo>
                <a:lnTo>
                  <a:pt x="61352" y="94241"/>
                </a:lnTo>
                <a:lnTo>
                  <a:pt x="66165" y="94277"/>
                </a:lnTo>
                <a:lnTo>
                  <a:pt x="67507" y="94282"/>
                </a:lnTo>
                <a:lnTo>
                  <a:pt x="72813" y="89733"/>
                </a:lnTo>
                <a:lnTo>
                  <a:pt x="76165" y="88394"/>
                </a:lnTo>
                <a:lnTo>
                  <a:pt x="80304" y="87500"/>
                </a:lnTo>
                <a:lnTo>
                  <a:pt x="84969" y="86904"/>
                </a:lnTo>
                <a:lnTo>
                  <a:pt x="89984" y="86507"/>
                </a:lnTo>
                <a:lnTo>
                  <a:pt x="95232" y="86243"/>
                </a:lnTo>
                <a:lnTo>
                  <a:pt x="106143" y="85948"/>
                </a:lnTo>
                <a:lnTo>
                  <a:pt x="146913" y="85722"/>
                </a:lnTo>
                <a:lnTo>
                  <a:pt x="150330" y="86672"/>
                </a:lnTo>
                <a:lnTo>
                  <a:pt x="153560" y="88257"/>
                </a:lnTo>
                <a:lnTo>
                  <a:pt x="156666" y="90267"/>
                </a:lnTo>
                <a:lnTo>
                  <a:pt x="159689" y="92559"/>
                </a:lnTo>
                <a:lnTo>
                  <a:pt x="162657" y="95039"/>
                </a:lnTo>
                <a:lnTo>
                  <a:pt x="165588" y="97646"/>
                </a:lnTo>
                <a:lnTo>
                  <a:pt x="171385" y="103081"/>
                </a:lnTo>
                <a:lnTo>
                  <a:pt x="174265" y="105864"/>
                </a:lnTo>
                <a:lnTo>
                  <a:pt x="176184" y="108672"/>
                </a:lnTo>
                <a:lnTo>
                  <a:pt x="178317" y="114332"/>
                </a:lnTo>
                <a:lnTo>
                  <a:pt x="177933" y="118128"/>
                </a:lnTo>
                <a:lnTo>
                  <a:pt x="176724" y="122563"/>
                </a:lnTo>
                <a:lnTo>
                  <a:pt x="174966" y="127424"/>
                </a:lnTo>
                <a:lnTo>
                  <a:pt x="172842" y="132571"/>
                </a:lnTo>
                <a:lnTo>
                  <a:pt x="170473" y="137906"/>
                </a:lnTo>
                <a:lnTo>
                  <a:pt x="165301" y="148915"/>
                </a:lnTo>
                <a:lnTo>
                  <a:pt x="159827" y="160158"/>
                </a:lnTo>
                <a:lnTo>
                  <a:pt x="155130" y="165823"/>
                </a:lnTo>
                <a:lnTo>
                  <a:pt x="149140" y="171505"/>
                </a:lnTo>
                <a:lnTo>
                  <a:pt x="142289" y="177197"/>
                </a:lnTo>
                <a:lnTo>
                  <a:pt x="135817" y="181945"/>
                </a:lnTo>
                <a:lnTo>
                  <a:pt x="129597" y="186063"/>
                </a:lnTo>
                <a:lnTo>
                  <a:pt x="123546" y="189760"/>
                </a:lnTo>
                <a:lnTo>
                  <a:pt x="117606" y="194131"/>
                </a:lnTo>
                <a:lnTo>
                  <a:pt x="111742" y="198949"/>
                </a:lnTo>
                <a:lnTo>
                  <a:pt x="105927" y="204066"/>
                </a:lnTo>
                <a:lnTo>
                  <a:pt x="100146" y="207478"/>
                </a:lnTo>
                <a:lnTo>
                  <a:pt x="94386" y="209752"/>
                </a:lnTo>
                <a:lnTo>
                  <a:pt x="88643" y="211268"/>
                </a:lnTo>
                <a:lnTo>
                  <a:pt x="82907" y="212279"/>
                </a:lnTo>
                <a:lnTo>
                  <a:pt x="77179" y="212953"/>
                </a:lnTo>
                <a:lnTo>
                  <a:pt x="71456" y="213402"/>
                </a:lnTo>
                <a:lnTo>
                  <a:pt x="65735" y="213702"/>
                </a:lnTo>
                <a:lnTo>
                  <a:pt x="54298" y="214035"/>
                </a:lnTo>
                <a:lnTo>
                  <a:pt x="35044" y="214266"/>
                </a:lnTo>
                <a:lnTo>
                  <a:pt x="8573" y="2143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904"/>
          <p:cNvSpPr/>
          <p:nvPr/>
        </p:nvSpPr>
        <p:spPr>
          <a:xfrm>
            <a:off x="4940617" y="5126354"/>
            <a:ext cx="205741" cy="34292"/>
          </a:xfrm>
          <a:custGeom>
            <a:avLst/>
            <a:gdLst/>
            <a:ahLst/>
            <a:cxnLst/>
            <a:rect l="0" t="0" r="0" b="0"/>
            <a:pathLst>
              <a:path w="205741" h="34292">
                <a:moveTo>
                  <a:pt x="0" y="34291"/>
                </a:moveTo>
                <a:lnTo>
                  <a:pt x="20151" y="34291"/>
                </a:lnTo>
                <a:lnTo>
                  <a:pt x="22959" y="33338"/>
                </a:lnTo>
                <a:lnTo>
                  <a:pt x="25784" y="31751"/>
                </a:lnTo>
                <a:lnTo>
                  <a:pt x="28619" y="29740"/>
                </a:lnTo>
                <a:lnTo>
                  <a:pt x="31462" y="28399"/>
                </a:lnTo>
                <a:lnTo>
                  <a:pt x="34310" y="27505"/>
                </a:lnTo>
                <a:lnTo>
                  <a:pt x="37160" y="26910"/>
                </a:lnTo>
                <a:lnTo>
                  <a:pt x="40966" y="25560"/>
                </a:lnTo>
                <a:lnTo>
                  <a:pt x="45408" y="23708"/>
                </a:lnTo>
                <a:lnTo>
                  <a:pt x="50275" y="21520"/>
                </a:lnTo>
                <a:lnTo>
                  <a:pt x="54472" y="20062"/>
                </a:lnTo>
                <a:lnTo>
                  <a:pt x="58222" y="19090"/>
                </a:lnTo>
                <a:lnTo>
                  <a:pt x="61674" y="18442"/>
                </a:lnTo>
                <a:lnTo>
                  <a:pt x="65882" y="18010"/>
                </a:lnTo>
                <a:lnTo>
                  <a:pt x="70591" y="17722"/>
                </a:lnTo>
                <a:lnTo>
                  <a:pt x="75636" y="17530"/>
                </a:lnTo>
                <a:lnTo>
                  <a:pt x="80904" y="16449"/>
                </a:lnTo>
                <a:lnTo>
                  <a:pt x="86321" y="14776"/>
                </a:lnTo>
                <a:lnTo>
                  <a:pt x="91837" y="12709"/>
                </a:lnTo>
                <a:lnTo>
                  <a:pt x="96467" y="11330"/>
                </a:lnTo>
                <a:lnTo>
                  <a:pt x="100507" y="10411"/>
                </a:lnTo>
                <a:lnTo>
                  <a:pt x="104152" y="9799"/>
                </a:lnTo>
                <a:lnTo>
                  <a:pt x="108487" y="9390"/>
                </a:lnTo>
                <a:lnTo>
                  <a:pt x="113282" y="9118"/>
                </a:lnTo>
                <a:lnTo>
                  <a:pt x="123690" y="8815"/>
                </a:lnTo>
                <a:lnTo>
                  <a:pt x="147005" y="8605"/>
                </a:lnTo>
                <a:lnTo>
                  <a:pt x="151343" y="7642"/>
                </a:lnTo>
                <a:lnTo>
                  <a:pt x="156140" y="6047"/>
                </a:lnTo>
                <a:lnTo>
                  <a:pt x="161244" y="4032"/>
                </a:lnTo>
                <a:lnTo>
                  <a:pt x="165598" y="2688"/>
                </a:lnTo>
                <a:lnTo>
                  <a:pt x="169454" y="1792"/>
                </a:lnTo>
                <a:lnTo>
                  <a:pt x="172977" y="1195"/>
                </a:lnTo>
                <a:lnTo>
                  <a:pt x="176278" y="797"/>
                </a:lnTo>
                <a:lnTo>
                  <a:pt x="182486" y="354"/>
                </a:lnTo>
                <a:lnTo>
                  <a:pt x="188341" y="7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905"/>
          <p:cNvSpPr/>
          <p:nvPr/>
        </p:nvSpPr>
        <p:spPr>
          <a:xfrm>
            <a:off x="4966334" y="5212079"/>
            <a:ext cx="240032" cy="17147"/>
          </a:xfrm>
          <a:custGeom>
            <a:avLst/>
            <a:gdLst/>
            <a:ahLst/>
            <a:cxnLst/>
            <a:rect l="0" t="0" r="0" b="0"/>
            <a:pathLst>
              <a:path w="240032" h="17147">
                <a:moveTo>
                  <a:pt x="0" y="17146"/>
                </a:moveTo>
                <a:lnTo>
                  <a:pt x="75636" y="17146"/>
                </a:lnTo>
                <a:lnTo>
                  <a:pt x="80904" y="16193"/>
                </a:lnTo>
                <a:lnTo>
                  <a:pt x="86321" y="14606"/>
                </a:lnTo>
                <a:lnTo>
                  <a:pt x="91838" y="12595"/>
                </a:lnTo>
                <a:lnTo>
                  <a:pt x="97420" y="11254"/>
                </a:lnTo>
                <a:lnTo>
                  <a:pt x="103047" y="10360"/>
                </a:lnTo>
                <a:lnTo>
                  <a:pt x="108703" y="9765"/>
                </a:lnTo>
                <a:lnTo>
                  <a:pt x="114379" y="9367"/>
                </a:lnTo>
                <a:lnTo>
                  <a:pt x="120068" y="9103"/>
                </a:lnTo>
                <a:lnTo>
                  <a:pt x="125766" y="8926"/>
                </a:lnTo>
                <a:lnTo>
                  <a:pt x="131469" y="7856"/>
                </a:lnTo>
                <a:lnTo>
                  <a:pt x="137176" y="6190"/>
                </a:lnTo>
                <a:lnTo>
                  <a:pt x="142886" y="4127"/>
                </a:lnTo>
                <a:lnTo>
                  <a:pt x="147645" y="2752"/>
                </a:lnTo>
                <a:lnTo>
                  <a:pt x="151771" y="1834"/>
                </a:lnTo>
                <a:lnTo>
                  <a:pt x="155473" y="1223"/>
                </a:lnTo>
                <a:lnTo>
                  <a:pt x="159846" y="816"/>
                </a:lnTo>
                <a:lnTo>
                  <a:pt x="164667" y="544"/>
                </a:lnTo>
                <a:lnTo>
                  <a:pt x="175103" y="242"/>
                </a:lnTo>
                <a:lnTo>
                  <a:pt x="217033" y="7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906"/>
          <p:cNvSpPr/>
          <p:nvPr/>
        </p:nvSpPr>
        <p:spPr>
          <a:xfrm>
            <a:off x="5437822" y="5084686"/>
            <a:ext cx="240031" cy="41669"/>
          </a:xfrm>
          <a:custGeom>
            <a:avLst/>
            <a:gdLst/>
            <a:ahLst/>
            <a:cxnLst/>
            <a:rect l="0" t="0" r="0" b="0"/>
            <a:pathLst>
              <a:path w="240031" h="41669">
                <a:moveTo>
                  <a:pt x="0" y="41668"/>
                </a:moveTo>
                <a:lnTo>
                  <a:pt x="4551" y="37118"/>
                </a:lnTo>
                <a:lnTo>
                  <a:pt x="6844" y="35777"/>
                </a:lnTo>
                <a:lnTo>
                  <a:pt x="9325" y="34884"/>
                </a:lnTo>
                <a:lnTo>
                  <a:pt x="14622" y="33890"/>
                </a:lnTo>
                <a:lnTo>
                  <a:pt x="20151" y="33449"/>
                </a:lnTo>
                <a:lnTo>
                  <a:pt x="25784" y="33253"/>
                </a:lnTo>
                <a:lnTo>
                  <a:pt x="28619" y="33201"/>
                </a:lnTo>
                <a:lnTo>
                  <a:pt x="32414" y="32214"/>
                </a:lnTo>
                <a:lnTo>
                  <a:pt x="36850" y="30603"/>
                </a:lnTo>
                <a:lnTo>
                  <a:pt x="41711" y="28577"/>
                </a:lnTo>
                <a:lnTo>
                  <a:pt x="45905" y="27226"/>
                </a:lnTo>
                <a:lnTo>
                  <a:pt x="49653" y="26325"/>
                </a:lnTo>
                <a:lnTo>
                  <a:pt x="53105" y="25724"/>
                </a:lnTo>
                <a:lnTo>
                  <a:pt x="57311" y="24372"/>
                </a:lnTo>
                <a:lnTo>
                  <a:pt x="62020" y="22518"/>
                </a:lnTo>
                <a:lnTo>
                  <a:pt x="67064" y="20328"/>
                </a:lnTo>
                <a:lnTo>
                  <a:pt x="72332" y="18870"/>
                </a:lnTo>
                <a:lnTo>
                  <a:pt x="77749" y="17897"/>
                </a:lnTo>
                <a:lnTo>
                  <a:pt x="83265" y="17248"/>
                </a:lnTo>
                <a:lnTo>
                  <a:pt x="88848" y="15863"/>
                </a:lnTo>
                <a:lnTo>
                  <a:pt x="94474" y="13988"/>
                </a:lnTo>
                <a:lnTo>
                  <a:pt x="100131" y="11785"/>
                </a:lnTo>
                <a:lnTo>
                  <a:pt x="104854" y="10316"/>
                </a:lnTo>
                <a:lnTo>
                  <a:pt x="108955" y="9337"/>
                </a:lnTo>
                <a:lnTo>
                  <a:pt x="112642" y="8684"/>
                </a:lnTo>
                <a:lnTo>
                  <a:pt x="117004" y="8249"/>
                </a:lnTo>
                <a:lnTo>
                  <a:pt x="121818" y="7959"/>
                </a:lnTo>
                <a:lnTo>
                  <a:pt x="132246" y="7636"/>
                </a:lnTo>
                <a:lnTo>
                  <a:pt x="160126" y="7413"/>
                </a:lnTo>
                <a:lnTo>
                  <a:pt x="165806" y="6449"/>
                </a:lnTo>
                <a:lnTo>
                  <a:pt x="171497" y="4854"/>
                </a:lnTo>
                <a:lnTo>
                  <a:pt x="177196" y="2838"/>
                </a:lnTo>
                <a:lnTo>
                  <a:pt x="182901" y="1494"/>
                </a:lnTo>
                <a:lnTo>
                  <a:pt x="188609" y="598"/>
                </a:lnTo>
                <a:lnTo>
                  <a:pt x="194320" y="0"/>
                </a:lnTo>
                <a:lnTo>
                  <a:pt x="200031" y="555"/>
                </a:lnTo>
                <a:lnTo>
                  <a:pt x="205744" y="1877"/>
                </a:lnTo>
                <a:lnTo>
                  <a:pt x="211458" y="3711"/>
                </a:lnTo>
                <a:lnTo>
                  <a:pt x="216220" y="4933"/>
                </a:lnTo>
                <a:lnTo>
                  <a:pt x="220346" y="5749"/>
                </a:lnTo>
                <a:lnTo>
                  <a:pt x="227472" y="6654"/>
                </a:lnTo>
                <a:lnTo>
                  <a:pt x="230705" y="6896"/>
                </a:lnTo>
                <a:lnTo>
                  <a:pt x="240030" y="73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907"/>
          <p:cNvSpPr/>
          <p:nvPr/>
        </p:nvSpPr>
        <p:spPr>
          <a:xfrm>
            <a:off x="5797867" y="4997767"/>
            <a:ext cx="42863" cy="265350"/>
          </a:xfrm>
          <a:custGeom>
            <a:avLst/>
            <a:gdLst/>
            <a:ahLst/>
            <a:cxnLst/>
            <a:rect l="0" t="0" r="0" b="0"/>
            <a:pathLst>
              <a:path w="42863" h="265350">
                <a:moveTo>
                  <a:pt x="0" y="0"/>
                </a:moveTo>
                <a:lnTo>
                  <a:pt x="0" y="13019"/>
                </a:lnTo>
                <a:lnTo>
                  <a:pt x="953" y="15347"/>
                </a:lnTo>
                <a:lnTo>
                  <a:pt x="2540" y="17852"/>
                </a:lnTo>
                <a:lnTo>
                  <a:pt x="4551" y="20473"/>
                </a:lnTo>
                <a:lnTo>
                  <a:pt x="5891" y="24126"/>
                </a:lnTo>
                <a:lnTo>
                  <a:pt x="6785" y="28467"/>
                </a:lnTo>
                <a:lnTo>
                  <a:pt x="7381" y="33266"/>
                </a:lnTo>
                <a:lnTo>
                  <a:pt x="7778" y="38370"/>
                </a:lnTo>
                <a:lnTo>
                  <a:pt x="8043" y="43677"/>
                </a:lnTo>
                <a:lnTo>
                  <a:pt x="8337" y="54654"/>
                </a:lnTo>
                <a:lnTo>
                  <a:pt x="8468" y="65883"/>
                </a:lnTo>
                <a:lnTo>
                  <a:pt x="9455" y="71545"/>
                </a:lnTo>
                <a:lnTo>
                  <a:pt x="11066" y="77224"/>
                </a:lnTo>
                <a:lnTo>
                  <a:pt x="13093" y="82915"/>
                </a:lnTo>
                <a:lnTo>
                  <a:pt x="14444" y="89567"/>
                </a:lnTo>
                <a:lnTo>
                  <a:pt x="15344" y="96859"/>
                </a:lnTo>
                <a:lnTo>
                  <a:pt x="15945" y="104577"/>
                </a:lnTo>
                <a:lnTo>
                  <a:pt x="16344" y="111628"/>
                </a:lnTo>
                <a:lnTo>
                  <a:pt x="16789" y="124543"/>
                </a:lnTo>
                <a:lnTo>
                  <a:pt x="17098" y="160934"/>
                </a:lnTo>
                <a:lnTo>
                  <a:pt x="17114" y="167297"/>
                </a:lnTo>
                <a:lnTo>
                  <a:pt x="18077" y="174396"/>
                </a:lnTo>
                <a:lnTo>
                  <a:pt x="19671" y="181987"/>
                </a:lnTo>
                <a:lnTo>
                  <a:pt x="21687" y="189905"/>
                </a:lnTo>
                <a:lnTo>
                  <a:pt x="23030" y="196136"/>
                </a:lnTo>
                <a:lnTo>
                  <a:pt x="23926" y="201242"/>
                </a:lnTo>
                <a:lnTo>
                  <a:pt x="24523" y="205599"/>
                </a:lnTo>
                <a:lnTo>
                  <a:pt x="24921" y="210409"/>
                </a:lnTo>
                <a:lnTo>
                  <a:pt x="25187" y="215520"/>
                </a:lnTo>
                <a:lnTo>
                  <a:pt x="25560" y="229275"/>
                </a:lnTo>
                <a:lnTo>
                  <a:pt x="25715" y="255444"/>
                </a:lnTo>
                <a:lnTo>
                  <a:pt x="26668" y="256974"/>
                </a:lnTo>
                <a:lnTo>
                  <a:pt x="28256" y="258946"/>
                </a:lnTo>
                <a:lnTo>
                  <a:pt x="30267" y="261213"/>
                </a:lnTo>
                <a:lnTo>
                  <a:pt x="32561" y="262725"/>
                </a:lnTo>
                <a:lnTo>
                  <a:pt x="35042" y="263732"/>
                </a:lnTo>
                <a:lnTo>
                  <a:pt x="41318" y="265349"/>
                </a:lnTo>
                <a:lnTo>
                  <a:pt x="41833" y="264530"/>
                </a:lnTo>
                <a:lnTo>
                  <a:pt x="42862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908"/>
          <p:cNvSpPr/>
          <p:nvPr/>
        </p:nvSpPr>
        <p:spPr>
          <a:xfrm>
            <a:off x="5952172" y="4997882"/>
            <a:ext cx="240031" cy="239916"/>
          </a:xfrm>
          <a:custGeom>
            <a:avLst/>
            <a:gdLst/>
            <a:ahLst/>
            <a:cxnLst/>
            <a:rect l="0" t="0" r="0" b="0"/>
            <a:pathLst>
              <a:path w="240031" h="239916">
                <a:moveTo>
                  <a:pt x="0" y="42747"/>
                </a:moveTo>
                <a:lnTo>
                  <a:pt x="0" y="35366"/>
                </a:lnTo>
                <a:lnTo>
                  <a:pt x="5891" y="28519"/>
                </a:lnTo>
                <a:lnTo>
                  <a:pt x="7381" y="26899"/>
                </a:lnTo>
                <a:lnTo>
                  <a:pt x="13123" y="23639"/>
                </a:lnTo>
                <a:lnTo>
                  <a:pt x="17321" y="21436"/>
                </a:lnTo>
                <a:lnTo>
                  <a:pt x="24526" y="18988"/>
                </a:lnTo>
                <a:lnTo>
                  <a:pt x="27781" y="18335"/>
                </a:lnTo>
                <a:lnTo>
                  <a:pt x="33937" y="15070"/>
                </a:lnTo>
                <a:lnTo>
                  <a:pt x="36912" y="12866"/>
                </a:lnTo>
                <a:lnTo>
                  <a:pt x="42758" y="10417"/>
                </a:lnTo>
                <a:lnTo>
                  <a:pt x="49483" y="8376"/>
                </a:lnTo>
                <a:lnTo>
                  <a:pt x="53944" y="6498"/>
                </a:lnTo>
                <a:lnTo>
                  <a:pt x="58823" y="4294"/>
                </a:lnTo>
                <a:lnTo>
                  <a:pt x="63027" y="2824"/>
                </a:lnTo>
                <a:lnTo>
                  <a:pt x="70240" y="1191"/>
                </a:lnTo>
                <a:lnTo>
                  <a:pt x="76620" y="466"/>
                </a:lnTo>
                <a:lnTo>
                  <a:pt x="83584" y="143"/>
                </a:lnTo>
                <a:lnTo>
                  <a:pt x="93028" y="0"/>
                </a:lnTo>
                <a:lnTo>
                  <a:pt x="97261" y="914"/>
                </a:lnTo>
                <a:lnTo>
                  <a:pt x="104505" y="4470"/>
                </a:lnTo>
                <a:lnTo>
                  <a:pt x="108722" y="5799"/>
                </a:lnTo>
                <a:lnTo>
                  <a:pt x="113439" y="6685"/>
                </a:lnTo>
                <a:lnTo>
                  <a:pt x="118489" y="7276"/>
                </a:lnTo>
                <a:lnTo>
                  <a:pt x="122807" y="8622"/>
                </a:lnTo>
                <a:lnTo>
                  <a:pt x="130146" y="12659"/>
                </a:lnTo>
                <a:lnTo>
                  <a:pt x="136583" y="17627"/>
                </a:lnTo>
                <a:lnTo>
                  <a:pt x="142618" y="23011"/>
                </a:lnTo>
                <a:lnTo>
                  <a:pt x="148476" y="28578"/>
                </a:lnTo>
                <a:lnTo>
                  <a:pt x="150419" y="32349"/>
                </a:lnTo>
                <a:lnTo>
                  <a:pt x="151715" y="36768"/>
                </a:lnTo>
                <a:lnTo>
                  <a:pt x="152578" y="41618"/>
                </a:lnTo>
                <a:lnTo>
                  <a:pt x="154106" y="46757"/>
                </a:lnTo>
                <a:lnTo>
                  <a:pt x="156078" y="52088"/>
                </a:lnTo>
                <a:lnTo>
                  <a:pt x="158344" y="57548"/>
                </a:lnTo>
                <a:lnTo>
                  <a:pt x="159855" y="63092"/>
                </a:lnTo>
                <a:lnTo>
                  <a:pt x="160863" y="68693"/>
                </a:lnTo>
                <a:lnTo>
                  <a:pt x="161535" y="74332"/>
                </a:lnTo>
                <a:lnTo>
                  <a:pt x="161982" y="79996"/>
                </a:lnTo>
                <a:lnTo>
                  <a:pt x="162281" y="85678"/>
                </a:lnTo>
                <a:lnTo>
                  <a:pt x="162480" y="91370"/>
                </a:lnTo>
                <a:lnTo>
                  <a:pt x="161660" y="97070"/>
                </a:lnTo>
                <a:lnTo>
                  <a:pt x="160161" y="102775"/>
                </a:lnTo>
                <a:lnTo>
                  <a:pt x="158209" y="108483"/>
                </a:lnTo>
                <a:lnTo>
                  <a:pt x="156907" y="115146"/>
                </a:lnTo>
                <a:lnTo>
                  <a:pt x="156040" y="122446"/>
                </a:lnTo>
                <a:lnTo>
                  <a:pt x="155462" y="130170"/>
                </a:lnTo>
                <a:lnTo>
                  <a:pt x="154124" y="137224"/>
                </a:lnTo>
                <a:lnTo>
                  <a:pt x="152279" y="143832"/>
                </a:lnTo>
                <a:lnTo>
                  <a:pt x="150097" y="150142"/>
                </a:lnTo>
                <a:lnTo>
                  <a:pt x="147690" y="156254"/>
                </a:lnTo>
                <a:lnTo>
                  <a:pt x="145132" y="162234"/>
                </a:lnTo>
                <a:lnTo>
                  <a:pt x="139751" y="173958"/>
                </a:lnTo>
                <a:lnTo>
                  <a:pt x="128535" y="197006"/>
                </a:lnTo>
                <a:lnTo>
                  <a:pt x="125695" y="202736"/>
                </a:lnTo>
                <a:lnTo>
                  <a:pt x="122849" y="207509"/>
                </a:lnTo>
                <a:lnTo>
                  <a:pt x="119999" y="211644"/>
                </a:lnTo>
                <a:lnTo>
                  <a:pt x="114293" y="218777"/>
                </a:lnTo>
                <a:lnTo>
                  <a:pt x="108582" y="225123"/>
                </a:lnTo>
                <a:lnTo>
                  <a:pt x="102869" y="231118"/>
                </a:lnTo>
                <a:lnTo>
                  <a:pt x="95990" y="238177"/>
                </a:lnTo>
                <a:lnTo>
                  <a:pt x="89970" y="239143"/>
                </a:lnTo>
                <a:lnTo>
                  <a:pt x="77903" y="239870"/>
                </a:lnTo>
                <a:lnTo>
                  <a:pt x="72824" y="239902"/>
                </a:lnTo>
                <a:lnTo>
                  <a:pt x="71409" y="238954"/>
                </a:lnTo>
                <a:lnTo>
                  <a:pt x="70466" y="237369"/>
                </a:lnTo>
                <a:lnTo>
                  <a:pt x="69838" y="235360"/>
                </a:lnTo>
                <a:lnTo>
                  <a:pt x="68466" y="234021"/>
                </a:lnTo>
                <a:lnTo>
                  <a:pt x="66599" y="233128"/>
                </a:lnTo>
                <a:lnTo>
                  <a:pt x="64402" y="232533"/>
                </a:lnTo>
                <a:lnTo>
                  <a:pt x="62937" y="231184"/>
                </a:lnTo>
                <a:lnTo>
                  <a:pt x="61961" y="229332"/>
                </a:lnTo>
                <a:lnTo>
                  <a:pt x="60876" y="224734"/>
                </a:lnTo>
                <a:lnTo>
                  <a:pt x="60393" y="219516"/>
                </a:lnTo>
                <a:lnTo>
                  <a:pt x="61217" y="216790"/>
                </a:lnTo>
                <a:lnTo>
                  <a:pt x="64673" y="211222"/>
                </a:lnTo>
                <a:lnTo>
                  <a:pt x="66843" y="205573"/>
                </a:lnTo>
                <a:lnTo>
                  <a:pt x="67422" y="202733"/>
                </a:lnTo>
                <a:lnTo>
                  <a:pt x="70605" y="197037"/>
                </a:lnTo>
                <a:lnTo>
                  <a:pt x="75195" y="191331"/>
                </a:lnTo>
                <a:lnTo>
                  <a:pt x="80410" y="185620"/>
                </a:lnTo>
                <a:lnTo>
                  <a:pt x="84087" y="182763"/>
                </a:lnTo>
                <a:lnTo>
                  <a:pt x="88443" y="179906"/>
                </a:lnTo>
                <a:lnTo>
                  <a:pt x="93252" y="177049"/>
                </a:lnTo>
                <a:lnTo>
                  <a:pt x="97411" y="174192"/>
                </a:lnTo>
                <a:lnTo>
                  <a:pt x="104571" y="168477"/>
                </a:lnTo>
                <a:lnTo>
                  <a:pt x="110929" y="165302"/>
                </a:lnTo>
                <a:lnTo>
                  <a:pt x="116929" y="163892"/>
                </a:lnTo>
                <a:lnTo>
                  <a:pt x="122771" y="163264"/>
                </a:lnTo>
                <a:lnTo>
                  <a:pt x="128542" y="162985"/>
                </a:lnTo>
                <a:lnTo>
                  <a:pt x="131415" y="162911"/>
                </a:lnTo>
                <a:lnTo>
                  <a:pt x="134282" y="163814"/>
                </a:lnTo>
                <a:lnTo>
                  <a:pt x="140008" y="167358"/>
                </a:lnTo>
                <a:lnTo>
                  <a:pt x="145729" y="169567"/>
                </a:lnTo>
                <a:lnTo>
                  <a:pt x="148588" y="170157"/>
                </a:lnTo>
                <a:lnTo>
                  <a:pt x="154304" y="173351"/>
                </a:lnTo>
                <a:lnTo>
                  <a:pt x="160020" y="177946"/>
                </a:lnTo>
                <a:lnTo>
                  <a:pt x="165735" y="183164"/>
                </a:lnTo>
                <a:lnTo>
                  <a:pt x="174307" y="191456"/>
                </a:lnTo>
                <a:lnTo>
                  <a:pt x="182880" y="199945"/>
                </a:lnTo>
                <a:lnTo>
                  <a:pt x="186690" y="202791"/>
                </a:lnTo>
                <a:lnTo>
                  <a:pt x="191135" y="205641"/>
                </a:lnTo>
                <a:lnTo>
                  <a:pt x="196003" y="208494"/>
                </a:lnTo>
                <a:lnTo>
                  <a:pt x="199249" y="211347"/>
                </a:lnTo>
                <a:lnTo>
                  <a:pt x="201412" y="214202"/>
                </a:lnTo>
                <a:lnTo>
                  <a:pt x="204770" y="219915"/>
                </a:lnTo>
                <a:lnTo>
                  <a:pt x="209436" y="225629"/>
                </a:lnTo>
                <a:lnTo>
                  <a:pt x="212967" y="228486"/>
                </a:lnTo>
                <a:lnTo>
                  <a:pt x="217225" y="231343"/>
                </a:lnTo>
                <a:lnTo>
                  <a:pt x="228646" y="238222"/>
                </a:lnTo>
                <a:lnTo>
                  <a:pt x="232748" y="239163"/>
                </a:lnTo>
                <a:lnTo>
                  <a:pt x="240030" y="2399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909"/>
          <p:cNvSpPr/>
          <p:nvPr/>
        </p:nvSpPr>
        <p:spPr>
          <a:xfrm>
            <a:off x="6440804" y="4989195"/>
            <a:ext cx="8574" cy="205741"/>
          </a:xfrm>
          <a:custGeom>
            <a:avLst/>
            <a:gdLst/>
            <a:ahLst/>
            <a:cxnLst/>
            <a:rect l="0" t="0" r="0" b="0"/>
            <a:pathLst>
              <a:path w="8574" h="205741">
                <a:moveTo>
                  <a:pt x="0" y="0"/>
                </a:moveTo>
                <a:lnTo>
                  <a:pt x="4552" y="4550"/>
                </a:lnTo>
                <a:lnTo>
                  <a:pt x="5892" y="6843"/>
                </a:lnTo>
                <a:lnTo>
                  <a:pt x="6786" y="9325"/>
                </a:lnTo>
                <a:lnTo>
                  <a:pt x="7382" y="11931"/>
                </a:lnTo>
                <a:lnTo>
                  <a:pt x="7779" y="14622"/>
                </a:lnTo>
                <a:lnTo>
                  <a:pt x="8043" y="17368"/>
                </a:lnTo>
                <a:lnTo>
                  <a:pt x="8220" y="20151"/>
                </a:lnTo>
                <a:lnTo>
                  <a:pt x="8416" y="28323"/>
                </a:lnTo>
                <a:lnTo>
                  <a:pt x="8573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910"/>
          <p:cNvSpPr/>
          <p:nvPr/>
        </p:nvSpPr>
        <p:spPr>
          <a:xfrm>
            <a:off x="6346507" y="5049202"/>
            <a:ext cx="265749" cy="34291"/>
          </a:xfrm>
          <a:custGeom>
            <a:avLst/>
            <a:gdLst/>
            <a:ahLst/>
            <a:cxnLst/>
            <a:rect l="0" t="0" r="0" b="0"/>
            <a:pathLst>
              <a:path w="265749" h="34291">
                <a:moveTo>
                  <a:pt x="0" y="34290"/>
                </a:moveTo>
                <a:lnTo>
                  <a:pt x="0" y="26909"/>
                </a:lnTo>
                <a:lnTo>
                  <a:pt x="953" y="26512"/>
                </a:lnTo>
                <a:lnTo>
                  <a:pt x="8731" y="25788"/>
                </a:lnTo>
                <a:lnTo>
                  <a:pt x="33514" y="25719"/>
                </a:lnTo>
                <a:lnTo>
                  <a:pt x="38535" y="24766"/>
                </a:lnTo>
                <a:lnTo>
                  <a:pt x="43788" y="23178"/>
                </a:lnTo>
                <a:lnTo>
                  <a:pt x="49194" y="21167"/>
                </a:lnTo>
                <a:lnTo>
                  <a:pt x="53751" y="19826"/>
                </a:lnTo>
                <a:lnTo>
                  <a:pt x="57742" y="18933"/>
                </a:lnTo>
                <a:lnTo>
                  <a:pt x="65668" y="17940"/>
                </a:lnTo>
                <a:lnTo>
                  <a:pt x="70449" y="17675"/>
                </a:lnTo>
                <a:lnTo>
                  <a:pt x="75541" y="17498"/>
                </a:lnTo>
                <a:lnTo>
                  <a:pt x="80841" y="16428"/>
                </a:lnTo>
                <a:lnTo>
                  <a:pt x="86279" y="14762"/>
                </a:lnTo>
                <a:lnTo>
                  <a:pt x="91810" y="12699"/>
                </a:lnTo>
                <a:lnTo>
                  <a:pt x="97401" y="11324"/>
                </a:lnTo>
                <a:lnTo>
                  <a:pt x="103034" y="10406"/>
                </a:lnTo>
                <a:lnTo>
                  <a:pt x="108695" y="9795"/>
                </a:lnTo>
                <a:lnTo>
                  <a:pt x="115325" y="9388"/>
                </a:lnTo>
                <a:lnTo>
                  <a:pt x="130313" y="8934"/>
                </a:lnTo>
                <a:lnTo>
                  <a:pt x="137358" y="7862"/>
                </a:lnTo>
                <a:lnTo>
                  <a:pt x="143960" y="6194"/>
                </a:lnTo>
                <a:lnTo>
                  <a:pt x="150266" y="4129"/>
                </a:lnTo>
                <a:lnTo>
                  <a:pt x="156375" y="2753"/>
                </a:lnTo>
                <a:lnTo>
                  <a:pt x="162353" y="1836"/>
                </a:lnTo>
                <a:lnTo>
                  <a:pt x="168243" y="1223"/>
                </a:lnTo>
                <a:lnTo>
                  <a:pt x="174074" y="816"/>
                </a:lnTo>
                <a:lnTo>
                  <a:pt x="179867" y="544"/>
                </a:lnTo>
                <a:lnTo>
                  <a:pt x="191383" y="242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911"/>
          <p:cNvSpPr/>
          <p:nvPr/>
        </p:nvSpPr>
        <p:spPr>
          <a:xfrm>
            <a:off x="6346860" y="5229225"/>
            <a:ext cx="282541" cy="8573"/>
          </a:xfrm>
          <a:custGeom>
            <a:avLst/>
            <a:gdLst/>
            <a:ahLst/>
            <a:cxnLst/>
            <a:rect l="0" t="0" r="0" b="0"/>
            <a:pathLst>
              <a:path w="282541" h="8573">
                <a:moveTo>
                  <a:pt x="8219" y="0"/>
                </a:moveTo>
                <a:lnTo>
                  <a:pt x="0" y="0"/>
                </a:lnTo>
                <a:lnTo>
                  <a:pt x="7059" y="0"/>
                </a:lnTo>
                <a:lnTo>
                  <a:pt x="8398" y="953"/>
                </a:lnTo>
                <a:lnTo>
                  <a:pt x="10244" y="2540"/>
                </a:lnTo>
                <a:lnTo>
                  <a:pt x="15498" y="7381"/>
                </a:lnTo>
                <a:lnTo>
                  <a:pt x="17835" y="7778"/>
                </a:lnTo>
                <a:lnTo>
                  <a:pt x="21297" y="8042"/>
                </a:lnTo>
                <a:lnTo>
                  <a:pt x="29272" y="8337"/>
                </a:lnTo>
                <a:lnTo>
                  <a:pt x="40069" y="8502"/>
                </a:lnTo>
                <a:lnTo>
                  <a:pt x="28254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912"/>
          <p:cNvSpPr/>
          <p:nvPr/>
        </p:nvSpPr>
        <p:spPr>
          <a:xfrm>
            <a:off x="6843757" y="4989558"/>
            <a:ext cx="222443" cy="222522"/>
          </a:xfrm>
          <a:custGeom>
            <a:avLst/>
            <a:gdLst/>
            <a:ahLst/>
            <a:cxnLst/>
            <a:rect l="0" t="0" r="0" b="0"/>
            <a:pathLst>
              <a:path w="222443" h="222522">
                <a:moveTo>
                  <a:pt x="77108" y="33927"/>
                </a:moveTo>
                <a:lnTo>
                  <a:pt x="68640" y="33927"/>
                </a:lnTo>
                <a:lnTo>
                  <a:pt x="89847" y="33927"/>
                </a:lnTo>
                <a:lnTo>
                  <a:pt x="93221" y="32974"/>
                </a:lnTo>
                <a:lnTo>
                  <a:pt x="97375" y="31387"/>
                </a:lnTo>
                <a:lnTo>
                  <a:pt x="102049" y="29376"/>
                </a:lnTo>
                <a:lnTo>
                  <a:pt x="106118" y="27083"/>
                </a:lnTo>
                <a:lnTo>
                  <a:pt x="109783" y="24602"/>
                </a:lnTo>
                <a:lnTo>
                  <a:pt x="113178" y="21995"/>
                </a:lnTo>
                <a:lnTo>
                  <a:pt x="119492" y="19099"/>
                </a:lnTo>
                <a:lnTo>
                  <a:pt x="122509" y="18326"/>
                </a:lnTo>
                <a:lnTo>
                  <a:pt x="128401" y="14928"/>
                </a:lnTo>
                <a:lnTo>
                  <a:pt x="131306" y="12688"/>
                </a:lnTo>
                <a:lnTo>
                  <a:pt x="137073" y="10200"/>
                </a:lnTo>
                <a:lnTo>
                  <a:pt x="142811" y="9094"/>
                </a:lnTo>
                <a:lnTo>
                  <a:pt x="148537" y="8603"/>
                </a:lnTo>
                <a:lnTo>
                  <a:pt x="151398" y="7519"/>
                </a:lnTo>
                <a:lnTo>
                  <a:pt x="157115" y="3775"/>
                </a:lnTo>
                <a:lnTo>
                  <a:pt x="162831" y="1476"/>
                </a:lnTo>
                <a:lnTo>
                  <a:pt x="169500" y="454"/>
                </a:lnTo>
                <a:lnTo>
                  <a:pt x="173944" y="182"/>
                </a:lnTo>
                <a:lnTo>
                  <a:pt x="178813" y="0"/>
                </a:lnTo>
                <a:lnTo>
                  <a:pt x="183011" y="831"/>
                </a:lnTo>
                <a:lnTo>
                  <a:pt x="186763" y="2338"/>
                </a:lnTo>
                <a:lnTo>
                  <a:pt x="193470" y="5600"/>
                </a:lnTo>
                <a:lnTo>
                  <a:pt x="199627" y="7050"/>
                </a:lnTo>
                <a:lnTo>
                  <a:pt x="205539" y="10234"/>
                </a:lnTo>
                <a:lnTo>
                  <a:pt x="212543" y="15488"/>
                </a:lnTo>
                <a:lnTo>
                  <a:pt x="218308" y="20950"/>
                </a:lnTo>
                <a:lnTo>
                  <a:pt x="219818" y="23370"/>
                </a:lnTo>
                <a:lnTo>
                  <a:pt x="221497" y="28600"/>
                </a:lnTo>
                <a:lnTo>
                  <a:pt x="221945" y="32281"/>
                </a:lnTo>
                <a:lnTo>
                  <a:pt x="222243" y="36639"/>
                </a:lnTo>
                <a:lnTo>
                  <a:pt x="222442" y="41450"/>
                </a:lnTo>
                <a:lnTo>
                  <a:pt x="221622" y="46562"/>
                </a:lnTo>
                <a:lnTo>
                  <a:pt x="220124" y="51875"/>
                </a:lnTo>
                <a:lnTo>
                  <a:pt x="218171" y="57323"/>
                </a:lnTo>
                <a:lnTo>
                  <a:pt x="216870" y="62859"/>
                </a:lnTo>
                <a:lnTo>
                  <a:pt x="216002" y="68454"/>
                </a:lnTo>
                <a:lnTo>
                  <a:pt x="215424" y="74090"/>
                </a:lnTo>
                <a:lnTo>
                  <a:pt x="214086" y="79753"/>
                </a:lnTo>
                <a:lnTo>
                  <a:pt x="212241" y="85432"/>
                </a:lnTo>
                <a:lnTo>
                  <a:pt x="210059" y="91124"/>
                </a:lnTo>
                <a:lnTo>
                  <a:pt x="206700" y="96823"/>
                </a:lnTo>
                <a:lnTo>
                  <a:pt x="202554" y="102528"/>
                </a:lnTo>
                <a:lnTo>
                  <a:pt x="197886" y="108235"/>
                </a:lnTo>
                <a:lnTo>
                  <a:pt x="193822" y="114899"/>
                </a:lnTo>
                <a:lnTo>
                  <a:pt x="190160" y="122198"/>
                </a:lnTo>
                <a:lnTo>
                  <a:pt x="186765" y="129922"/>
                </a:lnTo>
                <a:lnTo>
                  <a:pt x="182598" y="136023"/>
                </a:lnTo>
                <a:lnTo>
                  <a:pt x="177915" y="141043"/>
                </a:lnTo>
                <a:lnTo>
                  <a:pt x="172887" y="145343"/>
                </a:lnTo>
                <a:lnTo>
                  <a:pt x="168583" y="150114"/>
                </a:lnTo>
                <a:lnTo>
                  <a:pt x="164761" y="155200"/>
                </a:lnTo>
                <a:lnTo>
                  <a:pt x="161261" y="160495"/>
                </a:lnTo>
                <a:lnTo>
                  <a:pt x="157023" y="165931"/>
                </a:lnTo>
                <a:lnTo>
                  <a:pt x="152291" y="171460"/>
                </a:lnTo>
                <a:lnTo>
                  <a:pt x="142908" y="181730"/>
                </a:lnTo>
                <a:lnTo>
                  <a:pt x="135562" y="189470"/>
                </a:lnTo>
                <a:lnTo>
                  <a:pt x="121521" y="203733"/>
                </a:lnTo>
                <a:lnTo>
                  <a:pt x="116242" y="207138"/>
                </a:lnTo>
                <a:lnTo>
                  <a:pt x="110816" y="209409"/>
                </a:lnTo>
                <a:lnTo>
                  <a:pt x="105296" y="210922"/>
                </a:lnTo>
                <a:lnTo>
                  <a:pt x="100662" y="212884"/>
                </a:lnTo>
                <a:lnTo>
                  <a:pt x="96620" y="215144"/>
                </a:lnTo>
                <a:lnTo>
                  <a:pt x="92974" y="217603"/>
                </a:lnTo>
                <a:lnTo>
                  <a:pt x="86382" y="220336"/>
                </a:lnTo>
                <a:lnTo>
                  <a:pt x="83290" y="221065"/>
                </a:lnTo>
                <a:lnTo>
                  <a:pt x="79325" y="221550"/>
                </a:lnTo>
                <a:lnTo>
                  <a:pt x="74775" y="221874"/>
                </a:lnTo>
                <a:lnTo>
                  <a:pt x="65594" y="222234"/>
                </a:lnTo>
                <a:lnTo>
                  <a:pt x="55069" y="222436"/>
                </a:lnTo>
                <a:lnTo>
                  <a:pt x="48898" y="222484"/>
                </a:lnTo>
                <a:lnTo>
                  <a:pt x="44966" y="221544"/>
                </a:lnTo>
                <a:lnTo>
                  <a:pt x="40440" y="219965"/>
                </a:lnTo>
                <a:lnTo>
                  <a:pt x="35517" y="217960"/>
                </a:lnTo>
                <a:lnTo>
                  <a:pt x="31283" y="216623"/>
                </a:lnTo>
                <a:lnTo>
                  <a:pt x="27508" y="215732"/>
                </a:lnTo>
                <a:lnTo>
                  <a:pt x="24039" y="215137"/>
                </a:lnTo>
                <a:lnTo>
                  <a:pt x="17644" y="211937"/>
                </a:lnTo>
                <a:lnTo>
                  <a:pt x="14605" y="209750"/>
                </a:lnTo>
                <a:lnTo>
                  <a:pt x="8689" y="207320"/>
                </a:lnTo>
                <a:lnTo>
                  <a:pt x="5777" y="206673"/>
                </a:lnTo>
                <a:lnTo>
                  <a:pt x="3837" y="205288"/>
                </a:lnTo>
                <a:lnTo>
                  <a:pt x="2543" y="203413"/>
                </a:lnTo>
                <a:lnTo>
                  <a:pt x="466" y="198109"/>
                </a:lnTo>
                <a:lnTo>
                  <a:pt x="56" y="191171"/>
                </a:lnTo>
                <a:lnTo>
                  <a:pt x="0" y="189538"/>
                </a:lnTo>
                <a:lnTo>
                  <a:pt x="4519" y="184068"/>
                </a:lnTo>
                <a:lnTo>
                  <a:pt x="5855" y="181646"/>
                </a:lnTo>
                <a:lnTo>
                  <a:pt x="7340" y="176415"/>
                </a:lnTo>
                <a:lnTo>
                  <a:pt x="10540" y="170914"/>
                </a:lnTo>
                <a:lnTo>
                  <a:pt x="15137" y="165295"/>
                </a:lnTo>
                <a:lnTo>
                  <a:pt x="20355" y="159623"/>
                </a:lnTo>
                <a:lnTo>
                  <a:pt x="24033" y="157729"/>
                </a:lnTo>
                <a:lnTo>
                  <a:pt x="28389" y="156467"/>
                </a:lnTo>
                <a:lnTo>
                  <a:pt x="33199" y="155625"/>
                </a:lnTo>
                <a:lnTo>
                  <a:pt x="37357" y="154111"/>
                </a:lnTo>
                <a:lnTo>
                  <a:pt x="41083" y="152149"/>
                </a:lnTo>
                <a:lnTo>
                  <a:pt x="47761" y="148383"/>
                </a:lnTo>
                <a:lnTo>
                  <a:pt x="53904" y="146709"/>
                </a:lnTo>
                <a:lnTo>
                  <a:pt x="57829" y="146262"/>
                </a:lnTo>
                <a:lnTo>
                  <a:pt x="62350" y="145964"/>
                </a:lnTo>
                <a:lnTo>
                  <a:pt x="71501" y="145634"/>
                </a:lnTo>
                <a:lnTo>
                  <a:pt x="82961" y="145447"/>
                </a:lnTo>
                <a:lnTo>
                  <a:pt x="108934" y="145380"/>
                </a:lnTo>
                <a:lnTo>
                  <a:pt x="113566" y="146329"/>
                </a:lnTo>
                <a:lnTo>
                  <a:pt x="117605" y="147914"/>
                </a:lnTo>
                <a:lnTo>
                  <a:pt x="121251" y="149923"/>
                </a:lnTo>
                <a:lnTo>
                  <a:pt x="127842" y="154696"/>
                </a:lnTo>
                <a:lnTo>
                  <a:pt x="133946" y="159992"/>
                </a:lnTo>
                <a:lnTo>
                  <a:pt x="139834" y="165521"/>
                </a:lnTo>
                <a:lnTo>
                  <a:pt x="148504" y="173988"/>
                </a:lnTo>
                <a:lnTo>
                  <a:pt x="152328" y="176831"/>
                </a:lnTo>
                <a:lnTo>
                  <a:pt x="156782" y="179679"/>
                </a:lnTo>
                <a:lnTo>
                  <a:pt x="161656" y="182530"/>
                </a:lnTo>
                <a:lnTo>
                  <a:pt x="165858" y="185383"/>
                </a:lnTo>
                <a:lnTo>
                  <a:pt x="169612" y="188237"/>
                </a:lnTo>
                <a:lnTo>
                  <a:pt x="176323" y="193950"/>
                </a:lnTo>
                <a:lnTo>
                  <a:pt x="182481" y="199663"/>
                </a:lnTo>
                <a:lnTo>
                  <a:pt x="186409" y="202520"/>
                </a:lnTo>
                <a:lnTo>
                  <a:pt x="190932" y="205377"/>
                </a:lnTo>
                <a:lnTo>
                  <a:pt x="195854" y="208234"/>
                </a:lnTo>
                <a:lnTo>
                  <a:pt x="200086" y="210140"/>
                </a:lnTo>
                <a:lnTo>
                  <a:pt x="203861" y="211409"/>
                </a:lnTo>
                <a:lnTo>
                  <a:pt x="207330" y="212256"/>
                </a:lnTo>
                <a:lnTo>
                  <a:pt x="209643" y="213773"/>
                </a:lnTo>
                <a:lnTo>
                  <a:pt x="211184" y="215737"/>
                </a:lnTo>
                <a:lnTo>
                  <a:pt x="214268" y="2225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913"/>
          <p:cNvSpPr/>
          <p:nvPr/>
        </p:nvSpPr>
        <p:spPr>
          <a:xfrm>
            <a:off x="7195184" y="4800600"/>
            <a:ext cx="608649" cy="342897"/>
          </a:xfrm>
          <a:custGeom>
            <a:avLst/>
            <a:gdLst/>
            <a:ahLst/>
            <a:cxnLst/>
            <a:rect l="0" t="0" r="0" b="0"/>
            <a:pathLst>
              <a:path w="608649" h="342897">
                <a:moveTo>
                  <a:pt x="0" y="231457"/>
                </a:moveTo>
                <a:lnTo>
                  <a:pt x="0" y="238838"/>
                </a:lnTo>
                <a:lnTo>
                  <a:pt x="953" y="239235"/>
                </a:lnTo>
                <a:lnTo>
                  <a:pt x="4551" y="239676"/>
                </a:lnTo>
                <a:lnTo>
                  <a:pt x="5892" y="240747"/>
                </a:lnTo>
                <a:lnTo>
                  <a:pt x="6786" y="242413"/>
                </a:lnTo>
                <a:lnTo>
                  <a:pt x="7381" y="244476"/>
                </a:lnTo>
                <a:lnTo>
                  <a:pt x="10583" y="249308"/>
                </a:lnTo>
                <a:lnTo>
                  <a:pt x="17741" y="257384"/>
                </a:lnTo>
                <a:lnTo>
                  <a:pt x="25895" y="265809"/>
                </a:lnTo>
                <a:lnTo>
                  <a:pt x="28694" y="268646"/>
                </a:lnTo>
                <a:lnTo>
                  <a:pt x="30559" y="271490"/>
                </a:lnTo>
                <a:lnTo>
                  <a:pt x="34138" y="280042"/>
                </a:lnTo>
                <a:lnTo>
                  <a:pt x="40806" y="288609"/>
                </a:lnTo>
                <a:lnTo>
                  <a:pt x="48815" y="298133"/>
                </a:lnTo>
                <a:lnTo>
                  <a:pt x="54399" y="307446"/>
                </a:lnTo>
                <a:lnTo>
                  <a:pt x="60055" y="315395"/>
                </a:lnTo>
                <a:lnTo>
                  <a:pt x="62897" y="318848"/>
                </a:lnTo>
                <a:lnTo>
                  <a:pt x="65744" y="321150"/>
                </a:lnTo>
                <a:lnTo>
                  <a:pt x="68595" y="322685"/>
                </a:lnTo>
                <a:lnTo>
                  <a:pt x="71447" y="323708"/>
                </a:lnTo>
                <a:lnTo>
                  <a:pt x="77157" y="327385"/>
                </a:lnTo>
                <a:lnTo>
                  <a:pt x="88584" y="337507"/>
                </a:lnTo>
                <a:lnTo>
                  <a:pt x="91441" y="339304"/>
                </a:lnTo>
                <a:lnTo>
                  <a:pt x="97156" y="341302"/>
                </a:lnTo>
                <a:lnTo>
                  <a:pt x="108586" y="342584"/>
                </a:lnTo>
                <a:lnTo>
                  <a:pt x="126894" y="342887"/>
                </a:lnTo>
                <a:lnTo>
                  <a:pt x="132637" y="342896"/>
                </a:lnTo>
                <a:lnTo>
                  <a:pt x="134145" y="341945"/>
                </a:lnTo>
                <a:lnTo>
                  <a:pt x="135150" y="340358"/>
                </a:lnTo>
                <a:lnTo>
                  <a:pt x="136267" y="336055"/>
                </a:lnTo>
                <a:lnTo>
                  <a:pt x="136984" y="325532"/>
                </a:lnTo>
                <a:lnTo>
                  <a:pt x="137043" y="322748"/>
                </a:lnTo>
                <a:lnTo>
                  <a:pt x="139648" y="314576"/>
                </a:lnTo>
                <a:lnTo>
                  <a:pt x="141676" y="309730"/>
                </a:lnTo>
                <a:lnTo>
                  <a:pt x="142076" y="304594"/>
                </a:lnTo>
                <a:lnTo>
                  <a:pt x="141390" y="299265"/>
                </a:lnTo>
                <a:lnTo>
                  <a:pt x="139980" y="293808"/>
                </a:lnTo>
                <a:lnTo>
                  <a:pt x="139041" y="288264"/>
                </a:lnTo>
                <a:lnTo>
                  <a:pt x="138414" y="282663"/>
                </a:lnTo>
                <a:lnTo>
                  <a:pt x="137996" y="277025"/>
                </a:lnTo>
                <a:lnTo>
                  <a:pt x="137718" y="271360"/>
                </a:lnTo>
                <a:lnTo>
                  <a:pt x="137408" y="259987"/>
                </a:lnTo>
                <a:lnTo>
                  <a:pt x="137167" y="201215"/>
                </a:lnTo>
                <a:lnTo>
                  <a:pt x="136212" y="195103"/>
                </a:lnTo>
                <a:lnTo>
                  <a:pt x="134623" y="189124"/>
                </a:lnTo>
                <a:lnTo>
                  <a:pt x="132612" y="183233"/>
                </a:lnTo>
                <a:lnTo>
                  <a:pt x="131270" y="177400"/>
                </a:lnTo>
                <a:lnTo>
                  <a:pt x="130376" y="171606"/>
                </a:lnTo>
                <a:lnTo>
                  <a:pt x="129780" y="165839"/>
                </a:lnTo>
                <a:lnTo>
                  <a:pt x="129383" y="160089"/>
                </a:lnTo>
                <a:lnTo>
                  <a:pt x="129118" y="154351"/>
                </a:lnTo>
                <a:lnTo>
                  <a:pt x="128823" y="142895"/>
                </a:lnTo>
                <a:lnTo>
                  <a:pt x="128692" y="131454"/>
                </a:lnTo>
                <a:lnTo>
                  <a:pt x="129610" y="125736"/>
                </a:lnTo>
                <a:lnTo>
                  <a:pt x="131175" y="120019"/>
                </a:lnTo>
                <a:lnTo>
                  <a:pt x="133170" y="114303"/>
                </a:lnTo>
                <a:lnTo>
                  <a:pt x="134501" y="108586"/>
                </a:lnTo>
                <a:lnTo>
                  <a:pt x="135387" y="102871"/>
                </a:lnTo>
                <a:lnTo>
                  <a:pt x="135978" y="97156"/>
                </a:lnTo>
                <a:lnTo>
                  <a:pt x="136372" y="91440"/>
                </a:lnTo>
                <a:lnTo>
                  <a:pt x="136635" y="85725"/>
                </a:lnTo>
                <a:lnTo>
                  <a:pt x="136810" y="80010"/>
                </a:lnTo>
                <a:lnTo>
                  <a:pt x="137880" y="75248"/>
                </a:lnTo>
                <a:lnTo>
                  <a:pt x="142982" y="63994"/>
                </a:lnTo>
                <a:lnTo>
                  <a:pt x="145871" y="53674"/>
                </a:lnTo>
                <a:lnTo>
                  <a:pt x="149922" y="44175"/>
                </a:lnTo>
                <a:lnTo>
                  <a:pt x="154897" y="36143"/>
                </a:lnTo>
                <a:lnTo>
                  <a:pt x="163053" y="26267"/>
                </a:lnTo>
                <a:lnTo>
                  <a:pt x="171503" y="17307"/>
                </a:lnTo>
                <a:lnTo>
                  <a:pt x="174343" y="14396"/>
                </a:lnTo>
                <a:lnTo>
                  <a:pt x="177189" y="12455"/>
                </a:lnTo>
                <a:lnTo>
                  <a:pt x="196007" y="4533"/>
                </a:lnTo>
                <a:lnTo>
                  <a:pt x="203955" y="2014"/>
                </a:lnTo>
                <a:lnTo>
                  <a:pt x="216817" y="398"/>
                </a:lnTo>
                <a:lnTo>
                  <a:pt x="234740" y="118"/>
                </a:lnTo>
                <a:lnTo>
                  <a:pt x="434372" y="0"/>
                </a:lnTo>
                <a:lnTo>
                  <a:pt x="450547" y="2540"/>
                </a:lnTo>
                <a:lnTo>
                  <a:pt x="465039" y="5891"/>
                </a:lnTo>
                <a:lnTo>
                  <a:pt x="481004" y="7381"/>
                </a:lnTo>
                <a:lnTo>
                  <a:pt x="495085" y="8042"/>
                </a:lnTo>
                <a:lnTo>
                  <a:pt x="508645" y="9289"/>
                </a:lnTo>
                <a:lnTo>
                  <a:pt x="524198" y="13018"/>
                </a:lnTo>
                <a:lnTo>
                  <a:pt x="538095" y="15311"/>
                </a:lnTo>
                <a:lnTo>
                  <a:pt x="550621" y="17282"/>
                </a:lnTo>
                <a:lnTo>
                  <a:pt x="568383" y="22794"/>
                </a:lnTo>
                <a:lnTo>
                  <a:pt x="584758" y="25804"/>
                </a:lnTo>
                <a:lnTo>
                  <a:pt x="599308" y="32331"/>
                </a:lnTo>
                <a:lnTo>
                  <a:pt x="608648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914"/>
          <p:cNvSpPr/>
          <p:nvPr/>
        </p:nvSpPr>
        <p:spPr>
          <a:xfrm>
            <a:off x="7478077" y="4929191"/>
            <a:ext cx="184857" cy="197047"/>
          </a:xfrm>
          <a:custGeom>
            <a:avLst/>
            <a:gdLst/>
            <a:ahLst/>
            <a:cxnLst/>
            <a:rect l="0" t="0" r="0" b="0"/>
            <a:pathLst>
              <a:path w="184857" h="197047">
                <a:moveTo>
                  <a:pt x="0" y="42859"/>
                </a:moveTo>
                <a:lnTo>
                  <a:pt x="0" y="35478"/>
                </a:lnTo>
                <a:lnTo>
                  <a:pt x="953" y="35080"/>
                </a:lnTo>
                <a:lnTo>
                  <a:pt x="4551" y="34639"/>
                </a:lnTo>
                <a:lnTo>
                  <a:pt x="5891" y="33569"/>
                </a:lnTo>
                <a:lnTo>
                  <a:pt x="6785" y="31903"/>
                </a:lnTo>
                <a:lnTo>
                  <a:pt x="7381" y="29840"/>
                </a:lnTo>
                <a:lnTo>
                  <a:pt x="10583" y="25008"/>
                </a:lnTo>
                <a:lnTo>
                  <a:pt x="12771" y="22385"/>
                </a:lnTo>
                <a:lnTo>
                  <a:pt x="15181" y="20637"/>
                </a:lnTo>
                <a:lnTo>
                  <a:pt x="20400" y="18695"/>
                </a:lnTo>
                <a:lnTo>
                  <a:pt x="24078" y="17225"/>
                </a:lnTo>
                <a:lnTo>
                  <a:pt x="28434" y="15292"/>
                </a:lnTo>
                <a:lnTo>
                  <a:pt x="33244" y="13051"/>
                </a:lnTo>
                <a:lnTo>
                  <a:pt x="37403" y="10604"/>
                </a:lnTo>
                <a:lnTo>
                  <a:pt x="41128" y="8021"/>
                </a:lnTo>
                <a:lnTo>
                  <a:pt x="44563" y="5346"/>
                </a:lnTo>
                <a:lnTo>
                  <a:pt x="48759" y="3562"/>
                </a:lnTo>
                <a:lnTo>
                  <a:pt x="53461" y="2374"/>
                </a:lnTo>
                <a:lnTo>
                  <a:pt x="58500" y="1581"/>
                </a:lnTo>
                <a:lnTo>
                  <a:pt x="62813" y="1053"/>
                </a:lnTo>
                <a:lnTo>
                  <a:pt x="66640" y="701"/>
                </a:lnTo>
                <a:lnTo>
                  <a:pt x="70145" y="466"/>
                </a:lnTo>
                <a:lnTo>
                  <a:pt x="74386" y="310"/>
                </a:lnTo>
                <a:lnTo>
                  <a:pt x="89456" y="89"/>
                </a:lnTo>
                <a:lnTo>
                  <a:pt x="122405" y="0"/>
                </a:lnTo>
                <a:lnTo>
                  <a:pt x="125418" y="951"/>
                </a:lnTo>
                <a:lnTo>
                  <a:pt x="128380" y="2538"/>
                </a:lnTo>
                <a:lnTo>
                  <a:pt x="131307" y="4548"/>
                </a:lnTo>
                <a:lnTo>
                  <a:pt x="133258" y="7793"/>
                </a:lnTo>
                <a:lnTo>
                  <a:pt x="134559" y="11862"/>
                </a:lnTo>
                <a:lnTo>
                  <a:pt x="135425" y="16479"/>
                </a:lnTo>
                <a:lnTo>
                  <a:pt x="136003" y="20509"/>
                </a:lnTo>
                <a:lnTo>
                  <a:pt x="136390" y="24150"/>
                </a:lnTo>
                <a:lnTo>
                  <a:pt x="136646" y="27529"/>
                </a:lnTo>
                <a:lnTo>
                  <a:pt x="135865" y="30733"/>
                </a:lnTo>
                <a:lnTo>
                  <a:pt x="132457" y="36835"/>
                </a:lnTo>
                <a:lnTo>
                  <a:pt x="130215" y="40748"/>
                </a:lnTo>
                <a:lnTo>
                  <a:pt x="125183" y="50175"/>
                </a:lnTo>
                <a:lnTo>
                  <a:pt x="116995" y="66194"/>
                </a:lnTo>
                <a:lnTo>
                  <a:pt x="114192" y="70798"/>
                </a:lnTo>
                <a:lnTo>
                  <a:pt x="111371" y="74820"/>
                </a:lnTo>
                <a:lnTo>
                  <a:pt x="108538" y="78454"/>
                </a:lnTo>
                <a:lnTo>
                  <a:pt x="105696" y="81828"/>
                </a:lnTo>
                <a:lnTo>
                  <a:pt x="102849" y="85031"/>
                </a:lnTo>
                <a:lnTo>
                  <a:pt x="99999" y="88119"/>
                </a:lnTo>
                <a:lnTo>
                  <a:pt x="96194" y="91129"/>
                </a:lnTo>
                <a:lnTo>
                  <a:pt x="91751" y="94089"/>
                </a:lnTo>
                <a:lnTo>
                  <a:pt x="86886" y="97015"/>
                </a:lnTo>
                <a:lnTo>
                  <a:pt x="82689" y="98965"/>
                </a:lnTo>
                <a:lnTo>
                  <a:pt x="78938" y="100266"/>
                </a:lnTo>
                <a:lnTo>
                  <a:pt x="70626" y="102352"/>
                </a:lnTo>
                <a:lnTo>
                  <a:pt x="66950" y="102638"/>
                </a:lnTo>
                <a:lnTo>
                  <a:pt x="60414" y="102853"/>
                </a:lnTo>
                <a:lnTo>
                  <a:pt x="64679" y="102862"/>
                </a:lnTo>
                <a:lnTo>
                  <a:pt x="65979" y="101911"/>
                </a:lnTo>
                <a:lnTo>
                  <a:pt x="66846" y="100324"/>
                </a:lnTo>
                <a:lnTo>
                  <a:pt x="67424" y="98314"/>
                </a:lnTo>
                <a:lnTo>
                  <a:pt x="70607" y="93541"/>
                </a:lnTo>
                <a:lnTo>
                  <a:pt x="72788" y="90934"/>
                </a:lnTo>
                <a:lnTo>
                  <a:pt x="76148" y="89196"/>
                </a:lnTo>
                <a:lnTo>
                  <a:pt x="80293" y="88038"/>
                </a:lnTo>
                <a:lnTo>
                  <a:pt x="84961" y="87265"/>
                </a:lnTo>
                <a:lnTo>
                  <a:pt x="89026" y="85799"/>
                </a:lnTo>
                <a:lnTo>
                  <a:pt x="92688" y="83868"/>
                </a:lnTo>
                <a:lnTo>
                  <a:pt x="96082" y="81628"/>
                </a:lnTo>
                <a:lnTo>
                  <a:pt x="99297" y="79182"/>
                </a:lnTo>
                <a:lnTo>
                  <a:pt x="102393" y="76600"/>
                </a:lnTo>
                <a:lnTo>
                  <a:pt x="105409" y="73925"/>
                </a:lnTo>
                <a:lnTo>
                  <a:pt x="109325" y="72142"/>
                </a:lnTo>
                <a:lnTo>
                  <a:pt x="113841" y="70954"/>
                </a:lnTo>
                <a:lnTo>
                  <a:pt x="118756" y="70161"/>
                </a:lnTo>
                <a:lnTo>
                  <a:pt x="122986" y="69632"/>
                </a:lnTo>
                <a:lnTo>
                  <a:pt x="126758" y="69281"/>
                </a:lnTo>
                <a:lnTo>
                  <a:pt x="130226" y="69045"/>
                </a:lnTo>
                <a:lnTo>
                  <a:pt x="133490" y="68889"/>
                </a:lnTo>
                <a:lnTo>
                  <a:pt x="139657" y="68715"/>
                </a:lnTo>
                <a:lnTo>
                  <a:pt x="153033" y="68617"/>
                </a:lnTo>
                <a:lnTo>
                  <a:pt x="157267" y="69556"/>
                </a:lnTo>
                <a:lnTo>
                  <a:pt x="161042" y="71135"/>
                </a:lnTo>
                <a:lnTo>
                  <a:pt x="164512" y="73139"/>
                </a:lnTo>
                <a:lnTo>
                  <a:pt x="167777" y="74476"/>
                </a:lnTo>
                <a:lnTo>
                  <a:pt x="170907" y="75367"/>
                </a:lnTo>
                <a:lnTo>
                  <a:pt x="173945" y="75961"/>
                </a:lnTo>
                <a:lnTo>
                  <a:pt x="175971" y="77309"/>
                </a:lnTo>
                <a:lnTo>
                  <a:pt x="177322" y="79161"/>
                </a:lnTo>
                <a:lnTo>
                  <a:pt x="179489" y="84426"/>
                </a:lnTo>
                <a:lnTo>
                  <a:pt x="184415" y="89888"/>
                </a:lnTo>
                <a:lnTo>
                  <a:pt x="184856" y="93262"/>
                </a:lnTo>
                <a:lnTo>
                  <a:pt x="184197" y="97416"/>
                </a:lnTo>
                <a:lnTo>
                  <a:pt x="182805" y="102090"/>
                </a:lnTo>
                <a:lnTo>
                  <a:pt x="181878" y="106159"/>
                </a:lnTo>
                <a:lnTo>
                  <a:pt x="181260" y="109824"/>
                </a:lnTo>
                <a:lnTo>
                  <a:pt x="180847" y="113220"/>
                </a:lnTo>
                <a:lnTo>
                  <a:pt x="179620" y="116436"/>
                </a:lnTo>
                <a:lnTo>
                  <a:pt x="175716" y="122550"/>
                </a:lnTo>
                <a:lnTo>
                  <a:pt x="170806" y="128442"/>
                </a:lnTo>
                <a:lnTo>
                  <a:pt x="168164" y="131347"/>
                </a:lnTo>
                <a:lnTo>
                  <a:pt x="165449" y="135188"/>
                </a:lnTo>
                <a:lnTo>
                  <a:pt x="162687" y="139654"/>
                </a:lnTo>
                <a:lnTo>
                  <a:pt x="159893" y="144537"/>
                </a:lnTo>
                <a:lnTo>
                  <a:pt x="156126" y="148744"/>
                </a:lnTo>
                <a:lnTo>
                  <a:pt x="151709" y="152501"/>
                </a:lnTo>
                <a:lnTo>
                  <a:pt x="146859" y="155959"/>
                </a:lnTo>
                <a:lnTo>
                  <a:pt x="142674" y="159216"/>
                </a:lnTo>
                <a:lnTo>
                  <a:pt x="138931" y="162340"/>
                </a:lnTo>
                <a:lnTo>
                  <a:pt x="135483" y="165376"/>
                </a:lnTo>
                <a:lnTo>
                  <a:pt x="129112" y="171288"/>
                </a:lnTo>
                <a:lnTo>
                  <a:pt x="120170" y="179972"/>
                </a:lnTo>
                <a:lnTo>
                  <a:pt x="117261" y="182845"/>
                </a:lnTo>
                <a:lnTo>
                  <a:pt x="114369" y="184760"/>
                </a:lnTo>
                <a:lnTo>
                  <a:pt x="108616" y="186888"/>
                </a:lnTo>
                <a:lnTo>
                  <a:pt x="102884" y="190374"/>
                </a:lnTo>
                <a:lnTo>
                  <a:pt x="100022" y="192637"/>
                </a:lnTo>
                <a:lnTo>
                  <a:pt x="94301" y="195152"/>
                </a:lnTo>
                <a:lnTo>
                  <a:pt x="88585" y="196269"/>
                </a:lnTo>
                <a:lnTo>
                  <a:pt x="82869" y="196767"/>
                </a:lnTo>
                <a:lnTo>
                  <a:pt x="78847" y="197046"/>
                </a:lnTo>
                <a:lnTo>
                  <a:pt x="75365" y="194572"/>
                </a:lnTo>
                <a:lnTo>
                  <a:pt x="68977" y="188941"/>
                </a:lnTo>
                <a:lnTo>
                  <a:pt x="68698" y="184144"/>
                </a:lnTo>
                <a:lnTo>
                  <a:pt x="68580" y="180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915"/>
          <p:cNvSpPr/>
          <p:nvPr/>
        </p:nvSpPr>
        <p:spPr>
          <a:xfrm>
            <a:off x="7709534" y="4894909"/>
            <a:ext cx="188202" cy="222840"/>
          </a:xfrm>
          <a:custGeom>
            <a:avLst/>
            <a:gdLst/>
            <a:ahLst/>
            <a:cxnLst/>
            <a:rect l="0" t="0" r="0" b="0"/>
            <a:pathLst>
              <a:path w="188202" h="222840">
                <a:moveTo>
                  <a:pt x="0" y="25706"/>
                </a:moveTo>
                <a:lnTo>
                  <a:pt x="12772" y="25706"/>
                </a:lnTo>
                <a:lnTo>
                  <a:pt x="15182" y="24753"/>
                </a:lnTo>
                <a:lnTo>
                  <a:pt x="20401" y="21155"/>
                </a:lnTo>
                <a:lnTo>
                  <a:pt x="24078" y="19814"/>
                </a:lnTo>
                <a:lnTo>
                  <a:pt x="28434" y="18920"/>
                </a:lnTo>
                <a:lnTo>
                  <a:pt x="33245" y="18324"/>
                </a:lnTo>
                <a:lnTo>
                  <a:pt x="37403" y="17927"/>
                </a:lnTo>
                <a:lnTo>
                  <a:pt x="41128" y="17663"/>
                </a:lnTo>
                <a:lnTo>
                  <a:pt x="44564" y="17486"/>
                </a:lnTo>
                <a:lnTo>
                  <a:pt x="48759" y="16416"/>
                </a:lnTo>
                <a:lnTo>
                  <a:pt x="53461" y="14751"/>
                </a:lnTo>
                <a:lnTo>
                  <a:pt x="58501" y="12687"/>
                </a:lnTo>
                <a:lnTo>
                  <a:pt x="62814" y="10359"/>
                </a:lnTo>
                <a:lnTo>
                  <a:pt x="66641" y="7855"/>
                </a:lnTo>
                <a:lnTo>
                  <a:pt x="70145" y="5232"/>
                </a:lnTo>
                <a:lnTo>
                  <a:pt x="74387" y="3484"/>
                </a:lnTo>
                <a:lnTo>
                  <a:pt x="79118" y="2319"/>
                </a:lnTo>
                <a:lnTo>
                  <a:pt x="84178" y="1542"/>
                </a:lnTo>
                <a:lnTo>
                  <a:pt x="89457" y="1024"/>
                </a:lnTo>
                <a:lnTo>
                  <a:pt x="94881" y="679"/>
                </a:lnTo>
                <a:lnTo>
                  <a:pt x="105034" y="295"/>
                </a:lnTo>
                <a:lnTo>
                  <a:pt x="112722" y="125"/>
                </a:lnTo>
                <a:lnTo>
                  <a:pt x="138688" y="0"/>
                </a:lnTo>
                <a:lnTo>
                  <a:pt x="141037" y="949"/>
                </a:lnTo>
                <a:lnTo>
                  <a:pt x="142602" y="2533"/>
                </a:lnTo>
                <a:lnTo>
                  <a:pt x="143646" y="4543"/>
                </a:lnTo>
                <a:lnTo>
                  <a:pt x="144805" y="9315"/>
                </a:lnTo>
                <a:lnTo>
                  <a:pt x="145321" y="15563"/>
                </a:lnTo>
                <a:lnTo>
                  <a:pt x="145550" y="24691"/>
                </a:lnTo>
                <a:lnTo>
                  <a:pt x="145679" y="35988"/>
                </a:lnTo>
                <a:lnTo>
                  <a:pt x="144745" y="40181"/>
                </a:lnTo>
                <a:lnTo>
                  <a:pt x="143169" y="44881"/>
                </a:lnTo>
                <a:lnTo>
                  <a:pt x="141166" y="49919"/>
                </a:lnTo>
                <a:lnTo>
                  <a:pt x="137926" y="54230"/>
                </a:lnTo>
                <a:lnTo>
                  <a:pt x="133861" y="58057"/>
                </a:lnTo>
                <a:lnTo>
                  <a:pt x="129246" y="61560"/>
                </a:lnTo>
                <a:lnTo>
                  <a:pt x="126169" y="65802"/>
                </a:lnTo>
                <a:lnTo>
                  <a:pt x="124118" y="70534"/>
                </a:lnTo>
                <a:lnTo>
                  <a:pt x="122750" y="75593"/>
                </a:lnTo>
                <a:lnTo>
                  <a:pt x="119934" y="79919"/>
                </a:lnTo>
                <a:lnTo>
                  <a:pt x="116151" y="83756"/>
                </a:lnTo>
                <a:lnTo>
                  <a:pt x="111724" y="87265"/>
                </a:lnTo>
                <a:lnTo>
                  <a:pt x="108773" y="90558"/>
                </a:lnTo>
                <a:lnTo>
                  <a:pt x="106805" y="93706"/>
                </a:lnTo>
                <a:lnTo>
                  <a:pt x="103648" y="101050"/>
                </a:lnTo>
                <a:lnTo>
                  <a:pt x="102436" y="101653"/>
                </a:lnTo>
                <a:lnTo>
                  <a:pt x="97133" y="102501"/>
                </a:lnTo>
                <a:lnTo>
                  <a:pt x="95558" y="102699"/>
                </a:lnTo>
                <a:lnTo>
                  <a:pt x="101249" y="102837"/>
                </a:lnTo>
                <a:lnTo>
                  <a:pt x="117605" y="102858"/>
                </a:lnTo>
                <a:lnTo>
                  <a:pt x="120313" y="101905"/>
                </a:lnTo>
                <a:lnTo>
                  <a:pt x="124024" y="100318"/>
                </a:lnTo>
                <a:lnTo>
                  <a:pt x="128403" y="98307"/>
                </a:lnTo>
                <a:lnTo>
                  <a:pt x="132274" y="96966"/>
                </a:lnTo>
                <a:lnTo>
                  <a:pt x="135808" y="96073"/>
                </a:lnTo>
                <a:lnTo>
                  <a:pt x="139117" y="95477"/>
                </a:lnTo>
                <a:lnTo>
                  <a:pt x="143226" y="95080"/>
                </a:lnTo>
                <a:lnTo>
                  <a:pt x="147873" y="94815"/>
                </a:lnTo>
                <a:lnTo>
                  <a:pt x="152875" y="94639"/>
                </a:lnTo>
                <a:lnTo>
                  <a:pt x="156209" y="95473"/>
                </a:lnTo>
                <a:lnTo>
                  <a:pt x="158432" y="96983"/>
                </a:lnTo>
                <a:lnTo>
                  <a:pt x="159913" y="98941"/>
                </a:lnTo>
                <a:lnTo>
                  <a:pt x="161855" y="100247"/>
                </a:lnTo>
                <a:lnTo>
                  <a:pt x="166550" y="101698"/>
                </a:lnTo>
                <a:lnTo>
                  <a:pt x="171812" y="102342"/>
                </a:lnTo>
                <a:lnTo>
                  <a:pt x="174549" y="102514"/>
                </a:lnTo>
                <a:lnTo>
                  <a:pt x="176374" y="103581"/>
                </a:lnTo>
                <a:lnTo>
                  <a:pt x="177590" y="105245"/>
                </a:lnTo>
                <a:lnTo>
                  <a:pt x="178401" y="107307"/>
                </a:lnTo>
                <a:lnTo>
                  <a:pt x="181843" y="112138"/>
                </a:lnTo>
                <a:lnTo>
                  <a:pt x="184094" y="114760"/>
                </a:lnTo>
                <a:lnTo>
                  <a:pt x="185594" y="117460"/>
                </a:lnTo>
                <a:lnTo>
                  <a:pt x="187261" y="123000"/>
                </a:lnTo>
                <a:lnTo>
                  <a:pt x="188004" y="128638"/>
                </a:lnTo>
                <a:lnTo>
                  <a:pt x="188201" y="131475"/>
                </a:lnTo>
                <a:lnTo>
                  <a:pt x="187380" y="135271"/>
                </a:lnTo>
                <a:lnTo>
                  <a:pt x="185880" y="139707"/>
                </a:lnTo>
                <a:lnTo>
                  <a:pt x="183929" y="144569"/>
                </a:lnTo>
                <a:lnTo>
                  <a:pt x="181675" y="148762"/>
                </a:lnTo>
                <a:lnTo>
                  <a:pt x="179218" y="152511"/>
                </a:lnTo>
                <a:lnTo>
                  <a:pt x="173950" y="159216"/>
                </a:lnTo>
                <a:lnTo>
                  <a:pt x="168435" y="165371"/>
                </a:lnTo>
                <a:lnTo>
                  <a:pt x="165631" y="169298"/>
                </a:lnTo>
                <a:lnTo>
                  <a:pt x="162808" y="173822"/>
                </a:lnTo>
                <a:lnTo>
                  <a:pt x="159973" y="178742"/>
                </a:lnTo>
                <a:lnTo>
                  <a:pt x="157132" y="182975"/>
                </a:lnTo>
                <a:lnTo>
                  <a:pt x="154285" y="186749"/>
                </a:lnTo>
                <a:lnTo>
                  <a:pt x="151435" y="190218"/>
                </a:lnTo>
                <a:lnTo>
                  <a:pt x="147629" y="193483"/>
                </a:lnTo>
                <a:lnTo>
                  <a:pt x="143187" y="196613"/>
                </a:lnTo>
                <a:lnTo>
                  <a:pt x="138321" y="199651"/>
                </a:lnTo>
                <a:lnTo>
                  <a:pt x="134124" y="201677"/>
                </a:lnTo>
                <a:lnTo>
                  <a:pt x="130374" y="203027"/>
                </a:lnTo>
                <a:lnTo>
                  <a:pt x="126921" y="203928"/>
                </a:lnTo>
                <a:lnTo>
                  <a:pt x="123666" y="205480"/>
                </a:lnTo>
                <a:lnTo>
                  <a:pt x="120545" y="207468"/>
                </a:lnTo>
                <a:lnTo>
                  <a:pt x="117511" y="209746"/>
                </a:lnTo>
                <a:lnTo>
                  <a:pt x="114536" y="211264"/>
                </a:lnTo>
                <a:lnTo>
                  <a:pt x="108691" y="212951"/>
                </a:lnTo>
                <a:lnTo>
                  <a:pt x="104846" y="214353"/>
                </a:lnTo>
                <a:lnTo>
                  <a:pt x="100377" y="216241"/>
                </a:lnTo>
                <a:lnTo>
                  <a:pt x="95493" y="218452"/>
                </a:lnTo>
                <a:lnTo>
                  <a:pt x="91285" y="219925"/>
                </a:lnTo>
                <a:lnTo>
                  <a:pt x="87527" y="220908"/>
                </a:lnTo>
                <a:lnTo>
                  <a:pt x="84069" y="221563"/>
                </a:lnTo>
                <a:lnTo>
                  <a:pt x="80811" y="222000"/>
                </a:lnTo>
                <a:lnTo>
                  <a:pt x="77687" y="222291"/>
                </a:lnTo>
                <a:lnTo>
                  <a:pt x="74652" y="222485"/>
                </a:lnTo>
                <a:lnTo>
                  <a:pt x="66199" y="222701"/>
                </a:lnTo>
                <a:lnTo>
                  <a:pt x="49801" y="222839"/>
                </a:lnTo>
                <a:lnTo>
                  <a:pt x="47488" y="221898"/>
                </a:lnTo>
                <a:lnTo>
                  <a:pt x="45947" y="220318"/>
                </a:lnTo>
                <a:lnTo>
                  <a:pt x="44919" y="218312"/>
                </a:lnTo>
                <a:lnTo>
                  <a:pt x="43281" y="216975"/>
                </a:lnTo>
                <a:lnTo>
                  <a:pt x="41237" y="216084"/>
                </a:lnTo>
                <a:lnTo>
                  <a:pt x="34291" y="2143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916"/>
          <p:cNvSpPr/>
          <p:nvPr/>
        </p:nvSpPr>
        <p:spPr>
          <a:xfrm>
            <a:off x="5583554" y="5349240"/>
            <a:ext cx="2408874" cy="42863"/>
          </a:xfrm>
          <a:custGeom>
            <a:avLst/>
            <a:gdLst/>
            <a:ahLst/>
            <a:cxnLst/>
            <a:rect l="0" t="0" r="0" b="0"/>
            <a:pathLst>
              <a:path w="2408874" h="42863">
                <a:moveTo>
                  <a:pt x="0" y="34289"/>
                </a:moveTo>
                <a:lnTo>
                  <a:pt x="117193" y="34289"/>
                </a:lnTo>
                <a:lnTo>
                  <a:pt x="122896" y="33337"/>
                </a:lnTo>
                <a:lnTo>
                  <a:pt x="128604" y="31750"/>
                </a:lnTo>
                <a:lnTo>
                  <a:pt x="134314" y="29739"/>
                </a:lnTo>
                <a:lnTo>
                  <a:pt x="140977" y="28398"/>
                </a:lnTo>
                <a:lnTo>
                  <a:pt x="148278" y="27505"/>
                </a:lnTo>
                <a:lnTo>
                  <a:pt x="169665" y="26247"/>
                </a:lnTo>
                <a:lnTo>
                  <a:pt x="240207" y="25731"/>
                </a:lnTo>
                <a:lnTo>
                  <a:pt x="256302" y="24771"/>
                </a:lnTo>
                <a:lnTo>
                  <a:pt x="263261" y="23182"/>
                </a:lnTo>
                <a:lnTo>
                  <a:pt x="269804" y="21169"/>
                </a:lnTo>
                <a:lnTo>
                  <a:pt x="277025" y="19828"/>
                </a:lnTo>
                <a:lnTo>
                  <a:pt x="284696" y="18933"/>
                </a:lnTo>
                <a:lnTo>
                  <a:pt x="309145" y="17675"/>
                </a:lnTo>
                <a:lnTo>
                  <a:pt x="325993" y="16428"/>
                </a:lnTo>
                <a:lnTo>
                  <a:pt x="334487" y="14762"/>
                </a:lnTo>
                <a:lnTo>
                  <a:pt x="343006" y="12699"/>
                </a:lnTo>
                <a:lnTo>
                  <a:pt x="352496" y="11323"/>
                </a:lnTo>
                <a:lnTo>
                  <a:pt x="362633" y="10406"/>
                </a:lnTo>
                <a:lnTo>
                  <a:pt x="392562" y="9116"/>
                </a:lnTo>
                <a:lnTo>
                  <a:pt x="458790" y="8604"/>
                </a:lnTo>
                <a:lnTo>
                  <a:pt x="469690" y="7641"/>
                </a:lnTo>
                <a:lnTo>
                  <a:pt x="480767" y="6047"/>
                </a:lnTo>
                <a:lnTo>
                  <a:pt x="491962" y="4030"/>
                </a:lnTo>
                <a:lnTo>
                  <a:pt x="502282" y="2687"/>
                </a:lnTo>
                <a:lnTo>
                  <a:pt x="512020" y="1791"/>
                </a:lnTo>
                <a:lnTo>
                  <a:pt x="541918" y="531"/>
                </a:lnTo>
                <a:lnTo>
                  <a:pt x="612806" y="30"/>
                </a:lnTo>
                <a:lnTo>
                  <a:pt x="933239" y="0"/>
                </a:lnTo>
                <a:lnTo>
                  <a:pt x="946009" y="952"/>
                </a:lnTo>
                <a:lnTo>
                  <a:pt x="958333" y="2540"/>
                </a:lnTo>
                <a:lnTo>
                  <a:pt x="970359" y="4551"/>
                </a:lnTo>
                <a:lnTo>
                  <a:pt x="983138" y="5891"/>
                </a:lnTo>
                <a:lnTo>
                  <a:pt x="996421" y="6785"/>
                </a:lnTo>
                <a:lnTo>
                  <a:pt x="1037869" y="8043"/>
                </a:lnTo>
                <a:lnTo>
                  <a:pt x="1089990" y="8467"/>
                </a:lnTo>
                <a:lnTo>
                  <a:pt x="1102898" y="9455"/>
                </a:lnTo>
                <a:lnTo>
                  <a:pt x="1116265" y="11066"/>
                </a:lnTo>
                <a:lnTo>
                  <a:pt x="1129940" y="13092"/>
                </a:lnTo>
                <a:lnTo>
                  <a:pt x="1143818" y="14443"/>
                </a:lnTo>
                <a:lnTo>
                  <a:pt x="1157833" y="15344"/>
                </a:lnTo>
                <a:lnTo>
                  <a:pt x="1200312" y="16611"/>
                </a:lnTo>
                <a:lnTo>
                  <a:pt x="1796983" y="17145"/>
                </a:lnTo>
                <a:lnTo>
                  <a:pt x="1811400" y="16192"/>
                </a:lnTo>
                <a:lnTo>
                  <a:pt x="1825772" y="14605"/>
                </a:lnTo>
                <a:lnTo>
                  <a:pt x="1840116" y="12594"/>
                </a:lnTo>
                <a:lnTo>
                  <a:pt x="1854442" y="11253"/>
                </a:lnTo>
                <a:lnTo>
                  <a:pt x="1868755" y="10359"/>
                </a:lnTo>
                <a:lnTo>
                  <a:pt x="1914193" y="9101"/>
                </a:lnTo>
                <a:lnTo>
                  <a:pt x="2093177" y="8575"/>
                </a:lnTo>
                <a:lnTo>
                  <a:pt x="2106016" y="9527"/>
                </a:lnTo>
                <a:lnTo>
                  <a:pt x="2119339" y="11113"/>
                </a:lnTo>
                <a:lnTo>
                  <a:pt x="2132983" y="13124"/>
                </a:lnTo>
                <a:lnTo>
                  <a:pt x="2144937" y="14464"/>
                </a:lnTo>
                <a:lnTo>
                  <a:pt x="2155763" y="15358"/>
                </a:lnTo>
                <a:lnTo>
                  <a:pt x="2187192" y="16615"/>
                </a:lnTo>
                <a:lnTo>
                  <a:pt x="2261518" y="17114"/>
                </a:lnTo>
                <a:lnTo>
                  <a:pt x="2270631" y="18076"/>
                </a:lnTo>
                <a:lnTo>
                  <a:pt x="2279565" y="19671"/>
                </a:lnTo>
                <a:lnTo>
                  <a:pt x="2288377" y="21686"/>
                </a:lnTo>
                <a:lnTo>
                  <a:pt x="2297110" y="23030"/>
                </a:lnTo>
                <a:lnTo>
                  <a:pt x="2305790" y="23926"/>
                </a:lnTo>
                <a:lnTo>
                  <a:pt x="2314433" y="24523"/>
                </a:lnTo>
                <a:lnTo>
                  <a:pt x="2322100" y="25874"/>
                </a:lnTo>
                <a:lnTo>
                  <a:pt x="2329117" y="27726"/>
                </a:lnTo>
                <a:lnTo>
                  <a:pt x="2335700" y="29914"/>
                </a:lnTo>
                <a:lnTo>
                  <a:pt x="2341994" y="31373"/>
                </a:lnTo>
                <a:lnTo>
                  <a:pt x="2348094" y="32345"/>
                </a:lnTo>
                <a:lnTo>
                  <a:pt x="2359000" y="33425"/>
                </a:lnTo>
                <a:lnTo>
                  <a:pt x="2388682" y="34256"/>
                </a:lnTo>
                <a:lnTo>
                  <a:pt x="2390649" y="35219"/>
                </a:lnTo>
                <a:lnTo>
                  <a:pt x="2392914" y="36815"/>
                </a:lnTo>
                <a:lnTo>
                  <a:pt x="2395376" y="38831"/>
                </a:lnTo>
                <a:lnTo>
                  <a:pt x="2397970" y="40174"/>
                </a:lnTo>
                <a:lnTo>
                  <a:pt x="2400652" y="41070"/>
                </a:lnTo>
                <a:lnTo>
                  <a:pt x="2408873" y="4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917"/>
          <p:cNvSpPr/>
          <p:nvPr/>
        </p:nvSpPr>
        <p:spPr>
          <a:xfrm>
            <a:off x="6277962" y="5494972"/>
            <a:ext cx="222807" cy="196805"/>
          </a:xfrm>
          <a:custGeom>
            <a:avLst/>
            <a:gdLst/>
            <a:ahLst/>
            <a:cxnLst/>
            <a:rect l="0" t="0" r="0" b="0"/>
            <a:pathLst>
              <a:path w="222807" h="196805">
                <a:moveTo>
                  <a:pt x="59972" y="8573"/>
                </a:moveTo>
                <a:lnTo>
                  <a:pt x="59972" y="0"/>
                </a:lnTo>
                <a:lnTo>
                  <a:pt x="52591" y="0"/>
                </a:lnTo>
                <a:lnTo>
                  <a:pt x="52194" y="953"/>
                </a:lnTo>
                <a:lnTo>
                  <a:pt x="51753" y="4551"/>
                </a:lnTo>
                <a:lnTo>
                  <a:pt x="50683" y="5892"/>
                </a:lnTo>
                <a:lnTo>
                  <a:pt x="49017" y="6785"/>
                </a:lnTo>
                <a:lnTo>
                  <a:pt x="46954" y="7381"/>
                </a:lnTo>
                <a:lnTo>
                  <a:pt x="45579" y="8731"/>
                </a:lnTo>
                <a:lnTo>
                  <a:pt x="44661" y="10583"/>
                </a:lnTo>
                <a:lnTo>
                  <a:pt x="42690" y="16134"/>
                </a:lnTo>
                <a:lnTo>
                  <a:pt x="40831" y="20281"/>
                </a:lnTo>
                <a:lnTo>
                  <a:pt x="38639" y="24951"/>
                </a:lnTo>
                <a:lnTo>
                  <a:pt x="36225" y="29016"/>
                </a:lnTo>
                <a:lnTo>
                  <a:pt x="33664" y="32679"/>
                </a:lnTo>
                <a:lnTo>
                  <a:pt x="31003" y="36074"/>
                </a:lnTo>
                <a:lnTo>
                  <a:pt x="28277" y="40242"/>
                </a:lnTo>
                <a:lnTo>
                  <a:pt x="25507" y="44925"/>
                </a:lnTo>
                <a:lnTo>
                  <a:pt x="22708" y="49953"/>
                </a:lnTo>
                <a:lnTo>
                  <a:pt x="19890" y="54257"/>
                </a:lnTo>
                <a:lnTo>
                  <a:pt x="17058" y="58079"/>
                </a:lnTo>
                <a:lnTo>
                  <a:pt x="14218" y="61579"/>
                </a:lnTo>
                <a:lnTo>
                  <a:pt x="12324" y="65818"/>
                </a:lnTo>
                <a:lnTo>
                  <a:pt x="11062" y="70549"/>
                </a:lnTo>
                <a:lnTo>
                  <a:pt x="10221" y="75608"/>
                </a:lnTo>
                <a:lnTo>
                  <a:pt x="8707" y="79933"/>
                </a:lnTo>
                <a:lnTo>
                  <a:pt x="6745" y="83769"/>
                </a:lnTo>
                <a:lnTo>
                  <a:pt x="4486" y="87278"/>
                </a:lnTo>
                <a:lnTo>
                  <a:pt x="2979" y="91523"/>
                </a:lnTo>
                <a:lnTo>
                  <a:pt x="1974" y="96258"/>
                </a:lnTo>
                <a:lnTo>
                  <a:pt x="1305" y="101320"/>
                </a:lnTo>
                <a:lnTo>
                  <a:pt x="858" y="105646"/>
                </a:lnTo>
                <a:lnTo>
                  <a:pt x="560" y="109483"/>
                </a:lnTo>
                <a:lnTo>
                  <a:pt x="362" y="112994"/>
                </a:lnTo>
                <a:lnTo>
                  <a:pt x="142" y="121975"/>
                </a:lnTo>
                <a:lnTo>
                  <a:pt x="0" y="138712"/>
                </a:lnTo>
                <a:lnTo>
                  <a:pt x="941" y="142004"/>
                </a:lnTo>
                <a:lnTo>
                  <a:pt x="2520" y="145152"/>
                </a:lnTo>
                <a:lnTo>
                  <a:pt x="4527" y="148203"/>
                </a:lnTo>
                <a:lnTo>
                  <a:pt x="6755" y="154133"/>
                </a:lnTo>
                <a:lnTo>
                  <a:pt x="7349" y="157048"/>
                </a:lnTo>
                <a:lnTo>
                  <a:pt x="10549" y="162827"/>
                </a:lnTo>
                <a:lnTo>
                  <a:pt x="15147" y="168570"/>
                </a:lnTo>
                <a:lnTo>
                  <a:pt x="20365" y="174297"/>
                </a:lnTo>
                <a:lnTo>
                  <a:pt x="23090" y="176206"/>
                </a:lnTo>
                <a:lnTo>
                  <a:pt x="28658" y="178326"/>
                </a:lnTo>
                <a:lnTo>
                  <a:pt x="34307" y="181809"/>
                </a:lnTo>
                <a:lnTo>
                  <a:pt x="37147" y="184071"/>
                </a:lnTo>
                <a:lnTo>
                  <a:pt x="39993" y="185579"/>
                </a:lnTo>
                <a:lnTo>
                  <a:pt x="45696" y="187255"/>
                </a:lnTo>
                <a:lnTo>
                  <a:pt x="49502" y="187702"/>
                </a:lnTo>
                <a:lnTo>
                  <a:pt x="53945" y="188000"/>
                </a:lnTo>
                <a:lnTo>
                  <a:pt x="58812" y="188198"/>
                </a:lnTo>
                <a:lnTo>
                  <a:pt x="63961" y="189282"/>
                </a:lnTo>
                <a:lnTo>
                  <a:pt x="69299" y="190958"/>
                </a:lnTo>
                <a:lnTo>
                  <a:pt x="74763" y="193028"/>
                </a:lnTo>
                <a:lnTo>
                  <a:pt x="79358" y="194408"/>
                </a:lnTo>
                <a:lnTo>
                  <a:pt x="83374" y="195328"/>
                </a:lnTo>
                <a:lnTo>
                  <a:pt x="87003" y="195941"/>
                </a:lnTo>
                <a:lnTo>
                  <a:pt x="91328" y="196350"/>
                </a:lnTo>
                <a:lnTo>
                  <a:pt x="96116" y="196623"/>
                </a:lnTo>
                <a:lnTo>
                  <a:pt x="101214" y="196804"/>
                </a:lnTo>
                <a:lnTo>
                  <a:pt x="105564" y="195973"/>
                </a:lnTo>
                <a:lnTo>
                  <a:pt x="109417" y="194466"/>
                </a:lnTo>
                <a:lnTo>
                  <a:pt x="112938" y="192509"/>
                </a:lnTo>
                <a:lnTo>
                  <a:pt x="117190" y="191204"/>
                </a:lnTo>
                <a:lnTo>
                  <a:pt x="121930" y="190335"/>
                </a:lnTo>
                <a:lnTo>
                  <a:pt x="126995" y="189755"/>
                </a:lnTo>
                <a:lnTo>
                  <a:pt x="131324" y="189369"/>
                </a:lnTo>
                <a:lnTo>
                  <a:pt x="135163" y="189110"/>
                </a:lnTo>
                <a:lnTo>
                  <a:pt x="138674" y="188939"/>
                </a:lnTo>
                <a:lnTo>
                  <a:pt x="142920" y="187871"/>
                </a:lnTo>
                <a:lnTo>
                  <a:pt x="147657" y="186207"/>
                </a:lnTo>
                <a:lnTo>
                  <a:pt x="152718" y="184146"/>
                </a:lnTo>
                <a:lnTo>
                  <a:pt x="157046" y="182772"/>
                </a:lnTo>
                <a:lnTo>
                  <a:pt x="160883" y="181855"/>
                </a:lnTo>
                <a:lnTo>
                  <a:pt x="164393" y="181244"/>
                </a:lnTo>
                <a:lnTo>
                  <a:pt x="170834" y="178026"/>
                </a:lnTo>
                <a:lnTo>
                  <a:pt x="176872" y="173420"/>
                </a:lnTo>
                <a:lnTo>
                  <a:pt x="182730" y="168198"/>
                </a:lnTo>
                <a:lnTo>
                  <a:pt x="185626" y="166425"/>
                </a:lnTo>
                <a:lnTo>
                  <a:pt x="191383" y="164454"/>
                </a:lnTo>
                <a:lnTo>
                  <a:pt x="197117" y="161038"/>
                </a:lnTo>
                <a:lnTo>
                  <a:pt x="199980" y="158794"/>
                </a:lnTo>
                <a:lnTo>
                  <a:pt x="205701" y="156300"/>
                </a:lnTo>
                <a:lnTo>
                  <a:pt x="208560" y="155635"/>
                </a:lnTo>
                <a:lnTo>
                  <a:pt x="214276" y="152356"/>
                </a:lnTo>
                <a:lnTo>
                  <a:pt x="222348" y="146120"/>
                </a:lnTo>
                <a:lnTo>
                  <a:pt x="222702" y="141297"/>
                </a:lnTo>
                <a:lnTo>
                  <a:pt x="222806" y="138386"/>
                </a:lnTo>
                <a:lnTo>
                  <a:pt x="221868" y="137977"/>
                </a:lnTo>
                <a:lnTo>
                  <a:pt x="218286" y="137523"/>
                </a:lnTo>
                <a:lnTo>
                  <a:pt x="215997" y="136450"/>
                </a:lnTo>
                <a:lnTo>
                  <a:pt x="209178" y="131341"/>
                </a:lnTo>
                <a:lnTo>
                  <a:pt x="207249" y="129811"/>
                </a:lnTo>
                <a:lnTo>
                  <a:pt x="203851" y="129131"/>
                </a:lnTo>
                <a:lnTo>
                  <a:pt x="199166" y="128829"/>
                </a:lnTo>
                <a:lnTo>
                  <a:pt x="193909" y="128695"/>
                </a:lnTo>
                <a:lnTo>
                  <a:pt x="181649" y="128597"/>
                </a:lnTo>
                <a:lnTo>
                  <a:pt x="178186" y="131132"/>
                </a:lnTo>
                <a:lnTo>
                  <a:pt x="175929" y="133141"/>
                </a:lnTo>
                <a:lnTo>
                  <a:pt x="173472" y="134481"/>
                </a:lnTo>
                <a:lnTo>
                  <a:pt x="168201" y="135970"/>
                </a:lnTo>
                <a:lnTo>
                  <a:pt x="162685" y="139171"/>
                </a:lnTo>
                <a:lnTo>
                  <a:pt x="157057" y="143769"/>
                </a:lnTo>
                <a:lnTo>
                  <a:pt x="151381" y="148988"/>
                </a:lnTo>
                <a:lnTo>
                  <a:pt x="149487" y="151713"/>
                </a:lnTo>
                <a:lnTo>
                  <a:pt x="147382" y="157281"/>
                </a:lnTo>
                <a:lnTo>
                  <a:pt x="143906" y="162930"/>
                </a:lnTo>
                <a:lnTo>
                  <a:pt x="138464" y="169767"/>
                </a:lnTo>
                <a:lnTo>
                  <a:pt x="132971" y="175502"/>
                </a:lnTo>
                <a:lnTo>
                  <a:pt x="128563" y="180013"/>
                </a:lnTo>
                <a:lnTo>
                  <a:pt x="128553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918"/>
          <p:cNvSpPr/>
          <p:nvPr/>
        </p:nvSpPr>
        <p:spPr>
          <a:xfrm>
            <a:off x="4992405" y="6215062"/>
            <a:ext cx="231105" cy="17146"/>
          </a:xfrm>
          <a:custGeom>
            <a:avLst/>
            <a:gdLst/>
            <a:ahLst/>
            <a:cxnLst/>
            <a:rect l="0" t="0" r="0" b="0"/>
            <a:pathLst>
              <a:path w="231105" h="17146">
                <a:moveTo>
                  <a:pt x="8220" y="0"/>
                </a:moveTo>
                <a:lnTo>
                  <a:pt x="0" y="0"/>
                </a:lnTo>
                <a:lnTo>
                  <a:pt x="835" y="953"/>
                </a:lnTo>
                <a:lnTo>
                  <a:pt x="7059" y="7381"/>
                </a:lnTo>
                <a:lnTo>
                  <a:pt x="8399" y="7778"/>
                </a:lnTo>
                <a:lnTo>
                  <a:pt x="12426" y="8219"/>
                </a:lnTo>
                <a:lnTo>
                  <a:pt x="15499" y="8468"/>
                </a:lnTo>
                <a:lnTo>
                  <a:pt x="16882" y="9455"/>
                </a:lnTo>
                <a:lnTo>
                  <a:pt x="18757" y="11066"/>
                </a:lnTo>
                <a:lnTo>
                  <a:pt x="20959" y="13093"/>
                </a:lnTo>
                <a:lnTo>
                  <a:pt x="23381" y="14444"/>
                </a:lnTo>
                <a:lnTo>
                  <a:pt x="25947" y="15344"/>
                </a:lnTo>
                <a:lnTo>
                  <a:pt x="28610" y="15945"/>
                </a:lnTo>
                <a:lnTo>
                  <a:pt x="31338" y="16345"/>
                </a:lnTo>
                <a:lnTo>
                  <a:pt x="36909" y="16789"/>
                </a:lnTo>
                <a:lnTo>
                  <a:pt x="42561" y="16987"/>
                </a:lnTo>
                <a:lnTo>
                  <a:pt x="45401" y="17040"/>
                </a:lnTo>
                <a:lnTo>
                  <a:pt x="48247" y="16122"/>
                </a:lnTo>
                <a:lnTo>
                  <a:pt x="51097" y="14558"/>
                </a:lnTo>
                <a:lnTo>
                  <a:pt x="53950" y="12563"/>
                </a:lnTo>
                <a:lnTo>
                  <a:pt x="56804" y="11233"/>
                </a:lnTo>
                <a:lnTo>
                  <a:pt x="59659" y="10346"/>
                </a:lnTo>
                <a:lnTo>
                  <a:pt x="62515" y="9755"/>
                </a:lnTo>
                <a:lnTo>
                  <a:pt x="65372" y="9361"/>
                </a:lnTo>
                <a:lnTo>
                  <a:pt x="71085" y="8923"/>
                </a:lnTo>
                <a:lnTo>
                  <a:pt x="79340" y="8729"/>
                </a:lnTo>
                <a:lnTo>
                  <a:pt x="95610" y="8603"/>
                </a:lnTo>
                <a:lnTo>
                  <a:pt x="99818" y="7641"/>
                </a:lnTo>
                <a:lnTo>
                  <a:pt x="104528" y="6047"/>
                </a:lnTo>
                <a:lnTo>
                  <a:pt x="109573" y="4031"/>
                </a:lnTo>
                <a:lnTo>
                  <a:pt x="113888" y="2687"/>
                </a:lnTo>
                <a:lnTo>
                  <a:pt x="117718" y="1792"/>
                </a:lnTo>
                <a:lnTo>
                  <a:pt x="121223" y="1195"/>
                </a:lnTo>
                <a:lnTo>
                  <a:pt x="124513" y="796"/>
                </a:lnTo>
                <a:lnTo>
                  <a:pt x="130708" y="354"/>
                </a:lnTo>
                <a:lnTo>
                  <a:pt x="139177" y="158"/>
                </a:lnTo>
                <a:lnTo>
                  <a:pt x="207012" y="1"/>
                </a:lnTo>
                <a:lnTo>
                  <a:pt x="210281" y="953"/>
                </a:lnTo>
                <a:lnTo>
                  <a:pt x="213412" y="2541"/>
                </a:lnTo>
                <a:lnTo>
                  <a:pt x="216452" y="4551"/>
                </a:lnTo>
                <a:lnTo>
                  <a:pt x="219431" y="5892"/>
                </a:lnTo>
                <a:lnTo>
                  <a:pt x="222370" y="6785"/>
                </a:lnTo>
                <a:lnTo>
                  <a:pt x="225281" y="7381"/>
                </a:lnTo>
                <a:lnTo>
                  <a:pt x="227222" y="8730"/>
                </a:lnTo>
                <a:lnTo>
                  <a:pt x="228517" y="10583"/>
                </a:lnTo>
                <a:lnTo>
                  <a:pt x="231104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919"/>
          <p:cNvSpPr/>
          <p:nvPr/>
        </p:nvSpPr>
        <p:spPr>
          <a:xfrm>
            <a:off x="5060632" y="6283642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043" y="2540"/>
                </a:lnTo>
                <a:lnTo>
                  <a:pt x="8219" y="4551"/>
                </a:lnTo>
                <a:lnTo>
                  <a:pt x="9290" y="5891"/>
                </a:lnTo>
                <a:lnTo>
                  <a:pt x="10956" y="6785"/>
                </a:lnTo>
                <a:lnTo>
                  <a:pt x="13019" y="7381"/>
                </a:lnTo>
                <a:lnTo>
                  <a:pt x="17851" y="8043"/>
                </a:lnTo>
                <a:lnTo>
                  <a:pt x="23173" y="8337"/>
                </a:lnTo>
                <a:lnTo>
                  <a:pt x="28715" y="8468"/>
                </a:lnTo>
                <a:lnTo>
                  <a:pt x="54646" y="8571"/>
                </a:lnTo>
                <a:lnTo>
                  <a:pt x="57386" y="9525"/>
                </a:lnTo>
                <a:lnTo>
                  <a:pt x="60165" y="11112"/>
                </a:lnTo>
                <a:lnTo>
                  <a:pt x="62970" y="13124"/>
                </a:lnTo>
                <a:lnTo>
                  <a:pt x="66745" y="14464"/>
                </a:lnTo>
                <a:lnTo>
                  <a:pt x="71167" y="15358"/>
                </a:lnTo>
                <a:lnTo>
                  <a:pt x="76020" y="15954"/>
                </a:lnTo>
                <a:lnTo>
                  <a:pt x="80207" y="16351"/>
                </a:lnTo>
                <a:lnTo>
                  <a:pt x="83952" y="16616"/>
                </a:lnTo>
                <a:lnTo>
                  <a:pt x="87400" y="16792"/>
                </a:lnTo>
                <a:lnTo>
                  <a:pt x="93772" y="16988"/>
                </a:lnTo>
                <a:lnTo>
                  <a:pt x="105624" y="17114"/>
                </a:lnTo>
                <a:lnTo>
                  <a:pt x="108516" y="18077"/>
                </a:lnTo>
                <a:lnTo>
                  <a:pt x="111396" y="19671"/>
                </a:lnTo>
                <a:lnTo>
                  <a:pt x="114269" y="21687"/>
                </a:lnTo>
                <a:lnTo>
                  <a:pt x="118089" y="23030"/>
                </a:lnTo>
                <a:lnTo>
                  <a:pt x="122542" y="23926"/>
                </a:lnTo>
                <a:lnTo>
                  <a:pt x="127414" y="24523"/>
                </a:lnTo>
                <a:lnTo>
                  <a:pt x="131615" y="24921"/>
                </a:lnTo>
                <a:lnTo>
                  <a:pt x="135369" y="25187"/>
                </a:lnTo>
                <a:lnTo>
                  <a:pt x="138823" y="25364"/>
                </a:lnTo>
                <a:lnTo>
                  <a:pt x="145202" y="25561"/>
                </a:lnTo>
                <a:lnTo>
                  <a:pt x="159950" y="25697"/>
                </a:lnTo>
                <a:lnTo>
                  <a:pt x="188595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920"/>
          <p:cNvSpPr/>
          <p:nvPr/>
        </p:nvSpPr>
        <p:spPr>
          <a:xfrm>
            <a:off x="5694997" y="6069329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0"/>
                </a:moveTo>
                <a:lnTo>
                  <a:pt x="135536" y="0"/>
                </a:lnTo>
                <a:lnTo>
                  <a:pt x="140840" y="953"/>
                </a:lnTo>
                <a:lnTo>
                  <a:pt x="146281" y="2541"/>
                </a:lnTo>
                <a:lnTo>
                  <a:pt x="151813" y="4552"/>
                </a:lnTo>
                <a:lnTo>
                  <a:pt x="156453" y="5892"/>
                </a:lnTo>
                <a:lnTo>
                  <a:pt x="160500" y="6786"/>
                </a:lnTo>
                <a:lnTo>
                  <a:pt x="164150" y="7382"/>
                </a:lnTo>
                <a:lnTo>
                  <a:pt x="168488" y="7779"/>
                </a:lnTo>
                <a:lnTo>
                  <a:pt x="173285" y="8044"/>
                </a:lnTo>
                <a:lnTo>
                  <a:pt x="182743" y="8338"/>
                </a:lnTo>
                <a:lnTo>
                  <a:pt x="190122" y="8469"/>
                </a:lnTo>
                <a:lnTo>
                  <a:pt x="193423" y="9456"/>
                </a:lnTo>
                <a:lnTo>
                  <a:pt x="196576" y="11067"/>
                </a:lnTo>
                <a:lnTo>
                  <a:pt x="199631" y="13093"/>
                </a:lnTo>
                <a:lnTo>
                  <a:pt x="203572" y="15396"/>
                </a:lnTo>
                <a:lnTo>
                  <a:pt x="208105" y="17884"/>
                </a:lnTo>
                <a:lnTo>
                  <a:pt x="222885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921"/>
          <p:cNvSpPr/>
          <p:nvPr/>
        </p:nvSpPr>
        <p:spPr>
          <a:xfrm>
            <a:off x="6029328" y="5966460"/>
            <a:ext cx="154268" cy="257176"/>
          </a:xfrm>
          <a:custGeom>
            <a:avLst/>
            <a:gdLst/>
            <a:ahLst/>
            <a:cxnLst/>
            <a:rect l="0" t="0" r="0" b="0"/>
            <a:pathLst>
              <a:path w="154268" h="257176">
                <a:moveTo>
                  <a:pt x="42859" y="0"/>
                </a:moveTo>
                <a:lnTo>
                  <a:pt x="47798" y="0"/>
                </a:lnTo>
                <a:lnTo>
                  <a:pt x="45689" y="0"/>
                </a:lnTo>
                <a:lnTo>
                  <a:pt x="44746" y="952"/>
                </a:lnTo>
                <a:lnTo>
                  <a:pt x="44117" y="2540"/>
                </a:lnTo>
                <a:lnTo>
                  <a:pt x="43025" y="8730"/>
                </a:lnTo>
                <a:lnTo>
                  <a:pt x="42908" y="15181"/>
                </a:lnTo>
                <a:lnTo>
                  <a:pt x="42881" y="20400"/>
                </a:lnTo>
                <a:lnTo>
                  <a:pt x="40329" y="28434"/>
                </a:lnTo>
                <a:lnTo>
                  <a:pt x="38315" y="33243"/>
                </a:lnTo>
                <a:lnTo>
                  <a:pt x="33537" y="41127"/>
                </a:lnTo>
                <a:lnTo>
                  <a:pt x="30929" y="44563"/>
                </a:lnTo>
                <a:lnTo>
                  <a:pt x="29191" y="48758"/>
                </a:lnTo>
                <a:lnTo>
                  <a:pt x="28032" y="53460"/>
                </a:lnTo>
                <a:lnTo>
                  <a:pt x="27260" y="58500"/>
                </a:lnTo>
                <a:lnTo>
                  <a:pt x="25792" y="63765"/>
                </a:lnTo>
                <a:lnTo>
                  <a:pt x="23861" y="69180"/>
                </a:lnTo>
                <a:lnTo>
                  <a:pt x="21621" y="74695"/>
                </a:lnTo>
                <a:lnTo>
                  <a:pt x="19176" y="80276"/>
                </a:lnTo>
                <a:lnTo>
                  <a:pt x="13919" y="91558"/>
                </a:lnTo>
                <a:lnTo>
                  <a:pt x="12135" y="97234"/>
                </a:lnTo>
                <a:lnTo>
                  <a:pt x="10947" y="102923"/>
                </a:lnTo>
                <a:lnTo>
                  <a:pt x="10154" y="108620"/>
                </a:lnTo>
                <a:lnTo>
                  <a:pt x="8673" y="114323"/>
                </a:lnTo>
                <a:lnTo>
                  <a:pt x="6734" y="120030"/>
                </a:lnTo>
                <a:lnTo>
                  <a:pt x="4488" y="125740"/>
                </a:lnTo>
                <a:lnTo>
                  <a:pt x="2991" y="131452"/>
                </a:lnTo>
                <a:lnTo>
                  <a:pt x="1993" y="137164"/>
                </a:lnTo>
                <a:lnTo>
                  <a:pt x="1327" y="142878"/>
                </a:lnTo>
                <a:lnTo>
                  <a:pt x="884" y="148591"/>
                </a:lnTo>
                <a:lnTo>
                  <a:pt x="588" y="154306"/>
                </a:lnTo>
                <a:lnTo>
                  <a:pt x="260" y="165735"/>
                </a:lnTo>
                <a:lnTo>
                  <a:pt x="7" y="199523"/>
                </a:lnTo>
                <a:lnTo>
                  <a:pt x="0" y="208449"/>
                </a:lnTo>
                <a:lnTo>
                  <a:pt x="951" y="211356"/>
                </a:lnTo>
                <a:lnTo>
                  <a:pt x="4548" y="217126"/>
                </a:lnTo>
                <a:lnTo>
                  <a:pt x="8727" y="222700"/>
                </a:lnTo>
                <a:lnTo>
                  <a:pt x="12767" y="226930"/>
                </a:lnTo>
                <a:lnTo>
                  <a:pt x="16130" y="228439"/>
                </a:lnTo>
                <a:lnTo>
                  <a:pt x="20277" y="229445"/>
                </a:lnTo>
                <a:lnTo>
                  <a:pt x="24947" y="230116"/>
                </a:lnTo>
                <a:lnTo>
                  <a:pt x="29013" y="230563"/>
                </a:lnTo>
                <a:lnTo>
                  <a:pt x="32676" y="230861"/>
                </a:lnTo>
                <a:lnTo>
                  <a:pt x="36070" y="231059"/>
                </a:lnTo>
                <a:lnTo>
                  <a:pt x="42382" y="231281"/>
                </a:lnTo>
                <a:lnTo>
                  <a:pt x="53830" y="231405"/>
                </a:lnTo>
                <a:lnTo>
                  <a:pt x="70215" y="231447"/>
                </a:lnTo>
                <a:lnTo>
                  <a:pt x="73478" y="230498"/>
                </a:lnTo>
                <a:lnTo>
                  <a:pt x="76607" y="228913"/>
                </a:lnTo>
                <a:lnTo>
                  <a:pt x="79645" y="226903"/>
                </a:lnTo>
                <a:lnTo>
                  <a:pt x="82624" y="225563"/>
                </a:lnTo>
                <a:lnTo>
                  <a:pt x="85561" y="224671"/>
                </a:lnTo>
                <a:lnTo>
                  <a:pt x="88472" y="224076"/>
                </a:lnTo>
                <a:lnTo>
                  <a:pt x="92318" y="222726"/>
                </a:lnTo>
                <a:lnTo>
                  <a:pt x="96787" y="220874"/>
                </a:lnTo>
                <a:lnTo>
                  <a:pt x="101671" y="218687"/>
                </a:lnTo>
                <a:lnTo>
                  <a:pt x="105879" y="216276"/>
                </a:lnTo>
                <a:lnTo>
                  <a:pt x="109637" y="213717"/>
                </a:lnTo>
                <a:lnTo>
                  <a:pt x="113095" y="211058"/>
                </a:lnTo>
                <a:lnTo>
                  <a:pt x="116354" y="208332"/>
                </a:lnTo>
                <a:lnTo>
                  <a:pt x="119478" y="205563"/>
                </a:lnTo>
                <a:lnTo>
                  <a:pt x="122513" y="202764"/>
                </a:lnTo>
                <a:lnTo>
                  <a:pt x="125490" y="198994"/>
                </a:lnTo>
                <a:lnTo>
                  <a:pt x="128426" y="194575"/>
                </a:lnTo>
                <a:lnTo>
                  <a:pt x="131336" y="189724"/>
                </a:lnTo>
                <a:lnTo>
                  <a:pt x="134229" y="185537"/>
                </a:lnTo>
                <a:lnTo>
                  <a:pt x="137110" y="181794"/>
                </a:lnTo>
                <a:lnTo>
                  <a:pt x="139983" y="178346"/>
                </a:lnTo>
                <a:lnTo>
                  <a:pt x="143175" y="171975"/>
                </a:lnTo>
                <a:lnTo>
                  <a:pt x="144026" y="168942"/>
                </a:lnTo>
                <a:lnTo>
                  <a:pt x="147513" y="163033"/>
                </a:lnTo>
                <a:lnTo>
                  <a:pt x="152960" y="156029"/>
                </a:lnTo>
                <a:lnTo>
                  <a:pt x="153706" y="152531"/>
                </a:lnTo>
                <a:lnTo>
                  <a:pt x="154267" y="146130"/>
                </a:lnTo>
                <a:lnTo>
                  <a:pt x="149740" y="141299"/>
                </a:lnTo>
                <a:lnTo>
                  <a:pt x="148403" y="140872"/>
                </a:lnTo>
                <a:lnTo>
                  <a:pt x="147512" y="141540"/>
                </a:lnTo>
                <a:lnTo>
                  <a:pt x="146918" y="142937"/>
                </a:lnTo>
                <a:lnTo>
                  <a:pt x="145569" y="143869"/>
                </a:lnTo>
                <a:lnTo>
                  <a:pt x="141530" y="144904"/>
                </a:lnTo>
                <a:lnTo>
                  <a:pt x="139120" y="145180"/>
                </a:lnTo>
                <a:lnTo>
                  <a:pt x="136561" y="145364"/>
                </a:lnTo>
                <a:lnTo>
                  <a:pt x="133902" y="145487"/>
                </a:lnTo>
                <a:lnTo>
                  <a:pt x="132130" y="146521"/>
                </a:lnTo>
                <a:lnTo>
                  <a:pt x="130947" y="148163"/>
                </a:lnTo>
                <a:lnTo>
                  <a:pt x="130160" y="150210"/>
                </a:lnTo>
                <a:lnTo>
                  <a:pt x="126744" y="155025"/>
                </a:lnTo>
                <a:lnTo>
                  <a:pt x="122051" y="160340"/>
                </a:lnTo>
                <a:lnTo>
                  <a:pt x="116791" y="165877"/>
                </a:lnTo>
                <a:lnTo>
                  <a:pt x="91427" y="191456"/>
                </a:lnTo>
                <a:lnTo>
                  <a:pt x="89525" y="194312"/>
                </a:lnTo>
                <a:lnTo>
                  <a:pt x="87412" y="200026"/>
                </a:lnTo>
                <a:lnTo>
                  <a:pt x="85896" y="203836"/>
                </a:lnTo>
                <a:lnTo>
                  <a:pt x="83933" y="208280"/>
                </a:lnTo>
                <a:lnTo>
                  <a:pt x="81672" y="213148"/>
                </a:lnTo>
                <a:lnTo>
                  <a:pt x="79159" y="221097"/>
                </a:lnTo>
                <a:lnTo>
                  <a:pt x="78489" y="224550"/>
                </a:lnTo>
                <a:lnTo>
                  <a:pt x="75205" y="230927"/>
                </a:lnTo>
                <a:lnTo>
                  <a:pt x="72995" y="233961"/>
                </a:lnTo>
                <a:lnTo>
                  <a:pt x="70541" y="239873"/>
                </a:lnTo>
                <a:lnTo>
                  <a:pt x="69886" y="242783"/>
                </a:lnTo>
                <a:lnTo>
                  <a:pt x="70402" y="244722"/>
                </a:lnTo>
                <a:lnTo>
                  <a:pt x="71699" y="246016"/>
                </a:lnTo>
                <a:lnTo>
                  <a:pt x="73516" y="246878"/>
                </a:lnTo>
                <a:lnTo>
                  <a:pt x="74726" y="248406"/>
                </a:lnTo>
                <a:lnTo>
                  <a:pt x="75534" y="250376"/>
                </a:lnTo>
                <a:lnTo>
                  <a:pt x="77149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922"/>
          <p:cNvSpPr/>
          <p:nvPr/>
        </p:nvSpPr>
        <p:spPr>
          <a:xfrm>
            <a:off x="6329362" y="5966460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25717"/>
                </a:moveTo>
                <a:lnTo>
                  <a:pt x="0" y="18336"/>
                </a:lnTo>
                <a:lnTo>
                  <a:pt x="953" y="17939"/>
                </a:lnTo>
                <a:lnTo>
                  <a:pt x="6844" y="17380"/>
                </a:lnTo>
                <a:lnTo>
                  <a:pt x="11931" y="17249"/>
                </a:lnTo>
                <a:lnTo>
                  <a:pt x="37161" y="17147"/>
                </a:lnTo>
                <a:lnTo>
                  <a:pt x="40013" y="16194"/>
                </a:lnTo>
                <a:lnTo>
                  <a:pt x="42868" y="14606"/>
                </a:lnTo>
                <a:lnTo>
                  <a:pt x="45724" y="12595"/>
                </a:lnTo>
                <a:lnTo>
                  <a:pt x="49533" y="11254"/>
                </a:lnTo>
                <a:lnTo>
                  <a:pt x="53977" y="10360"/>
                </a:lnTo>
                <a:lnTo>
                  <a:pt x="58844" y="9764"/>
                </a:lnTo>
                <a:lnTo>
                  <a:pt x="63995" y="9367"/>
                </a:lnTo>
                <a:lnTo>
                  <a:pt x="69333" y="9102"/>
                </a:lnTo>
                <a:lnTo>
                  <a:pt x="80345" y="8808"/>
                </a:lnTo>
                <a:lnTo>
                  <a:pt x="91589" y="8677"/>
                </a:lnTo>
                <a:lnTo>
                  <a:pt x="96302" y="7690"/>
                </a:lnTo>
                <a:lnTo>
                  <a:pt x="100396" y="6079"/>
                </a:lnTo>
                <a:lnTo>
                  <a:pt x="104078" y="4053"/>
                </a:lnTo>
                <a:lnTo>
                  <a:pt x="108438" y="2702"/>
                </a:lnTo>
                <a:lnTo>
                  <a:pt x="113250" y="1801"/>
                </a:lnTo>
                <a:lnTo>
                  <a:pt x="118362" y="1200"/>
                </a:lnTo>
                <a:lnTo>
                  <a:pt x="123675" y="800"/>
                </a:lnTo>
                <a:lnTo>
                  <a:pt x="129123" y="533"/>
                </a:lnTo>
                <a:lnTo>
                  <a:pt x="143351" y="158"/>
                </a:lnTo>
                <a:lnTo>
                  <a:pt x="182486" y="2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923"/>
          <p:cNvSpPr/>
          <p:nvPr/>
        </p:nvSpPr>
        <p:spPr>
          <a:xfrm>
            <a:off x="6440804" y="5923597"/>
            <a:ext cx="17147" cy="171451"/>
          </a:xfrm>
          <a:custGeom>
            <a:avLst/>
            <a:gdLst/>
            <a:ahLst/>
            <a:cxnLst/>
            <a:rect l="0" t="0" r="0" b="0"/>
            <a:pathLst>
              <a:path w="17147" h="171451">
                <a:moveTo>
                  <a:pt x="17146" y="0"/>
                </a:moveTo>
                <a:lnTo>
                  <a:pt x="8678" y="0"/>
                </a:lnTo>
                <a:lnTo>
                  <a:pt x="8604" y="4551"/>
                </a:lnTo>
                <a:lnTo>
                  <a:pt x="7641" y="6844"/>
                </a:lnTo>
                <a:lnTo>
                  <a:pt x="6047" y="9325"/>
                </a:lnTo>
                <a:lnTo>
                  <a:pt x="4032" y="11932"/>
                </a:lnTo>
                <a:lnTo>
                  <a:pt x="2688" y="14622"/>
                </a:lnTo>
                <a:lnTo>
                  <a:pt x="1792" y="17368"/>
                </a:lnTo>
                <a:lnTo>
                  <a:pt x="1195" y="20152"/>
                </a:lnTo>
                <a:lnTo>
                  <a:pt x="797" y="22959"/>
                </a:lnTo>
                <a:lnTo>
                  <a:pt x="531" y="25784"/>
                </a:lnTo>
                <a:lnTo>
                  <a:pt x="354" y="28619"/>
                </a:lnTo>
                <a:lnTo>
                  <a:pt x="158" y="36850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924"/>
          <p:cNvSpPr/>
          <p:nvPr/>
        </p:nvSpPr>
        <p:spPr>
          <a:xfrm>
            <a:off x="6329362" y="6137910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33492" y="8572"/>
                </a:lnTo>
                <a:lnTo>
                  <a:pt x="37568" y="7620"/>
                </a:lnTo>
                <a:lnTo>
                  <a:pt x="41238" y="6032"/>
                </a:lnTo>
                <a:lnTo>
                  <a:pt x="44637" y="4022"/>
                </a:lnTo>
                <a:lnTo>
                  <a:pt x="48808" y="2681"/>
                </a:lnTo>
                <a:lnTo>
                  <a:pt x="53494" y="1787"/>
                </a:lnTo>
                <a:lnTo>
                  <a:pt x="58523" y="1191"/>
                </a:lnTo>
                <a:lnTo>
                  <a:pt x="62828" y="794"/>
                </a:lnTo>
                <a:lnTo>
                  <a:pt x="66650" y="529"/>
                </a:lnTo>
                <a:lnTo>
                  <a:pt x="70151" y="353"/>
                </a:lnTo>
                <a:lnTo>
                  <a:pt x="79121" y="15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925"/>
          <p:cNvSpPr/>
          <p:nvPr/>
        </p:nvSpPr>
        <p:spPr>
          <a:xfrm>
            <a:off x="6715125" y="5795011"/>
            <a:ext cx="522923" cy="342899"/>
          </a:xfrm>
          <a:custGeom>
            <a:avLst/>
            <a:gdLst/>
            <a:ahLst/>
            <a:cxnLst/>
            <a:rect l="0" t="0" r="0" b="0"/>
            <a:pathLst>
              <a:path w="522923" h="342899">
                <a:moveTo>
                  <a:pt x="0" y="248601"/>
                </a:moveTo>
                <a:lnTo>
                  <a:pt x="0" y="253152"/>
                </a:lnTo>
                <a:lnTo>
                  <a:pt x="952" y="255445"/>
                </a:lnTo>
                <a:lnTo>
                  <a:pt x="5891" y="263223"/>
                </a:lnTo>
                <a:lnTo>
                  <a:pt x="8730" y="271560"/>
                </a:lnTo>
                <a:lnTo>
                  <a:pt x="14228" y="280063"/>
                </a:lnTo>
                <a:lnTo>
                  <a:pt x="17233" y="288615"/>
                </a:lnTo>
                <a:lnTo>
                  <a:pt x="22780" y="297181"/>
                </a:lnTo>
                <a:lnTo>
                  <a:pt x="25799" y="306704"/>
                </a:lnTo>
                <a:lnTo>
                  <a:pt x="29881" y="316017"/>
                </a:lnTo>
                <a:lnTo>
                  <a:pt x="32304" y="319263"/>
                </a:lnTo>
                <a:lnTo>
                  <a:pt x="34870" y="321426"/>
                </a:lnTo>
                <a:lnTo>
                  <a:pt x="37534" y="322869"/>
                </a:lnTo>
                <a:lnTo>
                  <a:pt x="39310" y="324783"/>
                </a:lnTo>
                <a:lnTo>
                  <a:pt x="40495" y="327011"/>
                </a:lnTo>
                <a:lnTo>
                  <a:pt x="41284" y="329450"/>
                </a:lnTo>
                <a:lnTo>
                  <a:pt x="44701" y="334699"/>
                </a:lnTo>
                <a:lnTo>
                  <a:pt x="51318" y="342756"/>
                </a:lnTo>
                <a:lnTo>
                  <a:pt x="59902" y="342898"/>
                </a:lnTo>
                <a:lnTo>
                  <a:pt x="64527" y="338347"/>
                </a:lnTo>
                <a:lnTo>
                  <a:pt x="65878" y="336055"/>
                </a:lnTo>
                <a:lnTo>
                  <a:pt x="67378" y="330967"/>
                </a:lnTo>
                <a:lnTo>
                  <a:pt x="68224" y="322748"/>
                </a:lnTo>
                <a:lnTo>
                  <a:pt x="70962" y="314575"/>
                </a:lnTo>
                <a:lnTo>
                  <a:pt x="74401" y="304593"/>
                </a:lnTo>
                <a:lnTo>
                  <a:pt x="75318" y="299264"/>
                </a:lnTo>
                <a:lnTo>
                  <a:pt x="75929" y="293807"/>
                </a:lnTo>
                <a:lnTo>
                  <a:pt x="76337" y="287311"/>
                </a:lnTo>
                <a:lnTo>
                  <a:pt x="76790" y="272473"/>
                </a:lnTo>
                <a:lnTo>
                  <a:pt x="77863" y="264516"/>
                </a:lnTo>
                <a:lnTo>
                  <a:pt x="79531" y="256353"/>
                </a:lnTo>
                <a:lnTo>
                  <a:pt x="81596" y="248055"/>
                </a:lnTo>
                <a:lnTo>
                  <a:pt x="82972" y="240617"/>
                </a:lnTo>
                <a:lnTo>
                  <a:pt x="83890" y="233753"/>
                </a:lnTo>
                <a:lnTo>
                  <a:pt x="84501" y="227272"/>
                </a:lnTo>
                <a:lnTo>
                  <a:pt x="84909" y="220095"/>
                </a:lnTo>
                <a:lnTo>
                  <a:pt x="85362" y="204499"/>
                </a:lnTo>
                <a:lnTo>
                  <a:pt x="85618" y="184205"/>
                </a:lnTo>
                <a:lnTo>
                  <a:pt x="86606" y="177095"/>
                </a:lnTo>
                <a:lnTo>
                  <a:pt x="88217" y="169498"/>
                </a:lnTo>
                <a:lnTo>
                  <a:pt x="90244" y="161576"/>
                </a:lnTo>
                <a:lnTo>
                  <a:pt x="91595" y="154389"/>
                </a:lnTo>
                <a:lnTo>
                  <a:pt x="92495" y="147693"/>
                </a:lnTo>
                <a:lnTo>
                  <a:pt x="93096" y="141325"/>
                </a:lnTo>
                <a:lnTo>
                  <a:pt x="93764" y="131708"/>
                </a:lnTo>
                <a:lnTo>
                  <a:pt x="93941" y="127810"/>
                </a:lnTo>
                <a:lnTo>
                  <a:pt x="96679" y="118398"/>
                </a:lnTo>
                <a:lnTo>
                  <a:pt x="100118" y="108819"/>
                </a:lnTo>
                <a:lnTo>
                  <a:pt x="101647" y="101386"/>
                </a:lnTo>
                <a:lnTo>
                  <a:pt x="104866" y="92367"/>
                </a:lnTo>
                <a:lnTo>
                  <a:pt x="110143" y="80157"/>
                </a:lnTo>
                <a:lnTo>
                  <a:pt x="118709" y="70034"/>
                </a:lnTo>
                <a:lnTo>
                  <a:pt x="124179" y="64459"/>
                </a:lnTo>
                <a:lnTo>
                  <a:pt x="126601" y="62975"/>
                </a:lnTo>
                <a:lnTo>
                  <a:pt x="134560" y="59933"/>
                </a:lnTo>
                <a:lnTo>
                  <a:pt x="142951" y="54376"/>
                </a:lnTo>
                <a:lnTo>
                  <a:pt x="156860" y="49475"/>
                </a:lnTo>
                <a:lnTo>
                  <a:pt x="161723" y="47270"/>
                </a:lnTo>
                <a:lnTo>
                  <a:pt x="172207" y="44820"/>
                </a:lnTo>
                <a:lnTo>
                  <a:pt x="183216" y="43732"/>
                </a:lnTo>
                <a:lnTo>
                  <a:pt x="194459" y="43248"/>
                </a:lnTo>
                <a:lnTo>
                  <a:pt x="205806" y="40493"/>
                </a:lnTo>
                <a:lnTo>
                  <a:pt x="217199" y="36094"/>
                </a:lnTo>
                <a:lnTo>
                  <a:pt x="228613" y="30964"/>
                </a:lnTo>
                <a:lnTo>
                  <a:pt x="240035" y="28049"/>
                </a:lnTo>
                <a:lnTo>
                  <a:pt x="252415" y="25800"/>
                </a:lnTo>
                <a:lnTo>
                  <a:pt x="267442" y="21626"/>
                </a:lnTo>
                <a:lnTo>
                  <a:pt x="281105" y="19136"/>
                </a:lnTo>
                <a:lnTo>
                  <a:pt x="294481" y="17077"/>
                </a:lnTo>
                <a:lnTo>
                  <a:pt x="309950" y="12987"/>
                </a:lnTo>
                <a:lnTo>
                  <a:pt x="326350" y="7994"/>
                </a:lnTo>
                <a:lnTo>
                  <a:pt x="334725" y="5329"/>
                </a:lnTo>
                <a:lnTo>
                  <a:pt x="343165" y="3552"/>
                </a:lnTo>
                <a:lnTo>
                  <a:pt x="351649" y="2368"/>
                </a:lnTo>
                <a:lnTo>
                  <a:pt x="367743" y="1051"/>
                </a:lnTo>
                <a:lnTo>
                  <a:pt x="381247" y="467"/>
                </a:lnTo>
                <a:lnTo>
                  <a:pt x="399558" y="137"/>
                </a:lnTo>
                <a:lnTo>
                  <a:pt x="477094" y="0"/>
                </a:lnTo>
                <a:lnTo>
                  <a:pt x="481893" y="952"/>
                </a:lnTo>
                <a:lnTo>
                  <a:pt x="496438" y="6784"/>
                </a:lnTo>
                <a:lnTo>
                  <a:pt x="512612" y="8466"/>
                </a:lnTo>
                <a:lnTo>
                  <a:pt x="522922" y="85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926"/>
          <p:cNvSpPr/>
          <p:nvPr/>
        </p:nvSpPr>
        <p:spPr>
          <a:xfrm>
            <a:off x="6938009" y="5923631"/>
            <a:ext cx="154166" cy="188562"/>
          </a:xfrm>
          <a:custGeom>
            <a:avLst/>
            <a:gdLst/>
            <a:ahLst/>
            <a:cxnLst/>
            <a:rect l="0" t="0" r="0" b="0"/>
            <a:pathLst>
              <a:path w="154166" h="188562">
                <a:moveTo>
                  <a:pt x="0" y="42829"/>
                </a:moveTo>
                <a:lnTo>
                  <a:pt x="7381" y="35447"/>
                </a:lnTo>
                <a:lnTo>
                  <a:pt x="10583" y="34785"/>
                </a:lnTo>
                <a:lnTo>
                  <a:pt x="12772" y="34609"/>
                </a:lnTo>
                <a:lnTo>
                  <a:pt x="15182" y="33539"/>
                </a:lnTo>
                <a:lnTo>
                  <a:pt x="17741" y="31873"/>
                </a:lnTo>
                <a:lnTo>
                  <a:pt x="20401" y="29810"/>
                </a:lnTo>
                <a:lnTo>
                  <a:pt x="24078" y="27482"/>
                </a:lnTo>
                <a:lnTo>
                  <a:pt x="28434" y="24978"/>
                </a:lnTo>
                <a:lnTo>
                  <a:pt x="33245" y="22356"/>
                </a:lnTo>
                <a:lnTo>
                  <a:pt x="37403" y="20607"/>
                </a:lnTo>
                <a:lnTo>
                  <a:pt x="41128" y="19442"/>
                </a:lnTo>
                <a:lnTo>
                  <a:pt x="44564" y="18665"/>
                </a:lnTo>
                <a:lnTo>
                  <a:pt x="47807" y="17195"/>
                </a:lnTo>
                <a:lnTo>
                  <a:pt x="50922" y="15262"/>
                </a:lnTo>
                <a:lnTo>
                  <a:pt x="53950" y="13021"/>
                </a:lnTo>
                <a:lnTo>
                  <a:pt x="57874" y="11527"/>
                </a:lnTo>
                <a:lnTo>
                  <a:pt x="62396" y="10531"/>
                </a:lnTo>
                <a:lnTo>
                  <a:pt x="67315" y="9866"/>
                </a:lnTo>
                <a:lnTo>
                  <a:pt x="71546" y="8472"/>
                </a:lnTo>
                <a:lnTo>
                  <a:pt x="75321" y="6589"/>
                </a:lnTo>
                <a:lnTo>
                  <a:pt x="78789" y="4381"/>
                </a:lnTo>
                <a:lnTo>
                  <a:pt x="82053" y="2910"/>
                </a:lnTo>
                <a:lnTo>
                  <a:pt x="85183" y="1929"/>
                </a:lnTo>
                <a:lnTo>
                  <a:pt x="88221" y="1274"/>
                </a:lnTo>
                <a:lnTo>
                  <a:pt x="91199" y="838"/>
                </a:lnTo>
                <a:lnTo>
                  <a:pt x="94137" y="548"/>
                </a:lnTo>
                <a:lnTo>
                  <a:pt x="97048" y="354"/>
                </a:lnTo>
                <a:lnTo>
                  <a:pt x="99942" y="225"/>
                </a:lnTo>
                <a:lnTo>
                  <a:pt x="109740" y="0"/>
                </a:lnTo>
                <a:lnTo>
                  <a:pt x="113226" y="2522"/>
                </a:lnTo>
                <a:lnTo>
                  <a:pt x="118674" y="7350"/>
                </a:lnTo>
                <a:lnTo>
                  <a:pt x="119121" y="8699"/>
                </a:lnTo>
                <a:lnTo>
                  <a:pt x="119618" y="12738"/>
                </a:lnTo>
                <a:lnTo>
                  <a:pt x="119840" y="17707"/>
                </a:lnTo>
                <a:lnTo>
                  <a:pt x="119898" y="20366"/>
                </a:lnTo>
                <a:lnTo>
                  <a:pt x="118985" y="23091"/>
                </a:lnTo>
                <a:lnTo>
                  <a:pt x="115430" y="28659"/>
                </a:lnTo>
                <a:lnTo>
                  <a:pt x="110675" y="34308"/>
                </a:lnTo>
                <a:lnTo>
                  <a:pt x="108074" y="37148"/>
                </a:lnTo>
                <a:lnTo>
                  <a:pt x="102643" y="42844"/>
                </a:lnTo>
                <a:lnTo>
                  <a:pt x="74292" y="71404"/>
                </a:lnTo>
                <a:lnTo>
                  <a:pt x="71436" y="73309"/>
                </a:lnTo>
                <a:lnTo>
                  <a:pt x="68579" y="74579"/>
                </a:lnTo>
                <a:lnTo>
                  <a:pt x="65722" y="75426"/>
                </a:lnTo>
                <a:lnTo>
                  <a:pt x="62865" y="76942"/>
                </a:lnTo>
                <a:lnTo>
                  <a:pt x="60008" y="78906"/>
                </a:lnTo>
                <a:lnTo>
                  <a:pt x="57150" y="81168"/>
                </a:lnTo>
                <a:lnTo>
                  <a:pt x="54293" y="82676"/>
                </a:lnTo>
                <a:lnTo>
                  <a:pt x="51435" y="83681"/>
                </a:lnTo>
                <a:lnTo>
                  <a:pt x="48578" y="84351"/>
                </a:lnTo>
                <a:lnTo>
                  <a:pt x="45720" y="84797"/>
                </a:lnTo>
                <a:lnTo>
                  <a:pt x="42863" y="85096"/>
                </a:lnTo>
                <a:lnTo>
                  <a:pt x="34792" y="85657"/>
                </a:lnTo>
                <a:lnTo>
                  <a:pt x="34390" y="79793"/>
                </a:lnTo>
                <a:lnTo>
                  <a:pt x="34296" y="74735"/>
                </a:lnTo>
                <a:lnTo>
                  <a:pt x="34294" y="72672"/>
                </a:lnTo>
                <a:lnTo>
                  <a:pt x="35245" y="71297"/>
                </a:lnTo>
                <a:lnTo>
                  <a:pt x="36832" y="70380"/>
                </a:lnTo>
                <a:lnTo>
                  <a:pt x="38843" y="69769"/>
                </a:lnTo>
                <a:lnTo>
                  <a:pt x="43616" y="66549"/>
                </a:lnTo>
                <a:lnTo>
                  <a:pt x="46222" y="64358"/>
                </a:lnTo>
                <a:lnTo>
                  <a:pt x="48913" y="61943"/>
                </a:lnTo>
                <a:lnTo>
                  <a:pt x="54442" y="56722"/>
                </a:lnTo>
                <a:lnTo>
                  <a:pt x="58202" y="53996"/>
                </a:lnTo>
                <a:lnTo>
                  <a:pt x="62614" y="51226"/>
                </a:lnTo>
                <a:lnTo>
                  <a:pt x="67461" y="48426"/>
                </a:lnTo>
                <a:lnTo>
                  <a:pt x="71644" y="46561"/>
                </a:lnTo>
                <a:lnTo>
                  <a:pt x="75386" y="45317"/>
                </a:lnTo>
                <a:lnTo>
                  <a:pt x="78833" y="44487"/>
                </a:lnTo>
                <a:lnTo>
                  <a:pt x="82083" y="43935"/>
                </a:lnTo>
                <a:lnTo>
                  <a:pt x="85202" y="43566"/>
                </a:lnTo>
                <a:lnTo>
                  <a:pt x="88234" y="43320"/>
                </a:lnTo>
                <a:lnTo>
                  <a:pt x="92160" y="43156"/>
                </a:lnTo>
                <a:lnTo>
                  <a:pt x="105836" y="42926"/>
                </a:lnTo>
                <a:lnTo>
                  <a:pt x="128508" y="42832"/>
                </a:lnTo>
                <a:lnTo>
                  <a:pt x="131392" y="43783"/>
                </a:lnTo>
                <a:lnTo>
                  <a:pt x="133315" y="45370"/>
                </a:lnTo>
                <a:lnTo>
                  <a:pt x="136404" y="49673"/>
                </a:lnTo>
                <a:lnTo>
                  <a:pt x="140951" y="54761"/>
                </a:lnTo>
                <a:lnTo>
                  <a:pt x="143499" y="56498"/>
                </a:lnTo>
                <a:lnTo>
                  <a:pt x="146149" y="57657"/>
                </a:lnTo>
                <a:lnTo>
                  <a:pt x="148867" y="58429"/>
                </a:lnTo>
                <a:lnTo>
                  <a:pt x="150680" y="59896"/>
                </a:lnTo>
                <a:lnTo>
                  <a:pt x="151889" y="61828"/>
                </a:lnTo>
                <a:lnTo>
                  <a:pt x="152694" y="64067"/>
                </a:lnTo>
                <a:lnTo>
                  <a:pt x="153231" y="67465"/>
                </a:lnTo>
                <a:lnTo>
                  <a:pt x="153589" y="71635"/>
                </a:lnTo>
                <a:lnTo>
                  <a:pt x="153987" y="80397"/>
                </a:lnTo>
                <a:lnTo>
                  <a:pt x="154165" y="87466"/>
                </a:lnTo>
                <a:lnTo>
                  <a:pt x="153259" y="90684"/>
                </a:lnTo>
                <a:lnTo>
                  <a:pt x="151703" y="93782"/>
                </a:lnTo>
                <a:lnTo>
                  <a:pt x="149713" y="96800"/>
                </a:lnTo>
                <a:lnTo>
                  <a:pt x="147434" y="99765"/>
                </a:lnTo>
                <a:lnTo>
                  <a:pt x="144962" y="102694"/>
                </a:lnTo>
                <a:lnTo>
                  <a:pt x="142361" y="105598"/>
                </a:lnTo>
                <a:lnTo>
                  <a:pt x="139675" y="109440"/>
                </a:lnTo>
                <a:lnTo>
                  <a:pt x="136932" y="113907"/>
                </a:lnTo>
                <a:lnTo>
                  <a:pt x="134150" y="118789"/>
                </a:lnTo>
                <a:lnTo>
                  <a:pt x="131343" y="122996"/>
                </a:lnTo>
                <a:lnTo>
                  <a:pt x="128520" y="126754"/>
                </a:lnTo>
                <a:lnTo>
                  <a:pt x="125685" y="130211"/>
                </a:lnTo>
                <a:lnTo>
                  <a:pt x="122843" y="133469"/>
                </a:lnTo>
                <a:lnTo>
                  <a:pt x="119995" y="136593"/>
                </a:lnTo>
                <a:lnTo>
                  <a:pt x="117144" y="139628"/>
                </a:lnTo>
                <a:lnTo>
                  <a:pt x="114292" y="143557"/>
                </a:lnTo>
                <a:lnTo>
                  <a:pt x="111437" y="148081"/>
                </a:lnTo>
                <a:lnTo>
                  <a:pt x="108582" y="153002"/>
                </a:lnTo>
                <a:lnTo>
                  <a:pt x="105726" y="157235"/>
                </a:lnTo>
                <a:lnTo>
                  <a:pt x="102869" y="161010"/>
                </a:lnTo>
                <a:lnTo>
                  <a:pt x="100011" y="164478"/>
                </a:lnTo>
                <a:lnTo>
                  <a:pt x="97155" y="167744"/>
                </a:lnTo>
                <a:lnTo>
                  <a:pt x="94298" y="170872"/>
                </a:lnTo>
                <a:lnTo>
                  <a:pt x="91441" y="173911"/>
                </a:lnTo>
                <a:lnTo>
                  <a:pt x="88583" y="175937"/>
                </a:lnTo>
                <a:lnTo>
                  <a:pt x="85725" y="177288"/>
                </a:lnTo>
                <a:lnTo>
                  <a:pt x="82868" y="178188"/>
                </a:lnTo>
                <a:lnTo>
                  <a:pt x="80963" y="179741"/>
                </a:lnTo>
                <a:lnTo>
                  <a:pt x="79693" y="181728"/>
                </a:lnTo>
                <a:lnTo>
                  <a:pt x="78847" y="184006"/>
                </a:lnTo>
                <a:lnTo>
                  <a:pt x="77329" y="185524"/>
                </a:lnTo>
                <a:lnTo>
                  <a:pt x="75366" y="186537"/>
                </a:lnTo>
                <a:lnTo>
                  <a:pt x="70644" y="187661"/>
                </a:lnTo>
                <a:lnTo>
                  <a:pt x="68051" y="187961"/>
                </a:lnTo>
                <a:lnTo>
                  <a:pt x="65370" y="188161"/>
                </a:lnTo>
                <a:lnTo>
                  <a:pt x="62631" y="188294"/>
                </a:lnTo>
                <a:lnTo>
                  <a:pt x="53099" y="188526"/>
                </a:lnTo>
                <a:lnTo>
                  <a:pt x="42863" y="1885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927"/>
          <p:cNvSpPr/>
          <p:nvPr/>
        </p:nvSpPr>
        <p:spPr>
          <a:xfrm>
            <a:off x="7126605" y="5829687"/>
            <a:ext cx="162761" cy="256789"/>
          </a:xfrm>
          <a:custGeom>
            <a:avLst/>
            <a:gdLst/>
            <a:ahLst/>
            <a:cxnLst/>
            <a:rect l="0" t="0" r="0" b="0"/>
            <a:pathLst>
              <a:path w="162761" h="256789">
                <a:moveTo>
                  <a:pt x="0" y="68192"/>
                </a:moveTo>
                <a:lnTo>
                  <a:pt x="0" y="60811"/>
                </a:lnTo>
                <a:lnTo>
                  <a:pt x="4551" y="55422"/>
                </a:lnTo>
                <a:lnTo>
                  <a:pt x="9325" y="50452"/>
                </a:lnTo>
                <a:lnTo>
                  <a:pt x="11931" y="47793"/>
                </a:lnTo>
                <a:lnTo>
                  <a:pt x="13670" y="45068"/>
                </a:lnTo>
                <a:lnTo>
                  <a:pt x="15600" y="39500"/>
                </a:lnTo>
                <a:lnTo>
                  <a:pt x="17067" y="37634"/>
                </a:lnTo>
                <a:lnTo>
                  <a:pt x="18999" y="36390"/>
                </a:lnTo>
                <a:lnTo>
                  <a:pt x="21238" y="35561"/>
                </a:lnTo>
                <a:lnTo>
                  <a:pt x="26266" y="32100"/>
                </a:lnTo>
                <a:lnTo>
                  <a:pt x="28941" y="29844"/>
                </a:lnTo>
                <a:lnTo>
                  <a:pt x="32629" y="27386"/>
                </a:lnTo>
                <a:lnTo>
                  <a:pt x="36992" y="24796"/>
                </a:lnTo>
                <a:lnTo>
                  <a:pt x="41807" y="22117"/>
                </a:lnTo>
                <a:lnTo>
                  <a:pt x="45968" y="20330"/>
                </a:lnTo>
                <a:lnTo>
                  <a:pt x="49695" y="19139"/>
                </a:lnTo>
                <a:lnTo>
                  <a:pt x="53132" y="18345"/>
                </a:lnTo>
                <a:lnTo>
                  <a:pt x="56376" y="16864"/>
                </a:lnTo>
                <a:lnTo>
                  <a:pt x="59492" y="14923"/>
                </a:lnTo>
                <a:lnTo>
                  <a:pt x="62521" y="12678"/>
                </a:lnTo>
                <a:lnTo>
                  <a:pt x="65493" y="11180"/>
                </a:lnTo>
                <a:lnTo>
                  <a:pt x="68427" y="10182"/>
                </a:lnTo>
                <a:lnTo>
                  <a:pt x="71335" y="9516"/>
                </a:lnTo>
                <a:lnTo>
                  <a:pt x="74226" y="8120"/>
                </a:lnTo>
                <a:lnTo>
                  <a:pt x="77107" y="6237"/>
                </a:lnTo>
                <a:lnTo>
                  <a:pt x="79979" y="4029"/>
                </a:lnTo>
                <a:lnTo>
                  <a:pt x="82847" y="2557"/>
                </a:lnTo>
                <a:lnTo>
                  <a:pt x="85711" y="1575"/>
                </a:lnTo>
                <a:lnTo>
                  <a:pt x="88573" y="921"/>
                </a:lnTo>
                <a:lnTo>
                  <a:pt x="91434" y="485"/>
                </a:lnTo>
                <a:lnTo>
                  <a:pt x="94293" y="194"/>
                </a:lnTo>
                <a:lnTo>
                  <a:pt x="97152" y="0"/>
                </a:lnTo>
                <a:lnTo>
                  <a:pt x="99058" y="823"/>
                </a:lnTo>
                <a:lnTo>
                  <a:pt x="100329" y="2325"/>
                </a:lnTo>
                <a:lnTo>
                  <a:pt x="101175" y="4278"/>
                </a:lnTo>
                <a:lnTo>
                  <a:pt x="102693" y="5580"/>
                </a:lnTo>
                <a:lnTo>
                  <a:pt x="104657" y="6449"/>
                </a:lnTo>
                <a:lnTo>
                  <a:pt x="106918" y="7028"/>
                </a:lnTo>
                <a:lnTo>
                  <a:pt x="111971" y="10211"/>
                </a:lnTo>
                <a:lnTo>
                  <a:pt x="114653" y="12393"/>
                </a:lnTo>
                <a:lnTo>
                  <a:pt x="116440" y="14800"/>
                </a:lnTo>
                <a:lnTo>
                  <a:pt x="118426" y="20015"/>
                </a:lnTo>
                <a:lnTo>
                  <a:pt x="119309" y="25508"/>
                </a:lnTo>
                <a:lnTo>
                  <a:pt x="119544" y="28306"/>
                </a:lnTo>
                <a:lnTo>
                  <a:pt x="118748" y="32076"/>
                </a:lnTo>
                <a:lnTo>
                  <a:pt x="117266" y="36495"/>
                </a:lnTo>
                <a:lnTo>
                  <a:pt x="115325" y="41346"/>
                </a:lnTo>
                <a:lnTo>
                  <a:pt x="110628" y="49276"/>
                </a:lnTo>
                <a:lnTo>
                  <a:pt x="108042" y="52724"/>
                </a:lnTo>
                <a:lnTo>
                  <a:pt x="105365" y="56928"/>
                </a:lnTo>
                <a:lnTo>
                  <a:pt x="102628" y="61635"/>
                </a:lnTo>
                <a:lnTo>
                  <a:pt x="97047" y="71946"/>
                </a:lnTo>
                <a:lnTo>
                  <a:pt x="91392" y="82878"/>
                </a:lnTo>
                <a:lnTo>
                  <a:pt x="88550" y="87508"/>
                </a:lnTo>
                <a:lnTo>
                  <a:pt x="85704" y="91547"/>
                </a:lnTo>
                <a:lnTo>
                  <a:pt x="82853" y="95192"/>
                </a:lnTo>
                <a:lnTo>
                  <a:pt x="80000" y="98575"/>
                </a:lnTo>
                <a:lnTo>
                  <a:pt x="77145" y="101783"/>
                </a:lnTo>
                <a:lnTo>
                  <a:pt x="74290" y="104874"/>
                </a:lnTo>
                <a:lnTo>
                  <a:pt x="71434" y="106934"/>
                </a:lnTo>
                <a:lnTo>
                  <a:pt x="68578" y="108308"/>
                </a:lnTo>
                <a:lnTo>
                  <a:pt x="65721" y="109224"/>
                </a:lnTo>
                <a:lnTo>
                  <a:pt x="63816" y="110787"/>
                </a:lnTo>
                <a:lnTo>
                  <a:pt x="62546" y="112781"/>
                </a:lnTo>
                <a:lnTo>
                  <a:pt x="60011" y="119618"/>
                </a:lnTo>
                <a:lnTo>
                  <a:pt x="60008" y="115074"/>
                </a:lnTo>
                <a:lnTo>
                  <a:pt x="60960" y="113734"/>
                </a:lnTo>
                <a:lnTo>
                  <a:pt x="62548" y="112841"/>
                </a:lnTo>
                <a:lnTo>
                  <a:pt x="64558" y="112246"/>
                </a:lnTo>
                <a:lnTo>
                  <a:pt x="65899" y="110896"/>
                </a:lnTo>
                <a:lnTo>
                  <a:pt x="66792" y="109044"/>
                </a:lnTo>
                <a:lnTo>
                  <a:pt x="67388" y="106857"/>
                </a:lnTo>
                <a:lnTo>
                  <a:pt x="69690" y="105399"/>
                </a:lnTo>
                <a:lnTo>
                  <a:pt x="73130" y="104427"/>
                </a:lnTo>
                <a:lnTo>
                  <a:pt x="77328" y="103779"/>
                </a:lnTo>
                <a:lnTo>
                  <a:pt x="80127" y="102394"/>
                </a:lnTo>
                <a:lnTo>
                  <a:pt x="81993" y="100519"/>
                </a:lnTo>
                <a:lnTo>
                  <a:pt x="83237" y="98316"/>
                </a:lnTo>
                <a:lnTo>
                  <a:pt x="85019" y="96848"/>
                </a:lnTo>
                <a:lnTo>
                  <a:pt x="87159" y="95869"/>
                </a:lnTo>
                <a:lnTo>
                  <a:pt x="92077" y="94780"/>
                </a:lnTo>
                <a:lnTo>
                  <a:pt x="94722" y="94490"/>
                </a:lnTo>
                <a:lnTo>
                  <a:pt x="97438" y="94297"/>
                </a:lnTo>
                <a:lnTo>
                  <a:pt x="101153" y="93216"/>
                </a:lnTo>
                <a:lnTo>
                  <a:pt x="105535" y="91542"/>
                </a:lnTo>
                <a:lnTo>
                  <a:pt x="110362" y="89474"/>
                </a:lnTo>
                <a:lnTo>
                  <a:pt x="114532" y="88095"/>
                </a:lnTo>
                <a:lnTo>
                  <a:pt x="118265" y="87176"/>
                </a:lnTo>
                <a:lnTo>
                  <a:pt x="121706" y="86563"/>
                </a:lnTo>
                <a:lnTo>
                  <a:pt x="124952" y="87107"/>
                </a:lnTo>
                <a:lnTo>
                  <a:pt x="128069" y="88423"/>
                </a:lnTo>
                <a:lnTo>
                  <a:pt x="131099" y="90252"/>
                </a:lnTo>
                <a:lnTo>
                  <a:pt x="134072" y="91471"/>
                </a:lnTo>
                <a:lnTo>
                  <a:pt x="137006" y="92284"/>
                </a:lnTo>
                <a:lnTo>
                  <a:pt x="139915" y="92826"/>
                </a:lnTo>
                <a:lnTo>
                  <a:pt x="142806" y="94140"/>
                </a:lnTo>
                <a:lnTo>
                  <a:pt x="145686" y="95969"/>
                </a:lnTo>
                <a:lnTo>
                  <a:pt x="152602" y="101196"/>
                </a:lnTo>
                <a:lnTo>
                  <a:pt x="156088" y="104451"/>
                </a:lnTo>
                <a:lnTo>
                  <a:pt x="158351" y="106652"/>
                </a:lnTo>
                <a:lnTo>
                  <a:pt x="159860" y="109072"/>
                </a:lnTo>
                <a:lnTo>
                  <a:pt x="161536" y="114302"/>
                </a:lnTo>
                <a:lnTo>
                  <a:pt x="161983" y="117982"/>
                </a:lnTo>
                <a:lnTo>
                  <a:pt x="162281" y="122341"/>
                </a:lnTo>
                <a:lnTo>
                  <a:pt x="162612" y="131311"/>
                </a:lnTo>
                <a:lnTo>
                  <a:pt x="162760" y="138473"/>
                </a:lnTo>
                <a:lnTo>
                  <a:pt x="161847" y="141716"/>
                </a:lnTo>
                <a:lnTo>
                  <a:pt x="158292" y="147860"/>
                </a:lnTo>
                <a:lnTo>
                  <a:pt x="156076" y="153765"/>
                </a:lnTo>
                <a:lnTo>
                  <a:pt x="155486" y="156673"/>
                </a:lnTo>
                <a:lnTo>
                  <a:pt x="152290" y="162445"/>
                </a:lnTo>
                <a:lnTo>
                  <a:pt x="150104" y="165318"/>
                </a:lnTo>
                <a:lnTo>
                  <a:pt x="147675" y="171050"/>
                </a:lnTo>
                <a:lnTo>
                  <a:pt x="147027" y="173911"/>
                </a:lnTo>
                <a:lnTo>
                  <a:pt x="144691" y="177724"/>
                </a:lnTo>
                <a:lnTo>
                  <a:pt x="141228" y="182171"/>
                </a:lnTo>
                <a:lnTo>
                  <a:pt x="137015" y="187041"/>
                </a:lnTo>
                <a:lnTo>
                  <a:pt x="133253" y="191240"/>
                </a:lnTo>
                <a:lnTo>
                  <a:pt x="126533" y="198445"/>
                </a:lnTo>
                <a:lnTo>
                  <a:pt x="114459" y="210832"/>
                </a:lnTo>
                <a:lnTo>
                  <a:pt x="91446" y="233918"/>
                </a:lnTo>
                <a:lnTo>
                  <a:pt x="87634" y="235826"/>
                </a:lnTo>
                <a:lnTo>
                  <a:pt x="83188" y="237099"/>
                </a:lnTo>
                <a:lnTo>
                  <a:pt x="78318" y="237947"/>
                </a:lnTo>
                <a:lnTo>
                  <a:pt x="74119" y="239465"/>
                </a:lnTo>
                <a:lnTo>
                  <a:pt x="70368" y="241429"/>
                </a:lnTo>
                <a:lnTo>
                  <a:pt x="66914" y="243691"/>
                </a:lnTo>
                <a:lnTo>
                  <a:pt x="63659" y="245199"/>
                </a:lnTo>
                <a:lnTo>
                  <a:pt x="60537" y="246204"/>
                </a:lnTo>
                <a:lnTo>
                  <a:pt x="57503" y="246875"/>
                </a:lnTo>
                <a:lnTo>
                  <a:pt x="54527" y="248274"/>
                </a:lnTo>
                <a:lnTo>
                  <a:pt x="51591" y="250159"/>
                </a:lnTo>
                <a:lnTo>
                  <a:pt x="48682" y="252369"/>
                </a:lnTo>
                <a:lnTo>
                  <a:pt x="45789" y="253842"/>
                </a:lnTo>
                <a:lnTo>
                  <a:pt x="42909" y="254824"/>
                </a:lnTo>
                <a:lnTo>
                  <a:pt x="40035" y="255479"/>
                </a:lnTo>
                <a:lnTo>
                  <a:pt x="37168" y="255915"/>
                </a:lnTo>
                <a:lnTo>
                  <a:pt x="34304" y="256206"/>
                </a:lnTo>
                <a:lnTo>
                  <a:pt x="31441" y="256400"/>
                </a:lnTo>
                <a:lnTo>
                  <a:pt x="28580" y="256529"/>
                </a:lnTo>
                <a:lnTo>
                  <a:pt x="17647" y="256778"/>
                </a:lnTo>
                <a:lnTo>
                  <a:pt x="8572" y="2567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928"/>
          <p:cNvSpPr/>
          <p:nvPr/>
        </p:nvSpPr>
        <p:spPr>
          <a:xfrm>
            <a:off x="5866447" y="6275070"/>
            <a:ext cx="1688784" cy="102871"/>
          </a:xfrm>
          <a:custGeom>
            <a:avLst/>
            <a:gdLst/>
            <a:ahLst/>
            <a:cxnLst/>
            <a:rect l="0" t="0" r="0" b="0"/>
            <a:pathLst>
              <a:path w="1688784" h="102871">
                <a:moveTo>
                  <a:pt x="0" y="102870"/>
                </a:moveTo>
                <a:lnTo>
                  <a:pt x="74445" y="102870"/>
                </a:lnTo>
                <a:lnTo>
                  <a:pt x="79157" y="101917"/>
                </a:lnTo>
                <a:lnTo>
                  <a:pt x="83252" y="100330"/>
                </a:lnTo>
                <a:lnTo>
                  <a:pt x="86934" y="98319"/>
                </a:lnTo>
                <a:lnTo>
                  <a:pt x="98645" y="96084"/>
                </a:lnTo>
                <a:lnTo>
                  <a:pt x="148425" y="94367"/>
                </a:lnTo>
                <a:lnTo>
                  <a:pt x="201684" y="94300"/>
                </a:lnTo>
                <a:lnTo>
                  <a:pt x="216320" y="91758"/>
                </a:lnTo>
                <a:lnTo>
                  <a:pt x="224223" y="89747"/>
                </a:lnTo>
                <a:lnTo>
                  <a:pt x="244448" y="86916"/>
                </a:lnTo>
                <a:lnTo>
                  <a:pt x="291853" y="85829"/>
                </a:lnTo>
                <a:lnTo>
                  <a:pt x="308783" y="83231"/>
                </a:lnTo>
                <a:lnTo>
                  <a:pt x="317298" y="81205"/>
                </a:lnTo>
                <a:lnTo>
                  <a:pt x="347485" y="78353"/>
                </a:lnTo>
                <a:lnTo>
                  <a:pt x="393810" y="77311"/>
                </a:lnTo>
                <a:lnTo>
                  <a:pt x="461693" y="77162"/>
                </a:lnTo>
                <a:lnTo>
                  <a:pt x="482057" y="74617"/>
                </a:lnTo>
                <a:lnTo>
                  <a:pt x="492821" y="72604"/>
                </a:lnTo>
                <a:lnTo>
                  <a:pt x="526174" y="69772"/>
                </a:lnTo>
                <a:lnTo>
                  <a:pt x="571578" y="68815"/>
                </a:lnTo>
                <a:lnTo>
                  <a:pt x="628660" y="68611"/>
                </a:lnTo>
                <a:lnTo>
                  <a:pt x="651514" y="66053"/>
                </a:lnTo>
                <a:lnTo>
                  <a:pt x="662943" y="64038"/>
                </a:lnTo>
                <a:lnTo>
                  <a:pt x="697231" y="61202"/>
                </a:lnTo>
                <a:lnTo>
                  <a:pt x="748842" y="60243"/>
                </a:lnTo>
                <a:lnTo>
                  <a:pt x="799253" y="57514"/>
                </a:lnTo>
                <a:lnTo>
                  <a:pt x="812870" y="55488"/>
                </a:lnTo>
                <a:lnTo>
                  <a:pt x="850239" y="52636"/>
                </a:lnTo>
                <a:lnTo>
                  <a:pt x="902890" y="50719"/>
                </a:lnTo>
                <a:lnTo>
                  <a:pt x="915300" y="49053"/>
                </a:lnTo>
                <a:lnTo>
                  <a:pt x="927383" y="46989"/>
                </a:lnTo>
                <a:lnTo>
                  <a:pt x="967142" y="44085"/>
                </a:lnTo>
                <a:lnTo>
                  <a:pt x="1009085" y="43225"/>
                </a:lnTo>
                <a:lnTo>
                  <a:pt x="1051674" y="42969"/>
                </a:lnTo>
                <a:lnTo>
                  <a:pt x="1080187" y="40370"/>
                </a:lnTo>
                <a:lnTo>
                  <a:pt x="1094457" y="38343"/>
                </a:lnTo>
                <a:lnTo>
                  <a:pt x="1145688" y="34138"/>
                </a:lnTo>
                <a:lnTo>
                  <a:pt x="1159079" y="32284"/>
                </a:lnTo>
                <a:lnTo>
                  <a:pt x="1172770" y="30095"/>
                </a:lnTo>
                <a:lnTo>
                  <a:pt x="1214792" y="27014"/>
                </a:lnTo>
                <a:lnTo>
                  <a:pt x="1265767" y="25021"/>
                </a:lnTo>
                <a:lnTo>
                  <a:pt x="1279137" y="23348"/>
                </a:lnTo>
                <a:lnTo>
                  <a:pt x="1292813" y="21280"/>
                </a:lnTo>
                <a:lnTo>
                  <a:pt x="1334814" y="18370"/>
                </a:lnTo>
                <a:lnTo>
                  <a:pt x="1384830" y="16434"/>
                </a:lnTo>
                <a:lnTo>
                  <a:pt x="1396613" y="14766"/>
                </a:lnTo>
                <a:lnTo>
                  <a:pt x="1408277" y="12702"/>
                </a:lnTo>
                <a:lnTo>
                  <a:pt x="1442898" y="9795"/>
                </a:lnTo>
                <a:lnTo>
                  <a:pt x="1487777" y="8814"/>
                </a:lnTo>
                <a:lnTo>
                  <a:pt x="1684212" y="8572"/>
                </a:lnTo>
                <a:lnTo>
                  <a:pt x="1685735" y="7620"/>
                </a:lnTo>
                <a:lnTo>
                  <a:pt x="1686751" y="6033"/>
                </a:lnTo>
                <a:lnTo>
                  <a:pt x="168878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929"/>
          <p:cNvSpPr/>
          <p:nvPr/>
        </p:nvSpPr>
        <p:spPr>
          <a:xfrm>
            <a:off x="6483667" y="6412229"/>
            <a:ext cx="128556" cy="154306"/>
          </a:xfrm>
          <a:custGeom>
            <a:avLst/>
            <a:gdLst/>
            <a:ahLst/>
            <a:cxnLst/>
            <a:rect l="0" t="0" r="0" b="0"/>
            <a:pathLst>
              <a:path w="128556" h="154306">
                <a:moveTo>
                  <a:pt x="0" y="25718"/>
                </a:moveTo>
                <a:lnTo>
                  <a:pt x="0" y="21168"/>
                </a:lnTo>
                <a:lnTo>
                  <a:pt x="953" y="19827"/>
                </a:lnTo>
                <a:lnTo>
                  <a:pt x="2540" y="18933"/>
                </a:lnTo>
                <a:lnTo>
                  <a:pt x="8219" y="17250"/>
                </a:lnTo>
                <a:lnTo>
                  <a:pt x="10956" y="17192"/>
                </a:lnTo>
                <a:lnTo>
                  <a:pt x="13019" y="17177"/>
                </a:lnTo>
                <a:lnTo>
                  <a:pt x="14394" y="16214"/>
                </a:lnTo>
                <a:lnTo>
                  <a:pt x="15311" y="14619"/>
                </a:lnTo>
                <a:lnTo>
                  <a:pt x="15923" y="12604"/>
                </a:lnTo>
                <a:lnTo>
                  <a:pt x="17283" y="11260"/>
                </a:lnTo>
                <a:lnTo>
                  <a:pt x="19142" y="10365"/>
                </a:lnTo>
                <a:lnTo>
                  <a:pt x="25333" y="8678"/>
                </a:lnTo>
                <a:lnTo>
                  <a:pt x="28087" y="6080"/>
                </a:lnTo>
                <a:lnTo>
                  <a:pt x="33065" y="1202"/>
                </a:lnTo>
                <a:lnTo>
                  <a:pt x="36286" y="534"/>
                </a:lnTo>
                <a:lnTo>
                  <a:pt x="38478" y="356"/>
                </a:lnTo>
                <a:lnTo>
                  <a:pt x="40892" y="238"/>
                </a:lnTo>
                <a:lnTo>
                  <a:pt x="49859" y="32"/>
                </a:lnTo>
                <a:lnTo>
                  <a:pt x="68226" y="0"/>
                </a:lnTo>
                <a:lnTo>
                  <a:pt x="68475" y="4552"/>
                </a:lnTo>
                <a:lnTo>
                  <a:pt x="68560" y="8731"/>
                </a:lnTo>
                <a:lnTo>
                  <a:pt x="68578" y="15849"/>
                </a:lnTo>
                <a:lnTo>
                  <a:pt x="66039" y="19110"/>
                </a:lnTo>
                <a:lnTo>
                  <a:pt x="64028" y="21313"/>
                </a:lnTo>
                <a:lnTo>
                  <a:pt x="62688" y="23733"/>
                </a:lnTo>
                <a:lnTo>
                  <a:pt x="61795" y="26300"/>
                </a:lnTo>
                <a:lnTo>
                  <a:pt x="61199" y="28964"/>
                </a:lnTo>
                <a:lnTo>
                  <a:pt x="60802" y="31692"/>
                </a:lnTo>
                <a:lnTo>
                  <a:pt x="60537" y="34463"/>
                </a:lnTo>
                <a:lnTo>
                  <a:pt x="60360" y="37263"/>
                </a:lnTo>
                <a:lnTo>
                  <a:pt x="59290" y="39130"/>
                </a:lnTo>
                <a:lnTo>
                  <a:pt x="57624" y="40374"/>
                </a:lnTo>
                <a:lnTo>
                  <a:pt x="55561" y="41204"/>
                </a:lnTo>
                <a:lnTo>
                  <a:pt x="54186" y="42710"/>
                </a:lnTo>
                <a:lnTo>
                  <a:pt x="53269" y="44666"/>
                </a:lnTo>
                <a:lnTo>
                  <a:pt x="52658" y="46922"/>
                </a:lnTo>
                <a:lnTo>
                  <a:pt x="51297" y="49379"/>
                </a:lnTo>
                <a:lnTo>
                  <a:pt x="49438" y="51970"/>
                </a:lnTo>
                <a:lnTo>
                  <a:pt x="47246" y="54649"/>
                </a:lnTo>
                <a:lnTo>
                  <a:pt x="44832" y="57388"/>
                </a:lnTo>
                <a:lnTo>
                  <a:pt x="42271" y="60167"/>
                </a:lnTo>
                <a:lnTo>
                  <a:pt x="35866" y="66919"/>
                </a:lnTo>
                <a:lnTo>
                  <a:pt x="35341" y="68425"/>
                </a:lnTo>
                <a:lnTo>
                  <a:pt x="34757" y="72639"/>
                </a:lnTo>
                <a:lnTo>
                  <a:pt x="34290" y="77151"/>
                </a:lnTo>
                <a:lnTo>
                  <a:pt x="34290" y="77153"/>
                </a:lnTo>
                <a:lnTo>
                  <a:pt x="38841" y="72603"/>
                </a:lnTo>
                <a:lnTo>
                  <a:pt x="41133" y="71262"/>
                </a:lnTo>
                <a:lnTo>
                  <a:pt x="43615" y="70368"/>
                </a:lnTo>
                <a:lnTo>
                  <a:pt x="49890" y="68934"/>
                </a:lnTo>
                <a:lnTo>
                  <a:pt x="53289" y="66198"/>
                </a:lnTo>
                <a:lnTo>
                  <a:pt x="55528" y="64134"/>
                </a:lnTo>
                <a:lnTo>
                  <a:pt x="57974" y="62759"/>
                </a:lnTo>
                <a:lnTo>
                  <a:pt x="60557" y="61842"/>
                </a:lnTo>
                <a:lnTo>
                  <a:pt x="66995" y="60370"/>
                </a:lnTo>
                <a:lnTo>
                  <a:pt x="70416" y="60169"/>
                </a:lnTo>
                <a:lnTo>
                  <a:pt x="75111" y="60080"/>
                </a:lnTo>
                <a:lnTo>
                  <a:pt x="101186" y="60009"/>
                </a:lnTo>
                <a:lnTo>
                  <a:pt x="104661" y="62549"/>
                </a:lnTo>
                <a:lnTo>
                  <a:pt x="106922" y="64559"/>
                </a:lnTo>
                <a:lnTo>
                  <a:pt x="109381" y="65900"/>
                </a:lnTo>
                <a:lnTo>
                  <a:pt x="111973" y="66793"/>
                </a:lnTo>
                <a:lnTo>
                  <a:pt x="118426" y="68227"/>
                </a:lnTo>
                <a:lnTo>
                  <a:pt x="118956" y="69298"/>
                </a:lnTo>
                <a:lnTo>
                  <a:pt x="119545" y="73027"/>
                </a:lnTo>
                <a:lnTo>
                  <a:pt x="120654" y="75355"/>
                </a:lnTo>
                <a:lnTo>
                  <a:pt x="122346" y="77860"/>
                </a:lnTo>
                <a:lnTo>
                  <a:pt x="128222" y="85265"/>
                </a:lnTo>
                <a:lnTo>
                  <a:pt x="128425" y="88061"/>
                </a:lnTo>
                <a:lnTo>
                  <a:pt x="128515" y="92478"/>
                </a:lnTo>
                <a:lnTo>
                  <a:pt x="128555" y="97617"/>
                </a:lnTo>
                <a:lnTo>
                  <a:pt x="127613" y="100321"/>
                </a:lnTo>
                <a:lnTo>
                  <a:pt x="126034" y="103076"/>
                </a:lnTo>
                <a:lnTo>
                  <a:pt x="121204" y="109790"/>
                </a:lnTo>
                <a:lnTo>
                  <a:pt x="118003" y="113249"/>
                </a:lnTo>
                <a:lnTo>
                  <a:pt x="115816" y="115505"/>
                </a:lnTo>
                <a:lnTo>
                  <a:pt x="114358" y="117960"/>
                </a:lnTo>
                <a:lnTo>
                  <a:pt x="113387" y="120551"/>
                </a:lnTo>
                <a:lnTo>
                  <a:pt x="112738" y="123230"/>
                </a:lnTo>
                <a:lnTo>
                  <a:pt x="111354" y="125968"/>
                </a:lnTo>
                <a:lnTo>
                  <a:pt x="109479" y="128746"/>
                </a:lnTo>
                <a:lnTo>
                  <a:pt x="107276" y="131552"/>
                </a:lnTo>
                <a:lnTo>
                  <a:pt x="104854" y="133421"/>
                </a:lnTo>
                <a:lnTo>
                  <a:pt x="102288" y="134668"/>
                </a:lnTo>
                <a:lnTo>
                  <a:pt x="99624" y="135499"/>
                </a:lnTo>
                <a:lnTo>
                  <a:pt x="96897" y="137005"/>
                </a:lnTo>
                <a:lnTo>
                  <a:pt x="94126" y="138962"/>
                </a:lnTo>
                <a:lnTo>
                  <a:pt x="91325" y="141219"/>
                </a:lnTo>
                <a:lnTo>
                  <a:pt x="88506" y="142724"/>
                </a:lnTo>
                <a:lnTo>
                  <a:pt x="85674" y="143727"/>
                </a:lnTo>
                <a:lnTo>
                  <a:pt x="82834" y="144396"/>
                </a:lnTo>
                <a:lnTo>
                  <a:pt x="79988" y="145793"/>
                </a:lnTo>
                <a:lnTo>
                  <a:pt x="77137" y="147679"/>
                </a:lnTo>
                <a:lnTo>
                  <a:pt x="74285" y="149888"/>
                </a:lnTo>
                <a:lnTo>
                  <a:pt x="71431" y="151361"/>
                </a:lnTo>
                <a:lnTo>
                  <a:pt x="68576" y="152342"/>
                </a:lnTo>
                <a:lnTo>
                  <a:pt x="61700" y="153918"/>
                </a:lnTo>
                <a:lnTo>
                  <a:pt x="58220" y="154133"/>
                </a:lnTo>
                <a:lnTo>
                  <a:pt x="53498" y="154229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discriminant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discriminant is:</a:t>
            </a:r>
          </a:p>
          <a:p>
            <a:pPr>
              <a:buFontTx/>
              <a:buNone/>
            </a:pPr>
            <a:r>
              <a:rPr lang="en-US" smtClean="0"/>
              <a:t>		b</a:t>
            </a:r>
            <a:r>
              <a:rPr lang="en-US" baseline="30000" smtClean="0"/>
              <a:t>2</a:t>
            </a:r>
            <a:r>
              <a:rPr lang="en-US" smtClean="0"/>
              <a:t>-4ac</a:t>
            </a:r>
          </a:p>
          <a:p>
            <a:r>
              <a:rPr lang="en-US" smtClean="0"/>
              <a:t>If b</a:t>
            </a:r>
            <a:r>
              <a:rPr lang="en-US" baseline="30000" smtClean="0"/>
              <a:t>2</a:t>
            </a:r>
            <a:r>
              <a:rPr lang="en-US" smtClean="0"/>
              <a:t>-4ac &gt;0, there are two real solutions.</a:t>
            </a:r>
          </a:p>
          <a:p>
            <a:r>
              <a:rPr lang="en-US" smtClean="0"/>
              <a:t>If b</a:t>
            </a:r>
            <a:r>
              <a:rPr lang="en-US" baseline="30000" smtClean="0"/>
              <a:t>2</a:t>
            </a:r>
            <a:r>
              <a:rPr lang="en-US" smtClean="0"/>
              <a:t>-4ac = 0, there is one real solution.</a:t>
            </a:r>
          </a:p>
          <a:p>
            <a:r>
              <a:rPr lang="en-US" smtClean="0"/>
              <a:t>If b</a:t>
            </a:r>
            <a:r>
              <a:rPr lang="en-US" baseline="30000" smtClean="0"/>
              <a:t>2</a:t>
            </a:r>
            <a:r>
              <a:rPr lang="en-US" smtClean="0"/>
              <a:t>-4ac &lt;0, there are NO real solutions.</a:t>
            </a:r>
          </a:p>
          <a:p>
            <a:endParaRPr lang="en-US" smtClean="0"/>
          </a:p>
        </p:txBody>
      </p:sp>
      <p:sp>
        <p:nvSpPr>
          <p:cNvPr id="14" name="SMARTPenAnnotation779"/>
          <p:cNvSpPr/>
          <p:nvPr/>
        </p:nvSpPr>
        <p:spPr>
          <a:xfrm>
            <a:off x="6989444" y="3060382"/>
            <a:ext cx="1431609" cy="77154"/>
          </a:xfrm>
          <a:custGeom>
            <a:avLst/>
            <a:gdLst/>
            <a:ahLst/>
            <a:cxnLst/>
            <a:rect l="0" t="0" r="0" b="0"/>
            <a:pathLst>
              <a:path w="1431609" h="77154">
                <a:moveTo>
                  <a:pt x="0" y="0"/>
                </a:moveTo>
                <a:lnTo>
                  <a:pt x="21335" y="0"/>
                </a:lnTo>
                <a:lnTo>
                  <a:pt x="23748" y="953"/>
                </a:lnTo>
                <a:lnTo>
                  <a:pt x="26309" y="2540"/>
                </a:lnTo>
                <a:lnTo>
                  <a:pt x="28970" y="4551"/>
                </a:lnTo>
                <a:lnTo>
                  <a:pt x="34466" y="6785"/>
                </a:lnTo>
                <a:lnTo>
                  <a:pt x="42915" y="8043"/>
                </a:lnTo>
                <a:lnTo>
                  <a:pt x="70249" y="8542"/>
                </a:lnTo>
                <a:lnTo>
                  <a:pt x="73503" y="9504"/>
                </a:lnTo>
                <a:lnTo>
                  <a:pt x="76624" y="11099"/>
                </a:lnTo>
                <a:lnTo>
                  <a:pt x="79658" y="13114"/>
                </a:lnTo>
                <a:lnTo>
                  <a:pt x="88110" y="15354"/>
                </a:lnTo>
                <a:lnTo>
                  <a:pt x="129180" y="17098"/>
                </a:lnTo>
                <a:lnTo>
                  <a:pt x="151565" y="17136"/>
                </a:lnTo>
                <a:lnTo>
                  <a:pt x="157241" y="18092"/>
                </a:lnTo>
                <a:lnTo>
                  <a:pt x="162931" y="19681"/>
                </a:lnTo>
                <a:lnTo>
                  <a:pt x="168628" y="21693"/>
                </a:lnTo>
                <a:lnTo>
                  <a:pt x="180039" y="23929"/>
                </a:lnTo>
                <a:lnTo>
                  <a:pt x="223639" y="25561"/>
                </a:lnTo>
                <a:lnTo>
                  <a:pt x="300405" y="25715"/>
                </a:lnTo>
                <a:lnTo>
                  <a:pt x="307902" y="26668"/>
                </a:lnTo>
                <a:lnTo>
                  <a:pt x="314806" y="28256"/>
                </a:lnTo>
                <a:lnTo>
                  <a:pt x="321314" y="30268"/>
                </a:lnTo>
                <a:lnTo>
                  <a:pt x="338704" y="32503"/>
                </a:lnTo>
                <a:lnTo>
                  <a:pt x="376362" y="33937"/>
                </a:lnTo>
                <a:lnTo>
                  <a:pt x="385211" y="35007"/>
                </a:lnTo>
                <a:lnTo>
                  <a:pt x="393967" y="36673"/>
                </a:lnTo>
                <a:lnTo>
                  <a:pt x="402662" y="38736"/>
                </a:lnTo>
                <a:lnTo>
                  <a:pt x="422484" y="41029"/>
                </a:lnTo>
                <a:lnTo>
                  <a:pt x="443993" y="43000"/>
                </a:lnTo>
                <a:lnTo>
                  <a:pt x="455064" y="44859"/>
                </a:lnTo>
                <a:lnTo>
                  <a:pt x="466253" y="47051"/>
                </a:lnTo>
                <a:lnTo>
                  <a:pt x="477523" y="48513"/>
                </a:lnTo>
                <a:lnTo>
                  <a:pt x="520446" y="50858"/>
                </a:lnTo>
                <a:lnTo>
                  <a:pt x="539919" y="52131"/>
                </a:lnTo>
                <a:lnTo>
                  <a:pt x="550446" y="53804"/>
                </a:lnTo>
                <a:lnTo>
                  <a:pt x="561274" y="55872"/>
                </a:lnTo>
                <a:lnTo>
                  <a:pt x="571351" y="58203"/>
                </a:lnTo>
                <a:lnTo>
                  <a:pt x="580926" y="60710"/>
                </a:lnTo>
                <a:lnTo>
                  <a:pt x="590166" y="63333"/>
                </a:lnTo>
                <a:lnTo>
                  <a:pt x="600137" y="65082"/>
                </a:lnTo>
                <a:lnTo>
                  <a:pt x="621375" y="67026"/>
                </a:lnTo>
                <a:lnTo>
                  <a:pt x="660163" y="68273"/>
                </a:lnTo>
                <a:lnTo>
                  <a:pt x="856089" y="68580"/>
                </a:lnTo>
                <a:lnTo>
                  <a:pt x="868859" y="69532"/>
                </a:lnTo>
                <a:lnTo>
                  <a:pt x="881182" y="71120"/>
                </a:lnTo>
                <a:lnTo>
                  <a:pt x="893208" y="73131"/>
                </a:lnTo>
                <a:lnTo>
                  <a:pt x="916729" y="75365"/>
                </a:lnTo>
                <a:lnTo>
                  <a:pt x="951391" y="76623"/>
                </a:lnTo>
                <a:lnTo>
                  <a:pt x="1031549" y="77122"/>
                </a:lnTo>
                <a:lnTo>
                  <a:pt x="1431608" y="771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80"/>
          <p:cNvSpPr/>
          <p:nvPr/>
        </p:nvSpPr>
        <p:spPr>
          <a:xfrm>
            <a:off x="7572375" y="2323147"/>
            <a:ext cx="42817" cy="1260158"/>
          </a:xfrm>
          <a:custGeom>
            <a:avLst/>
            <a:gdLst/>
            <a:ahLst/>
            <a:cxnLst/>
            <a:rect l="0" t="0" r="0" b="0"/>
            <a:pathLst>
              <a:path w="42817" h="1260158">
                <a:moveTo>
                  <a:pt x="25717" y="0"/>
                </a:moveTo>
                <a:lnTo>
                  <a:pt x="25717" y="7381"/>
                </a:lnTo>
                <a:lnTo>
                  <a:pt x="24765" y="8731"/>
                </a:lnTo>
                <a:lnTo>
                  <a:pt x="23177" y="10583"/>
                </a:lnTo>
                <a:lnTo>
                  <a:pt x="21166" y="12770"/>
                </a:lnTo>
                <a:lnTo>
                  <a:pt x="19825" y="16134"/>
                </a:lnTo>
                <a:lnTo>
                  <a:pt x="18932" y="20281"/>
                </a:lnTo>
                <a:lnTo>
                  <a:pt x="17674" y="32679"/>
                </a:lnTo>
                <a:lnTo>
                  <a:pt x="17165" y="71709"/>
                </a:lnTo>
                <a:lnTo>
                  <a:pt x="17145" y="146237"/>
                </a:lnTo>
                <a:lnTo>
                  <a:pt x="16192" y="154642"/>
                </a:lnTo>
                <a:lnTo>
                  <a:pt x="14605" y="163102"/>
                </a:lnTo>
                <a:lnTo>
                  <a:pt x="12594" y="171600"/>
                </a:lnTo>
                <a:lnTo>
                  <a:pt x="11254" y="180122"/>
                </a:lnTo>
                <a:lnTo>
                  <a:pt x="10360" y="188662"/>
                </a:lnTo>
                <a:lnTo>
                  <a:pt x="9102" y="214332"/>
                </a:lnTo>
                <a:lnTo>
                  <a:pt x="8676" y="248606"/>
                </a:lnTo>
                <a:lnTo>
                  <a:pt x="8573" y="371872"/>
                </a:lnTo>
                <a:lnTo>
                  <a:pt x="7620" y="383170"/>
                </a:lnTo>
                <a:lnTo>
                  <a:pt x="6032" y="394512"/>
                </a:lnTo>
                <a:lnTo>
                  <a:pt x="4022" y="405883"/>
                </a:lnTo>
                <a:lnTo>
                  <a:pt x="4327" y="426137"/>
                </a:lnTo>
                <a:lnTo>
                  <a:pt x="5743" y="435539"/>
                </a:lnTo>
                <a:lnTo>
                  <a:pt x="6686" y="445617"/>
                </a:lnTo>
                <a:lnTo>
                  <a:pt x="8013" y="478004"/>
                </a:lnTo>
                <a:lnTo>
                  <a:pt x="8498" y="534458"/>
                </a:lnTo>
                <a:lnTo>
                  <a:pt x="7570" y="545853"/>
                </a:lnTo>
                <a:lnTo>
                  <a:pt x="5999" y="557260"/>
                </a:lnTo>
                <a:lnTo>
                  <a:pt x="3999" y="568674"/>
                </a:lnTo>
                <a:lnTo>
                  <a:pt x="2666" y="580093"/>
                </a:lnTo>
                <a:lnTo>
                  <a:pt x="1778" y="591516"/>
                </a:lnTo>
                <a:lnTo>
                  <a:pt x="527" y="625797"/>
                </a:lnTo>
                <a:lnTo>
                  <a:pt x="31" y="705803"/>
                </a:lnTo>
                <a:lnTo>
                  <a:pt x="0" y="1062522"/>
                </a:lnTo>
                <a:lnTo>
                  <a:pt x="4762" y="1071250"/>
                </a:lnTo>
                <a:lnTo>
                  <a:pt x="12700" y="1079927"/>
                </a:lnTo>
                <a:lnTo>
                  <a:pt x="22753" y="1088569"/>
                </a:lnTo>
                <a:lnTo>
                  <a:pt x="29457" y="1097188"/>
                </a:lnTo>
                <a:lnTo>
                  <a:pt x="33925" y="1105791"/>
                </a:lnTo>
                <a:lnTo>
                  <a:pt x="36904" y="1114384"/>
                </a:lnTo>
                <a:lnTo>
                  <a:pt x="38890" y="1122970"/>
                </a:lnTo>
                <a:lnTo>
                  <a:pt x="40214" y="1131552"/>
                </a:lnTo>
                <a:lnTo>
                  <a:pt x="41097" y="1140131"/>
                </a:lnTo>
                <a:lnTo>
                  <a:pt x="42340" y="1161306"/>
                </a:lnTo>
                <a:lnTo>
                  <a:pt x="42794" y="1198140"/>
                </a:lnTo>
                <a:lnTo>
                  <a:pt x="42816" y="1204524"/>
                </a:lnTo>
                <a:lnTo>
                  <a:pt x="41879" y="1209734"/>
                </a:lnTo>
                <a:lnTo>
                  <a:pt x="40302" y="1214159"/>
                </a:lnTo>
                <a:lnTo>
                  <a:pt x="38297" y="1218062"/>
                </a:lnTo>
                <a:lnTo>
                  <a:pt x="36962" y="1222569"/>
                </a:lnTo>
                <a:lnTo>
                  <a:pt x="36071" y="1227478"/>
                </a:lnTo>
                <a:lnTo>
                  <a:pt x="34641" y="1239944"/>
                </a:lnTo>
                <a:lnTo>
                  <a:pt x="34290" y="12601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81"/>
          <p:cNvSpPr/>
          <p:nvPr/>
        </p:nvSpPr>
        <p:spPr>
          <a:xfrm>
            <a:off x="7100887" y="2451735"/>
            <a:ext cx="830343" cy="942621"/>
          </a:xfrm>
          <a:custGeom>
            <a:avLst/>
            <a:gdLst/>
            <a:ahLst/>
            <a:cxnLst/>
            <a:rect l="0" t="0" r="0" b="0"/>
            <a:pathLst>
              <a:path w="830343" h="942621">
                <a:moveTo>
                  <a:pt x="0" y="0"/>
                </a:moveTo>
                <a:lnTo>
                  <a:pt x="0" y="301731"/>
                </a:lnTo>
                <a:lnTo>
                  <a:pt x="2540" y="315395"/>
                </a:lnTo>
                <a:lnTo>
                  <a:pt x="5892" y="327818"/>
                </a:lnTo>
                <a:lnTo>
                  <a:pt x="8220" y="357082"/>
                </a:lnTo>
                <a:lnTo>
                  <a:pt x="10956" y="368570"/>
                </a:lnTo>
                <a:lnTo>
                  <a:pt x="14394" y="380027"/>
                </a:lnTo>
                <a:lnTo>
                  <a:pt x="16783" y="408619"/>
                </a:lnTo>
                <a:lnTo>
                  <a:pt x="17097" y="437197"/>
                </a:lnTo>
                <a:lnTo>
                  <a:pt x="17145" y="494347"/>
                </a:lnTo>
                <a:lnTo>
                  <a:pt x="19685" y="505777"/>
                </a:lnTo>
                <a:lnTo>
                  <a:pt x="23036" y="517207"/>
                </a:lnTo>
                <a:lnTo>
                  <a:pt x="26435" y="545606"/>
                </a:lnTo>
                <a:lnTo>
                  <a:pt x="31539" y="560864"/>
                </a:lnTo>
                <a:lnTo>
                  <a:pt x="34427" y="576497"/>
                </a:lnTo>
                <a:lnTo>
                  <a:pt x="39940" y="588538"/>
                </a:lnTo>
                <a:lnTo>
                  <a:pt x="43559" y="614427"/>
                </a:lnTo>
                <a:lnTo>
                  <a:pt x="54761" y="640465"/>
                </a:lnTo>
                <a:lnTo>
                  <a:pt x="57676" y="649141"/>
                </a:lnTo>
                <a:lnTo>
                  <a:pt x="59923" y="657124"/>
                </a:lnTo>
                <a:lnTo>
                  <a:pt x="66588" y="675232"/>
                </a:lnTo>
                <a:lnTo>
                  <a:pt x="68647" y="683008"/>
                </a:lnTo>
                <a:lnTo>
                  <a:pt x="75161" y="697143"/>
                </a:lnTo>
                <a:lnTo>
                  <a:pt x="82172" y="707787"/>
                </a:lnTo>
                <a:lnTo>
                  <a:pt x="85624" y="716973"/>
                </a:lnTo>
                <a:lnTo>
                  <a:pt x="89808" y="722832"/>
                </a:lnTo>
                <a:lnTo>
                  <a:pt x="91305" y="726681"/>
                </a:lnTo>
                <a:lnTo>
                  <a:pt x="94363" y="740246"/>
                </a:lnTo>
                <a:lnTo>
                  <a:pt x="98454" y="747463"/>
                </a:lnTo>
                <a:lnTo>
                  <a:pt x="107890" y="759857"/>
                </a:lnTo>
                <a:lnTo>
                  <a:pt x="111342" y="768597"/>
                </a:lnTo>
                <a:lnTo>
                  <a:pt x="117022" y="777219"/>
                </a:lnTo>
                <a:lnTo>
                  <a:pt x="120081" y="785806"/>
                </a:lnTo>
                <a:lnTo>
                  <a:pt x="126596" y="794383"/>
                </a:lnTo>
                <a:lnTo>
                  <a:pt x="150518" y="820102"/>
                </a:lnTo>
                <a:lnTo>
                  <a:pt x="152622" y="825817"/>
                </a:lnTo>
                <a:lnTo>
                  <a:pt x="154136" y="827722"/>
                </a:lnTo>
                <a:lnTo>
                  <a:pt x="156097" y="828992"/>
                </a:lnTo>
                <a:lnTo>
                  <a:pt x="158357" y="829839"/>
                </a:lnTo>
                <a:lnTo>
                  <a:pt x="163409" y="833319"/>
                </a:lnTo>
                <a:lnTo>
                  <a:pt x="166089" y="835581"/>
                </a:lnTo>
                <a:lnTo>
                  <a:pt x="167876" y="838042"/>
                </a:lnTo>
                <a:lnTo>
                  <a:pt x="171344" y="846055"/>
                </a:lnTo>
                <a:lnTo>
                  <a:pt x="183242" y="860138"/>
                </a:lnTo>
                <a:lnTo>
                  <a:pt x="185979" y="862033"/>
                </a:lnTo>
                <a:lnTo>
                  <a:pt x="194381" y="865652"/>
                </a:lnTo>
                <a:lnTo>
                  <a:pt x="205754" y="874925"/>
                </a:lnTo>
                <a:lnTo>
                  <a:pt x="208607" y="877606"/>
                </a:lnTo>
                <a:lnTo>
                  <a:pt x="210509" y="880346"/>
                </a:lnTo>
                <a:lnTo>
                  <a:pt x="212622" y="885929"/>
                </a:lnTo>
                <a:lnTo>
                  <a:pt x="215091" y="887799"/>
                </a:lnTo>
                <a:lnTo>
                  <a:pt x="222914" y="889877"/>
                </a:lnTo>
                <a:lnTo>
                  <a:pt x="225761" y="891384"/>
                </a:lnTo>
                <a:lnTo>
                  <a:pt x="227661" y="893341"/>
                </a:lnTo>
                <a:lnTo>
                  <a:pt x="228926" y="895598"/>
                </a:lnTo>
                <a:lnTo>
                  <a:pt x="230722" y="897103"/>
                </a:lnTo>
                <a:lnTo>
                  <a:pt x="232873" y="898106"/>
                </a:lnTo>
                <a:lnTo>
                  <a:pt x="242989" y="902058"/>
                </a:lnTo>
                <a:lnTo>
                  <a:pt x="254373" y="907376"/>
                </a:lnTo>
                <a:lnTo>
                  <a:pt x="260896" y="912848"/>
                </a:lnTo>
                <a:lnTo>
                  <a:pt x="264418" y="914317"/>
                </a:lnTo>
                <a:lnTo>
                  <a:pt x="277524" y="917339"/>
                </a:lnTo>
                <a:lnTo>
                  <a:pt x="287864" y="922890"/>
                </a:lnTo>
                <a:lnTo>
                  <a:pt x="296960" y="925911"/>
                </a:lnTo>
                <a:lnTo>
                  <a:pt x="302797" y="929993"/>
                </a:lnTo>
                <a:lnTo>
                  <a:pt x="306639" y="931463"/>
                </a:lnTo>
                <a:lnTo>
                  <a:pt x="323955" y="933821"/>
                </a:lnTo>
                <a:lnTo>
                  <a:pt x="345282" y="934351"/>
                </a:lnTo>
                <a:lnTo>
                  <a:pt x="350203" y="934368"/>
                </a:lnTo>
                <a:lnTo>
                  <a:pt x="354437" y="935332"/>
                </a:lnTo>
                <a:lnTo>
                  <a:pt x="365897" y="940287"/>
                </a:lnTo>
                <a:lnTo>
                  <a:pt x="387321" y="942620"/>
                </a:lnTo>
                <a:lnTo>
                  <a:pt x="390611" y="941786"/>
                </a:lnTo>
                <a:lnTo>
                  <a:pt x="400746" y="937013"/>
                </a:lnTo>
                <a:lnTo>
                  <a:pt x="421685" y="934746"/>
                </a:lnTo>
                <a:lnTo>
                  <a:pt x="435670" y="934504"/>
                </a:lnTo>
                <a:lnTo>
                  <a:pt x="439989" y="933518"/>
                </a:lnTo>
                <a:lnTo>
                  <a:pt x="451572" y="928531"/>
                </a:lnTo>
                <a:lnTo>
                  <a:pt x="472070" y="923823"/>
                </a:lnTo>
                <a:lnTo>
                  <a:pt x="486265" y="919203"/>
                </a:lnTo>
                <a:lnTo>
                  <a:pt x="494248" y="917169"/>
                </a:lnTo>
                <a:lnTo>
                  <a:pt x="512355" y="910643"/>
                </a:lnTo>
                <a:lnTo>
                  <a:pt x="515877" y="909990"/>
                </a:lnTo>
                <a:lnTo>
                  <a:pt x="522331" y="906725"/>
                </a:lnTo>
                <a:lnTo>
                  <a:pt x="546801" y="891368"/>
                </a:lnTo>
                <a:lnTo>
                  <a:pt x="559707" y="880076"/>
                </a:lnTo>
                <a:lnTo>
                  <a:pt x="563638" y="878182"/>
                </a:lnTo>
                <a:lnTo>
                  <a:pt x="573086" y="876078"/>
                </a:lnTo>
                <a:lnTo>
                  <a:pt x="577320" y="873612"/>
                </a:lnTo>
                <a:lnTo>
                  <a:pt x="597929" y="852093"/>
                </a:lnTo>
                <a:lnTo>
                  <a:pt x="622119" y="834439"/>
                </a:lnTo>
                <a:lnTo>
                  <a:pt x="637115" y="820109"/>
                </a:lnTo>
                <a:lnTo>
                  <a:pt x="649584" y="802782"/>
                </a:lnTo>
                <a:lnTo>
                  <a:pt x="663111" y="791369"/>
                </a:lnTo>
                <a:lnTo>
                  <a:pt x="685643" y="763528"/>
                </a:lnTo>
                <a:lnTo>
                  <a:pt x="691445" y="756541"/>
                </a:lnTo>
                <a:lnTo>
                  <a:pt x="708654" y="726445"/>
                </a:lnTo>
                <a:lnTo>
                  <a:pt x="714373" y="718787"/>
                </a:lnTo>
                <a:lnTo>
                  <a:pt x="716278" y="714459"/>
                </a:lnTo>
                <a:lnTo>
                  <a:pt x="719913" y="700218"/>
                </a:lnTo>
                <a:lnTo>
                  <a:pt x="725646" y="688590"/>
                </a:lnTo>
                <a:lnTo>
                  <a:pt x="728721" y="674455"/>
                </a:lnTo>
                <a:lnTo>
                  <a:pt x="743206" y="647782"/>
                </a:lnTo>
                <a:lnTo>
                  <a:pt x="765820" y="602898"/>
                </a:lnTo>
                <a:lnTo>
                  <a:pt x="768989" y="591487"/>
                </a:lnTo>
                <a:lnTo>
                  <a:pt x="775575" y="564088"/>
                </a:lnTo>
                <a:lnTo>
                  <a:pt x="780157" y="538004"/>
                </a:lnTo>
                <a:lnTo>
                  <a:pt x="786705" y="514507"/>
                </a:lnTo>
                <a:lnTo>
                  <a:pt x="788750" y="502989"/>
                </a:lnTo>
                <a:lnTo>
                  <a:pt x="794303" y="484843"/>
                </a:lnTo>
                <a:lnTo>
                  <a:pt x="799202" y="456134"/>
                </a:lnTo>
                <a:lnTo>
                  <a:pt x="802876" y="442756"/>
                </a:lnTo>
                <a:lnTo>
                  <a:pt x="807774" y="413424"/>
                </a:lnTo>
                <a:lnTo>
                  <a:pt x="811448" y="399961"/>
                </a:lnTo>
                <a:lnTo>
                  <a:pt x="813807" y="370575"/>
                </a:lnTo>
                <a:lnTo>
                  <a:pt x="815082" y="357105"/>
                </a:lnTo>
                <a:lnTo>
                  <a:pt x="821121" y="327714"/>
                </a:lnTo>
                <a:lnTo>
                  <a:pt x="822597" y="303282"/>
                </a:lnTo>
                <a:lnTo>
                  <a:pt x="822889" y="274220"/>
                </a:lnTo>
                <a:lnTo>
                  <a:pt x="822960" y="191461"/>
                </a:lnTo>
                <a:lnTo>
                  <a:pt x="825500" y="180026"/>
                </a:lnTo>
                <a:lnTo>
                  <a:pt x="829745" y="165418"/>
                </a:lnTo>
                <a:lnTo>
                  <a:pt x="830342" y="161714"/>
                </a:lnTo>
                <a:lnTo>
                  <a:pt x="828463" y="152518"/>
                </a:lnTo>
                <a:lnTo>
                  <a:pt x="824591" y="139170"/>
                </a:lnTo>
                <a:lnTo>
                  <a:pt x="822732" y="131386"/>
                </a:lnTo>
                <a:lnTo>
                  <a:pt x="816318" y="113406"/>
                </a:lnTo>
                <a:lnTo>
                  <a:pt x="814557" y="101255"/>
                </a:lnTo>
                <a:lnTo>
                  <a:pt x="814501" y="98935"/>
                </a:lnTo>
                <a:lnTo>
                  <a:pt x="813511" y="96437"/>
                </a:lnTo>
                <a:lnTo>
                  <a:pt x="807017" y="87323"/>
                </a:lnTo>
                <a:lnTo>
                  <a:pt x="805663" y="86790"/>
                </a:lnTo>
                <a:lnTo>
                  <a:pt x="801113" y="86040"/>
                </a:lnTo>
                <a:lnTo>
                  <a:pt x="803091" y="85865"/>
                </a:lnTo>
                <a:lnTo>
                  <a:pt x="803046" y="84866"/>
                </a:lnTo>
                <a:lnTo>
                  <a:pt x="800457" y="81215"/>
                </a:lnTo>
                <a:lnTo>
                  <a:pt x="799385" y="80814"/>
                </a:lnTo>
                <a:lnTo>
                  <a:pt x="798671" y="81498"/>
                </a:lnTo>
                <a:lnTo>
                  <a:pt x="797243" y="857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82"/>
          <p:cNvSpPr/>
          <p:nvPr/>
        </p:nvSpPr>
        <p:spPr>
          <a:xfrm>
            <a:off x="8626792" y="3634740"/>
            <a:ext cx="25718" cy="848678"/>
          </a:xfrm>
          <a:custGeom>
            <a:avLst/>
            <a:gdLst/>
            <a:ahLst/>
            <a:cxnLst/>
            <a:rect l="0" t="0" r="0" b="0"/>
            <a:pathLst>
              <a:path w="25718" h="848678">
                <a:moveTo>
                  <a:pt x="17145" y="0"/>
                </a:moveTo>
                <a:lnTo>
                  <a:pt x="24527" y="7381"/>
                </a:lnTo>
                <a:lnTo>
                  <a:pt x="25188" y="10583"/>
                </a:lnTo>
                <a:lnTo>
                  <a:pt x="25686" y="33243"/>
                </a:lnTo>
                <a:lnTo>
                  <a:pt x="25717" y="274686"/>
                </a:lnTo>
                <a:lnTo>
                  <a:pt x="24765" y="283136"/>
                </a:lnTo>
                <a:lnTo>
                  <a:pt x="23178" y="291627"/>
                </a:lnTo>
                <a:lnTo>
                  <a:pt x="21166" y="300146"/>
                </a:lnTo>
                <a:lnTo>
                  <a:pt x="19826" y="308682"/>
                </a:lnTo>
                <a:lnTo>
                  <a:pt x="18932" y="317230"/>
                </a:lnTo>
                <a:lnTo>
                  <a:pt x="18337" y="325787"/>
                </a:lnTo>
                <a:lnTo>
                  <a:pt x="17674" y="342914"/>
                </a:lnTo>
                <a:lnTo>
                  <a:pt x="17302" y="368621"/>
                </a:lnTo>
                <a:lnTo>
                  <a:pt x="17250" y="377193"/>
                </a:lnTo>
                <a:lnTo>
                  <a:pt x="16263" y="386716"/>
                </a:lnTo>
                <a:lnTo>
                  <a:pt x="14651" y="396876"/>
                </a:lnTo>
                <a:lnTo>
                  <a:pt x="12625" y="407459"/>
                </a:lnTo>
                <a:lnTo>
                  <a:pt x="11275" y="416419"/>
                </a:lnTo>
                <a:lnTo>
                  <a:pt x="10373" y="424297"/>
                </a:lnTo>
                <a:lnTo>
                  <a:pt x="9773" y="431455"/>
                </a:lnTo>
                <a:lnTo>
                  <a:pt x="9106" y="449568"/>
                </a:lnTo>
                <a:lnTo>
                  <a:pt x="8678" y="487689"/>
                </a:lnTo>
                <a:lnTo>
                  <a:pt x="7691" y="495623"/>
                </a:lnTo>
                <a:lnTo>
                  <a:pt x="6080" y="502818"/>
                </a:lnTo>
                <a:lnTo>
                  <a:pt x="4053" y="509519"/>
                </a:lnTo>
                <a:lnTo>
                  <a:pt x="2702" y="516844"/>
                </a:lnTo>
                <a:lnTo>
                  <a:pt x="1802" y="524585"/>
                </a:lnTo>
                <a:lnTo>
                  <a:pt x="1201" y="532603"/>
                </a:lnTo>
                <a:lnTo>
                  <a:pt x="534" y="549132"/>
                </a:lnTo>
                <a:lnTo>
                  <a:pt x="106" y="578476"/>
                </a:lnTo>
                <a:lnTo>
                  <a:pt x="0" y="751134"/>
                </a:lnTo>
                <a:lnTo>
                  <a:pt x="952" y="756979"/>
                </a:lnTo>
                <a:lnTo>
                  <a:pt x="2540" y="762780"/>
                </a:lnTo>
                <a:lnTo>
                  <a:pt x="4551" y="768552"/>
                </a:lnTo>
                <a:lnTo>
                  <a:pt x="4940" y="773353"/>
                </a:lnTo>
                <a:lnTo>
                  <a:pt x="4246" y="777506"/>
                </a:lnTo>
                <a:lnTo>
                  <a:pt x="2830" y="781227"/>
                </a:lnTo>
                <a:lnTo>
                  <a:pt x="1887" y="785613"/>
                </a:lnTo>
                <a:lnTo>
                  <a:pt x="1258" y="790442"/>
                </a:lnTo>
                <a:lnTo>
                  <a:pt x="559" y="799935"/>
                </a:lnTo>
                <a:lnTo>
                  <a:pt x="22" y="825699"/>
                </a:lnTo>
                <a:lnTo>
                  <a:pt x="0" y="8486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83"/>
          <p:cNvSpPr/>
          <p:nvPr/>
        </p:nvSpPr>
        <p:spPr>
          <a:xfrm>
            <a:off x="8275673" y="4003357"/>
            <a:ext cx="848325" cy="42864"/>
          </a:xfrm>
          <a:custGeom>
            <a:avLst/>
            <a:gdLst/>
            <a:ahLst/>
            <a:cxnLst/>
            <a:rect l="0" t="0" r="0" b="0"/>
            <a:pathLst>
              <a:path w="848325" h="42864">
                <a:moveTo>
                  <a:pt x="8219" y="0"/>
                </a:moveTo>
                <a:lnTo>
                  <a:pt x="0" y="0"/>
                </a:lnTo>
                <a:lnTo>
                  <a:pt x="7876" y="0"/>
                </a:lnTo>
                <a:lnTo>
                  <a:pt x="8942" y="953"/>
                </a:lnTo>
                <a:lnTo>
                  <a:pt x="12669" y="4551"/>
                </a:lnTo>
                <a:lnTo>
                  <a:pt x="14996" y="5891"/>
                </a:lnTo>
                <a:lnTo>
                  <a:pt x="17499" y="6785"/>
                </a:lnTo>
                <a:lnTo>
                  <a:pt x="25574" y="8043"/>
                </a:lnTo>
                <a:lnTo>
                  <a:pt x="36835" y="8468"/>
                </a:lnTo>
                <a:lnTo>
                  <a:pt x="39679" y="9456"/>
                </a:lnTo>
                <a:lnTo>
                  <a:pt x="42528" y="11066"/>
                </a:lnTo>
                <a:lnTo>
                  <a:pt x="45379" y="13093"/>
                </a:lnTo>
                <a:lnTo>
                  <a:pt x="49185" y="14443"/>
                </a:lnTo>
                <a:lnTo>
                  <a:pt x="53627" y="15344"/>
                </a:lnTo>
                <a:lnTo>
                  <a:pt x="66441" y="16611"/>
                </a:lnTo>
                <a:lnTo>
                  <a:pt x="69894" y="16789"/>
                </a:lnTo>
                <a:lnTo>
                  <a:pt x="74101" y="17861"/>
                </a:lnTo>
                <a:lnTo>
                  <a:pt x="78810" y="19527"/>
                </a:lnTo>
                <a:lnTo>
                  <a:pt x="83855" y="21591"/>
                </a:lnTo>
                <a:lnTo>
                  <a:pt x="89123" y="22967"/>
                </a:lnTo>
                <a:lnTo>
                  <a:pt x="94540" y="23884"/>
                </a:lnTo>
                <a:lnTo>
                  <a:pt x="108726" y="25174"/>
                </a:lnTo>
                <a:lnTo>
                  <a:pt x="126604" y="25610"/>
                </a:lnTo>
                <a:lnTo>
                  <a:pt x="131909" y="26599"/>
                </a:lnTo>
                <a:lnTo>
                  <a:pt x="137352" y="28210"/>
                </a:lnTo>
                <a:lnTo>
                  <a:pt x="142886" y="30237"/>
                </a:lnTo>
                <a:lnTo>
                  <a:pt x="148479" y="31588"/>
                </a:lnTo>
                <a:lnTo>
                  <a:pt x="154113" y="32489"/>
                </a:lnTo>
                <a:lnTo>
                  <a:pt x="171145" y="33757"/>
                </a:lnTo>
                <a:lnTo>
                  <a:pt x="193965" y="34185"/>
                </a:lnTo>
                <a:lnTo>
                  <a:pt x="199678" y="35172"/>
                </a:lnTo>
                <a:lnTo>
                  <a:pt x="205391" y="36783"/>
                </a:lnTo>
                <a:lnTo>
                  <a:pt x="211105" y="38810"/>
                </a:lnTo>
                <a:lnTo>
                  <a:pt x="217772" y="40161"/>
                </a:lnTo>
                <a:lnTo>
                  <a:pt x="225074" y="41062"/>
                </a:lnTo>
                <a:lnTo>
                  <a:pt x="246461" y="42329"/>
                </a:lnTo>
                <a:lnTo>
                  <a:pt x="267404" y="42704"/>
                </a:lnTo>
                <a:lnTo>
                  <a:pt x="612699" y="42863"/>
                </a:lnTo>
                <a:lnTo>
                  <a:pt x="619804" y="41910"/>
                </a:lnTo>
                <a:lnTo>
                  <a:pt x="627397" y="40322"/>
                </a:lnTo>
                <a:lnTo>
                  <a:pt x="635317" y="38312"/>
                </a:lnTo>
                <a:lnTo>
                  <a:pt x="642502" y="36971"/>
                </a:lnTo>
                <a:lnTo>
                  <a:pt x="649196" y="36078"/>
                </a:lnTo>
                <a:lnTo>
                  <a:pt x="667721" y="34820"/>
                </a:lnTo>
                <a:lnTo>
                  <a:pt x="687815" y="34447"/>
                </a:lnTo>
                <a:lnTo>
                  <a:pt x="788280" y="34290"/>
                </a:lnTo>
                <a:lnTo>
                  <a:pt x="793055" y="33338"/>
                </a:lnTo>
                <a:lnTo>
                  <a:pt x="798142" y="31750"/>
                </a:lnTo>
                <a:lnTo>
                  <a:pt x="803440" y="29739"/>
                </a:lnTo>
                <a:lnTo>
                  <a:pt x="807924" y="29351"/>
                </a:lnTo>
                <a:lnTo>
                  <a:pt x="811866" y="30045"/>
                </a:lnTo>
                <a:lnTo>
                  <a:pt x="815446" y="31460"/>
                </a:lnTo>
                <a:lnTo>
                  <a:pt x="818786" y="32404"/>
                </a:lnTo>
                <a:lnTo>
                  <a:pt x="828035" y="33731"/>
                </a:lnTo>
                <a:lnTo>
                  <a:pt x="848174" y="34288"/>
                </a:lnTo>
                <a:lnTo>
                  <a:pt x="848225" y="33336"/>
                </a:lnTo>
                <a:lnTo>
                  <a:pt x="848324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84"/>
          <p:cNvSpPr/>
          <p:nvPr/>
        </p:nvSpPr>
        <p:spPr>
          <a:xfrm>
            <a:off x="8832532" y="3617595"/>
            <a:ext cx="265749" cy="424992"/>
          </a:xfrm>
          <a:custGeom>
            <a:avLst/>
            <a:gdLst/>
            <a:ahLst/>
            <a:cxnLst/>
            <a:rect l="0" t="0" r="0" b="0"/>
            <a:pathLst>
              <a:path w="265749" h="424992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7778" y="9289"/>
                </a:lnTo>
                <a:lnTo>
                  <a:pt x="8526" y="19141"/>
                </a:lnTo>
                <a:lnTo>
                  <a:pt x="8541" y="21333"/>
                </a:lnTo>
                <a:lnTo>
                  <a:pt x="9505" y="23747"/>
                </a:lnTo>
                <a:lnTo>
                  <a:pt x="15951" y="32713"/>
                </a:lnTo>
                <a:lnTo>
                  <a:pt x="16614" y="36129"/>
                </a:lnTo>
                <a:lnTo>
                  <a:pt x="17041" y="46083"/>
                </a:lnTo>
                <a:lnTo>
                  <a:pt x="18028" y="48819"/>
                </a:lnTo>
                <a:lnTo>
                  <a:pt x="23015" y="57221"/>
                </a:lnTo>
                <a:lnTo>
                  <a:pt x="25362" y="66895"/>
                </a:lnTo>
                <a:lnTo>
                  <a:pt x="25670" y="77683"/>
                </a:lnTo>
                <a:lnTo>
                  <a:pt x="25718" y="157236"/>
                </a:lnTo>
                <a:lnTo>
                  <a:pt x="26670" y="159116"/>
                </a:lnTo>
                <a:lnTo>
                  <a:pt x="28258" y="160370"/>
                </a:lnTo>
                <a:lnTo>
                  <a:pt x="30268" y="161206"/>
                </a:lnTo>
                <a:lnTo>
                  <a:pt x="31609" y="162715"/>
                </a:lnTo>
                <a:lnTo>
                  <a:pt x="32502" y="164674"/>
                </a:lnTo>
                <a:lnTo>
                  <a:pt x="33496" y="169391"/>
                </a:lnTo>
                <a:lnTo>
                  <a:pt x="34133" y="180180"/>
                </a:lnTo>
                <a:lnTo>
                  <a:pt x="34185" y="182985"/>
                </a:lnTo>
                <a:lnTo>
                  <a:pt x="35174" y="185807"/>
                </a:lnTo>
                <a:lnTo>
                  <a:pt x="40161" y="194330"/>
                </a:lnTo>
                <a:lnTo>
                  <a:pt x="43014" y="202888"/>
                </a:lnTo>
                <a:lnTo>
                  <a:pt x="47058" y="208600"/>
                </a:lnTo>
                <a:lnTo>
                  <a:pt x="47564" y="210504"/>
                </a:lnTo>
                <a:lnTo>
                  <a:pt x="46950" y="211773"/>
                </a:lnTo>
                <a:lnTo>
                  <a:pt x="45588" y="212620"/>
                </a:lnTo>
                <a:lnTo>
                  <a:pt x="45632" y="214136"/>
                </a:lnTo>
                <a:lnTo>
                  <a:pt x="46614" y="216100"/>
                </a:lnTo>
                <a:lnTo>
                  <a:pt x="48222" y="218361"/>
                </a:lnTo>
                <a:lnTo>
                  <a:pt x="50007" y="223414"/>
                </a:lnTo>
                <a:lnTo>
                  <a:pt x="51152" y="234419"/>
                </a:lnTo>
                <a:lnTo>
                  <a:pt x="51379" y="245765"/>
                </a:lnTo>
                <a:lnTo>
                  <a:pt x="51410" y="251469"/>
                </a:lnTo>
                <a:lnTo>
                  <a:pt x="52371" y="253371"/>
                </a:lnTo>
                <a:lnTo>
                  <a:pt x="53965" y="254639"/>
                </a:lnTo>
                <a:lnTo>
                  <a:pt x="55978" y="255484"/>
                </a:lnTo>
                <a:lnTo>
                  <a:pt x="57321" y="257000"/>
                </a:lnTo>
                <a:lnTo>
                  <a:pt x="58217" y="258963"/>
                </a:lnTo>
                <a:lnTo>
                  <a:pt x="59212" y="263685"/>
                </a:lnTo>
                <a:lnTo>
                  <a:pt x="59850" y="274477"/>
                </a:lnTo>
                <a:lnTo>
                  <a:pt x="59976" y="285781"/>
                </a:lnTo>
                <a:lnTo>
                  <a:pt x="60007" y="304087"/>
                </a:lnTo>
                <a:lnTo>
                  <a:pt x="60960" y="305594"/>
                </a:lnTo>
                <a:lnTo>
                  <a:pt x="62547" y="306599"/>
                </a:lnTo>
                <a:lnTo>
                  <a:pt x="64559" y="307270"/>
                </a:lnTo>
                <a:lnTo>
                  <a:pt x="65899" y="308669"/>
                </a:lnTo>
                <a:lnTo>
                  <a:pt x="66793" y="310554"/>
                </a:lnTo>
                <a:lnTo>
                  <a:pt x="67785" y="315189"/>
                </a:lnTo>
                <a:lnTo>
                  <a:pt x="68475" y="324175"/>
                </a:lnTo>
                <a:lnTo>
                  <a:pt x="74451" y="332287"/>
                </a:lnTo>
                <a:lnTo>
                  <a:pt x="76797" y="341314"/>
                </a:lnTo>
                <a:lnTo>
                  <a:pt x="77121" y="350141"/>
                </a:lnTo>
                <a:lnTo>
                  <a:pt x="85371" y="359657"/>
                </a:lnTo>
                <a:lnTo>
                  <a:pt x="93075" y="367391"/>
                </a:lnTo>
                <a:lnTo>
                  <a:pt x="93754" y="370612"/>
                </a:lnTo>
                <a:lnTo>
                  <a:pt x="94266" y="376805"/>
                </a:lnTo>
                <a:lnTo>
                  <a:pt x="98839" y="377075"/>
                </a:lnTo>
                <a:lnTo>
                  <a:pt x="100183" y="378066"/>
                </a:lnTo>
                <a:lnTo>
                  <a:pt x="101079" y="379679"/>
                </a:lnTo>
                <a:lnTo>
                  <a:pt x="102517" y="384561"/>
                </a:lnTo>
                <a:lnTo>
                  <a:pt x="103587" y="384961"/>
                </a:lnTo>
                <a:lnTo>
                  <a:pt x="107316" y="385406"/>
                </a:lnTo>
                <a:lnTo>
                  <a:pt x="108692" y="386477"/>
                </a:lnTo>
                <a:lnTo>
                  <a:pt x="109609" y="388144"/>
                </a:lnTo>
                <a:lnTo>
                  <a:pt x="111411" y="394227"/>
                </a:lnTo>
                <a:lnTo>
                  <a:pt x="111433" y="398854"/>
                </a:lnTo>
                <a:lnTo>
                  <a:pt x="112388" y="400205"/>
                </a:lnTo>
                <a:lnTo>
                  <a:pt x="113978" y="401106"/>
                </a:lnTo>
                <a:lnTo>
                  <a:pt x="119661" y="402802"/>
                </a:lnTo>
                <a:lnTo>
                  <a:pt x="124461" y="402876"/>
                </a:lnTo>
                <a:lnTo>
                  <a:pt x="125836" y="403838"/>
                </a:lnTo>
                <a:lnTo>
                  <a:pt x="126754" y="405433"/>
                </a:lnTo>
                <a:lnTo>
                  <a:pt x="128481" y="411126"/>
                </a:lnTo>
                <a:lnTo>
                  <a:pt x="133106" y="411375"/>
                </a:lnTo>
                <a:lnTo>
                  <a:pt x="134458" y="412362"/>
                </a:lnTo>
                <a:lnTo>
                  <a:pt x="135358" y="413973"/>
                </a:lnTo>
                <a:lnTo>
                  <a:pt x="135959" y="415999"/>
                </a:lnTo>
                <a:lnTo>
                  <a:pt x="137311" y="417350"/>
                </a:lnTo>
                <a:lnTo>
                  <a:pt x="139166" y="418251"/>
                </a:lnTo>
                <a:lnTo>
                  <a:pt x="145348" y="419947"/>
                </a:lnTo>
                <a:lnTo>
                  <a:pt x="153488" y="420046"/>
                </a:lnTo>
                <a:lnTo>
                  <a:pt x="162515" y="420052"/>
                </a:lnTo>
                <a:lnTo>
                  <a:pt x="167320" y="424603"/>
                </a:lnTo>
                <a:lnTo>
                  <a:pt x="168697" y="424991"/>
                </a:lnTo>
                <a:lnTo>
                  <a:pt x="169615" y="424297"/>
                </a:lnTo>
                <a:lnTo>
                  <a:pt x="171087" y="420891"/>
                </a:lnTo>
                <a:lnTo>
                  <a:pt x="173829" y="420425"/>
                </a:lnTo>
                <a:lnTo>
                  <a:pt x="182019" y="420085"/>
                </a:lnTo>
                <a:lnTo>
                  <a:pt x="195863" y="420053"/>
                </a:lnTo>
                <a:lnTo>
                  <a:pt x="196297" y="419100"/>
                </a:lnTo>
                <a:lnTo>
                  <a:pt x="196781" y="415501"/>
                </a:lnTo>
                <a:lnTo>
                  <a:pt x="197862" y="414161"/>
                </a:lnTo>
                <a:lnTo>
                  <a:pt x="199536" y="413267"/>
                </a:lnTo>
                <a:lnTo>
                  <a:pt x="204514" y="411833"/>
                </a:lnTo>
                <a:lnTo>
                  <a:pt x="204923" y="410762"/>
                </a:lnTo>
                <a:lnTo>
                  <a:pt x="205377" y="407034"/>
                </a:lnTo>
                <a:lnTo>
                  <a:pt x="206451" y="405658"/>
                </a:lnTo>
                <a:lnTo>
                  <a:pt x="208119" y="404741"/>
                </a:lnTo>
                <a:lnTo>
                  <a:pt x="213089" y="403269"/>
                </a:lnTo>
                <a:lnTo>
                  <a:pt x="220937" y="396170"/>
                </a:lnTo>
                <a:lnTo>
                  <a:pt x="228520" y="388685"/>
                </a:lnTo>
                <a:lnTo>
                  <a:pt x="230152" y="387061"/>
                </a:lnTo>
                <a:lnTo>
                  <a:pt x="230587" y="385676"/>
                </a:lnTo>
                <a:lnTo>
                  <a:pt x="231342" y="378495"/>
                </a:lnTo>
                <a:lnTo>
                  <a:pt x="237326" y="370603"/>
                </a:lnTo>
                <a:lnTo>
                  <a:pt x="238829" y="365372"/>
                </a:lnTo>
                <a:lnTo>
                  <a:pt x="239674" y="357072"/>
                </a:lnTo>
                <a:lnTo>
                  <a:pt x="240745" y="354253"/>
                </a:lnTo>
                <a:lnTo>
                  <a:pt x="245851" y="345734"/>
                </a:lnTo>
                <a:lnTo>
                  <a:pt x="247379" y="340032"/>
                </a:lnTo>
                <a:lnTo>
                  <a:pt x="248360" y="328610"/>
                </a:lnTo>
                <a:lnTo>
                  <a:pt x="248496" y="322896"/>
                </a:lnTo>
                <a:lnTo>
                  <a:pt x="249484" y="320039"/>
                </a:lnTo>
                <a:lnTo>
                  <a:pt x="254473" y="311467"/>
                </a:lnTo>
                <a:lnTo>
                  <a:pt x="255974" y="305752"/>
                </a:lnTo>
                <a:lnTo>
                  <a:pt x="256937" y="294322"/>
                </a:lnTo>
                <a:lnTo>
                  <a:pt x="257128" y="282892"/>
                </a:lnTo>
                <a:lnTo>
                  <a:pt x="257144" y="280034"/>
                </a:lnTo>
                <a:lnTo>
                  <a:pt x="258107" y="277177"/>
                </a:lnTo>
                <a:lnTo>
                  <a:pt x="263060" y="268605"/>
                </a:lnTo>
                <a:lnTo>
                  <a:pt x="264553" y="262889"/>
                </a:lnTo>
                <a:lnTo>
                  <a:pt x="265394" y="249766"/>
                </a:lnTo>
                <a:lnTo>
                  <a:pt x="265677" y="240048"/>
                </a:lnTo>
                <a:lnTo>
                  <a:pt x="265748" y="48681"/>
                </a:lnTo>
                <a:lnTo>
                  <a:pt x="264795" y="46742"/>
                </a:lnTo>
                <a:lnTo>
                  <a:pt x="263208" y="45449"/>
                </a:lnTo>
                <a:lnTo>
                  <a:pt x="261197" y="44587"/>
                </a:lnTo>
                <a:lnTo>
                  <a:pt x="259856" y="43059"/>
                </a:lnTo>
                <a:lnTo>
                  <a:pt x="258962" y="41089"/>
                </a:lnTo>
                <a:lnTo>
                  <a:pt x="257529" y="35633"/>
                </a:lnTo>
                <a:lnTo>
                  <a:pt x="257176" y="25727"/>
                </a:lnTo>
                <a:lnTo>
                  <a:pt x="257175" y="25724"/>
                </a:lnTo>
                <a:lnTo>
                  <a:pt x="257175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85"/>
          <p:cNvSpPr/>
          <p:nvPr/>
        </p:nvSpPr>
        <p:spPr>
          <a:xfrm>
            <a:off x="7049452" y="5143500"/>
            <a:ext cx="960121" cy="34291"/>
          </a:xfrm>
          <a:custGeom>
            <a:avLst/>
            <a:gdLst/>
            <a:ahLst/>
            <a:cxnLst/>
            <a:rect l="0" t="0" r="0" b="0"/>
            <a:pathLst>
              <a:path w="960121" h="34291">
                <a:moveTo>
                  <a:pt x="0" y="34290"/>
                </a:moveTo>
                <a:lnTo>
                  <a:pt x="108976" y="34290"/>
                </a:lnTo>
                <a:lnTo>
                  <a:pt x="114561" y="33337"/>
                </a:lnTo>
                <a:lnTo>
                  <a:pt x="120189" y="31750"/>
                </a:lnTo>
                <a:lnTo>
                  <a:pt x="125846" y="29739"/>
                </a:lnTo>
                <a:lnTo>
                  <a:pt x="131522" y="28398"/>
                </a:lnTo>
                <a:lnTo>
                  <a:pt x="137212" y="27504"/>
                </a:lnTo>
                <a:lnTo>
                  <a:pt x="142909" y="26908"/>
                </a:lnTo>
                <a:lnTo>
                  <a:pt x="149565" y="25559"/>
                </a:lnTo>
                <a:lnTo>
                  <a:pt x="156860" y="23707"/>
                </a:lnTo>
                <a:lnTo>
                  <a:pt x="164581" y="21519"/>
                </a:lnTo>
                <a:lnTo>
                  <a:pt x="171633" y="20061"/>
                </a:lnTo>
                <a:lnTo>
                  <a:pt x="178240" y="19089"/>
                </a:lnTo>
                <a:lnTo>
                  <a:pt x="184549" y="18441"/>
                </a:lnTo>
                <a:lnTo>
                  <a:pt x="207081" y="17529"/>
                </a:lnTo>
                <a:lnTo>
                  <a:pt x="231855" y="17259"/>
                </a:lnTo>
                <a:lnTo>
                  <a:pt x="240296" y="16268"/>
                </a:lnTo>
                <a:lnTo>
                  <a:pt x="248780" y="14655"/>
                </a:lnTo>
                <a:lnTo>
                  <a:pt x="257293" y="12627"/>
                </a:lnTo>
                <a:lnTo>
                  <a:pt x="265826" y="11276"/>
                </a:lnTo>
                <a:lnTo>
                  <a:pt x="274373" y="10374"/>
                </a:lnTo>
                <a:lnTo>
                  <a:pt x="282927" y="9773"/>
                </a:lnTo>
                <a:lnTo>
                  <a:pt x="291488" y="8420"/>
                </a:lnTo>
                <a:lnTo>
                  <a:pt x="300053" y="6566"/>
                </a:lnTo>
                <a:lnTo>
                  <a:pt x="308621" y="4378"/>
                </a:lnTo>
                <a:lnTo>
                  <a:pt x="317190" y="2918"/>
                </a:lnTo>
                <a:lnTo>
                  <a:pt x="325760" y="1946"/>
                </a:lnTo>
                <a:lnTo>
                  <a:pt x="334331" y="1297"/>
                </a:lnTo>
                <a:lnTo>
                  <a:pt x="354014" y="576"/>
                </a:lnTo>
                <a:lnTo>
                  <a:pt x="402114" y="75"/>
                </a:lnTo>
                <a:lnTo>
                  <a:pt x="651395" y="0"/>
                </a:lnTo>
                <a:lnTo>
                  <a:pt x="659054" y="953"/>
                </a:lnTo>
                <a:lnTo>
                  <a:pt x="666064" y="2540"/>
                </a:lnTo>
                <a:lnTo>
                  <a:pt x="672643" y="4551"/>
                </a:lnTo>
                <a:lnTo>
                  <a:pt x="679886" y="5891"/>
                </a:lnTo>
                <a:lnTo>
                  <a:pt x="687573" y="6785"/>
                </a:lnTo>
                <a:lnTo>
                  <a:pt x="703733" y="7778"/>
                </a:lnTo>
                <a:lnTo>
                  <a:pt x="727943" y="8337"/>
                </a:lnTo>
                <a:lnTo>
                  <a:pt x="96012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86"/>
          <p:cNvSpPr/>
          <p:nvPr/>
        </p:nvSpPr>
        <p:spPr>
          <a:xfrm>
            <a:off x="7529512" y="4954904"/>
            <a:ext cx="60008" cy="591504"/>
          </a:xfrm>
          <a:custGeom>
            <a:avLst/>
            <a:gdLst/>
            <a:ahLst/>
            <a:cxnLst/>
            <a:rect l="0" t="0" r="0" b="0"/>
            <a:pathLst>
              <a:path w="60008" h="591504">
                <a:moveTo>
                  <a:pt x="60007" y="0"/>
                </a:moveTo>
                <a:lnTo>
                  <a:pt x="35513" y="0"/>
                </a:lnTo>
                <a:lnTo>
                  <a:pt x="35106" y="953"/>
                </a:lnTo>
                <a:lnTo>
                  <a:pt x="34451" y="9325"/>
                </a:lnTo>
                <a:lnTo>
                  <a:pt x="34322" y="24702"/>
                </a:lnTo>
                <a:lnTo>
                  <a:pt x="33358" y="29803"/>
                </a:lnTo>
                <a:lnTo>
                  <a:pt x="31765" y="35110"/>
                </a:lnTo>
                <a:lnTo>
                  <a:pt x="29749" y="40551"/>
                </a:lnTo>
                <a:lnTo>
                  <a:pt x="28405" y="46084"/>
                </a:lnTo>
                <a:lnTo>
                  <a:pt x="26912" y="57312"/>
                </a:lnTo>
                <a:lnTo>
                  <a:pt x="26072" y="74344"/>
                </a:lnTo>
                <a:lnTo>
                  <a:pt x="25822" y="96005"/>
                </a:lnTo>
                <a:lnTo>
                  <a:pt x="24835" y="104009"/>
                </a:lnTo>
                <a:lnTo>
                  <a:pt x="23224" y="112202"/>
                </a:lnTo>
                <a:lnTo>
                  <a:pt x="21197" y="120521"/>
                </a:lnTo>
                <a:lnTo>
                  <a:pt x="19847" y="128925"/>
                </a:lnTo>
                <a:lnTo>
                  <a:pt x="18346" y="145883"/>
                </a:lnTo>
                <a:lnTo>
                  <a:pt x="17679" y="162945"/>
                </a:lnTo>
                <a:lnTo>
                  <a:pt x="16430" y="181005"/>
                </a:lnTo>
                <a:lnTo>
                  <a:pt x="14763" y="191155"/>
                </a:lnTo>
                <a:lnTo>
                  <a:pt x="12700" y="201732"/>
                </a:lnTo>
                <a:lnTo>
                  <a:pt x="11323" y="211641"/>
                </a:lnTo>
                <a:lnTo>
                  <a:pt x="10407" y="221104"/>
                </a:lnTo>
                <a:lnTo>
                  <a:pt x="9388" y="239239"/>
                </a:lnTo>
                <a:lnTo>
                  <a:pt x="8934" y="256824"/>
                </a:lnTo>
                <a:lnTo>
                  <a:pt x="7862" y="265514"/>
                </a:lnTo>
                <a:lnTo>
                  <a:pt x="6193" y="274164"/>
                </a:lnTo>
                <a:lnTo>
                  <a:pt x="4128" y="282789"/>
                </a:lnTo>
                <a:lnTo>
                  <a:pt x="2753" y="291396"/>
                </a:lnTo>
                <a:lnTo>
                  <a:pt x="1223" y="308580"/>
                </a:lnTo>
                <a:lnTo>
                  <a:pt x="544" y="325742"/>
                </a:lnTo>
                <a:lnTo>
                  <a:pt x="161" y="351469"/>
                </a:lnTo>
                <a:lnTo>
                  <a:pt x="0" y="5915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87"/>
          <p:cNvSpPr/>
          <p:nvPr/>
        </p:nvSpPr>
        <p:spPr>
          <a:xfrm>
            <a:off x="6886575" y="5289340"/>
            <a:ext cx="505778" cy="591396"/>
          </a:xfrm>
          <a:custGeom>
            <a:avLst/>
            <a:gdLst/>
            <a:ahLst/>
            <a:cxnLst/>
            <a:rect l="0" t="0" r="0" b="0"/>
            <a:pathLst>
              <a:path w="505778" h="591396">
                <a:moveTo>
                  <a:pt x="0" y="565677"/>
                </a:moveTo>
                <a:lnTo>
                  <a:pt x="0" y="557209"/>
                </a:lnTo>
                <a:lnTo>
                  <a:pt x="4550" y="557136"/>
                </a:lnTo>
                <a:lnTo>
                  <a:pt x="5891" y="556173"/>
                </a:lnTo>
                <a:lnTo>
                  <a:pt x="6784" y="554578"/>
                </a:lnTo>
                <a:lnTo>
                  <a:pt x="7380" y="552563"/>
                </a:lnTo>
                <a:lnTo>
                  <a:pt x="10583" y="547784"/>
                </a:lnTo>
                <a:lnTo>
                  <a:pt x="15848" y="541505"/>
                </a:lnTo>
                <a:lnTo>
                  <a:pt x="16568" y="538107"/>
                </a:lnTo>
                <a:lnTo>
                  <a:pt x="16760" y="535867"/>
                </a:lnTo>
                <a:lnTo>
                  <a:pt x="17841" y="533421"/>
                </a:lnTo>
                <a:lnTo>
                  <a:pt x="23913" y="525428"/>
                </a:lnTo>
                <a:lnTo>
                  <a:pt x="29043" y="519848"/>
                </a:lnTo>
                <a:lnTo>
                  <a:pt x="30791" y="517027"/>
                </a:lnTo>
                <a:lnTo>
                  <a:pt x="34206" y="508506"/>
                </a:lnTo>
                <a:lnTo>
                  <a:pt x="39874" y="499948"/>
                </a:lnTo>
                <a:lnTo>
                  <a:pt x="41533" y="494237"/>
                </a:lnTo>
                <a:lnTo>
                  <a:pt x="43552" y="476918"/>
                </a:lnTo>
                <a:lnTo>
                  <a:pt x="48676" y="465506"/>
                </a:lnTo>
                <a:lnTo>
                  <a:pt x="51569" y="451436"/>
                </a:lnTo>
                <a:lnTo>
                  <a:pt x="60598" y="435126"/>
                </a:lnTo>
                <a:lnTo>
                  <a:pt x="65033" y="425739"/>
                </a:lnTo>
                <a:lnTo>
                  <a:pt x="67003" y="418393"/>
                </a:lnTo>
                <a:lnTo>
                  <a:pt x="68113" y="404350"/>
                </a:lnTo>
                <a:lnTo>
                  <a:pt x="70912" y="393646"/>
                </a:lnTo>
                <a:lnTo>
                  <a:pt x="74379" y="382539"/>
                </a:lnTo>
                <a:lnTo>
                  <a:pt x="77283" y="366528"/>
                </a:lnTo>
                <a:lnTo>
                  <a:pt x="82800" y="354376"/>
                </a:lnTo>
                <a:lnTo>
                  <a:pt x="84858" y="339134"/>
                </a:lnTo>
                <a:lnTo>
                  <a:pt x="85339" y="328149"/>
                </a:lnTo>
                <a:lnTo>
                  <a:pt x="86421" y="323505"/>
                </a:lnTo>
                <a:lnTo>
                  <a:pt x="94999" y="306668"/>
                </a:lnTo>
                <a:lnTo>
                  <a:pt x="97623" y="301564"/>
                </a:lnTo>
                <a:lnTo>
                  <a:pt x="100538" y="290813"/>
                </a:lnTo>
                <a:lnTo>
                  <a:pt x="102785" y="279685"/>
                </a:lnTo>
                <a:lnTo>
                  <a:pt x="109407" y="262711"/>
                </a:lnTo>
                <a:lnTo>
                  <a:pt x="117401" y="245616"/>
                </a:lnTo>
                <a:lnTo>
                  <a:pt x="131477" y="217059"/>
                </a:lnTo>
                <a:lnTo>
                  <a:pt x="141928" y="200093"/>
                </a:lnTo>
                <a:lnTo>
                  <a:pt x="145558" y="184835"/>
                </a:lnTo>
                <a:lnTo>
                  <a:pt x="152242" y="169202"/>
                </a:lnTo>
                <a:lnTo>
                  <a:pt x="163034" y="152363"/>
                </a:lnTo>
                <a:lnTo>
                  <a:pt x="171496" y="139049"/>
                </a:lnTo>
                <a:lnTo>
                  <a:pt x="180036" y="126531"/>
                </a:lnTo>
                <a:lnTo>
                  <a:pt x="184791" y="117136"/>
                </a:lnTo>
                <a:lnTo>
                  <a:pt x="186904" y="109785"/>
                </a:lnTo>
                <a:lnTo>
                  <a:pt x="192923" y="100804"/>
                </a:lnTo>
                <a:lnTo>
                  <a:pt x="207759" y="84066"/>
                </a:lnTo>
                <a:lnTo>
                  <a:pt x="209943" y="80773"/>
                </a:lnTo>
                <a:lnTo>
                  <a:pt x="218288" y="61179"/>
                </a:lnTo>
                <a:lnTo>
                  <a:pt x="226073" y="49695"/>
                </a:lnTo>
                <a:lnTo>
                  <a:pt x="228820" y="47382"/>
                </a:lnTo>
                <a:lnTo>
                  <a:pt x="231605" y="45840"/>
                </a:lnTo>
                <a:lnTo>
                  <a:pt x="234412" y="44811"/>
                </a:lnTo>
                <a:lnTo>
                  <a:pt x="240073" y="41129"/>
                </a:lnTo>
                <a:lnTo>
                  <a:pt x="254323" y="28253"/>
                </a:lnTo>
                <a:lnTo>
                  <a:pt x="260035" y="22657"/>
                </a:lnTo>
                <a:lnTo>
                  <a:pt x="262891" y="20784"/>
                </a:lnTo>
                <a:lnTo>
                  <a:pt x="268606" y="18702"/>
                </a:lnTo>
                <a:lnTo>
                  <a:pt x="277177" y="17531"/>
                </a:lnTo>
                <a:lnTo>
                  <a:pt x="280034" y="16414"/>
                </a:lnTo>
                <a:lnTo>
                  <a:pt x="288607" y="11243"/>
                </a:lnTo>
                <a:lnTo>
                  <a:pt x="294322" y="9699"/>
                </a:lnTo>
                <a:lnTo>
                  <a:pt x="302894" y="8830"/>
                </a:lnTo>
                <a:lnTo>
                  <a:pt x="304800" y="7756"/>
                </a:lnTo>
                <a:lnTo>
                  <a:pt x="306070" y="6087"/>
                </a:lnTo>
                <a:lnTo>
                  <a:pt x="306916" y="4022"/>
                </a:lnTo>
                <a:lnTo>
                  <a:pt x="308433" y="2645"/>
                </a:lnTo>
                <a:lnTo>
                  <a:pt x="310397" y="1728"/>
                </a:lnTo>
                <a:lnTo>
                  <a:pt x="315119" y="708"/>
                </a:lnTo>
                <a:lnTo>
                  <a:pt x="328717" y="0"/>
                </a:lnTo>
                <a:lnTo>
                  <a:pt x="331539" y="916"/>
                </a:lnTo>
                <a:lnTo>
                  <a:pt x="340062" y="5805"/>
                </a:lnTo>
                <a:lnTo>
                  <a:pt x="355800" y="10849"/>
                </a:lnTo>
                <a:lnTo>
                  <a:pt x="366086" y="15815"/>
                </a:lnTo>
                <a:lnTo>
                  <a:pt x="370032" y="16494"/>
                </a:lnTo>
                <a:lnTo>
                  <a:pt x="372418" y="16675"/>
                </a:lnTo>
                <a:lnTo>
                  <a:pt x="374961" y="17748"/>
                </a:lnTo>
                <a:lnTo>
                  <a:pt x="380327" y="21481"/>
                </a:lnTo>
                <a:lnTo>
                  <a:pt x="382139" y="23809"/>
                </a:lnTo>
                <a:lnTo>
                  <a:pt x="383347" y="26314"/>
                </a:lnTo>
                <a:lnTo>
                  <a:pt x="384151" y="28937"/>
                </a:lnTo>
                <a:lnTo>
                  <a:pt x="387587" y="34391"/>
                </a:lnTo>
                <a:lnTo>
                  <a:pt x="389836" y="37179"/>
                </a:lnTo>
                <a:lnTo>
                  <a:pt x="392288" y="39038"/>
                </a:lnTo>
                <a:lnTo>
                  <a:pt x="394875" y="40276"/>
                </a:lnTo>
                <a:lnTo>
                  <a:pt x="397552" y="41103"/>
                </a:lnTo>
                <a:lnTo>
                  <a:pt x="399337" y="42606"/>
                </a:lnTo>
                <a:lnTo>
                  <a:pt x="400528" y="44560"/>
                </a:lnTo>
                <a:lnTo>
                  <a:pt x="406988" y="59092"/>
                </a:lnTo>
                <a:lnTo>
                  <a:pt x="409438" y="62219"/>
                </a:lnTo>
                <a:lnTo>
                  <a:pt x="412024" y="64304"/>
                </a:lnTo>
                <a:lnTo>
                  <a:pt x="414700" y="65693"/>
                </a:lnTo>
                <a:lnTo>
                  <a:pt x="416484" y="68524"/>
                </a:lnTo>
                <a:lnTo>
                  <a:pt x="419948" y="80658"/>
                </a:lnTo>
                <a:lnTo>
                  <a:pt x="424133" y="87541"/>
                </a:lnTo>
                <a:lnTo>
                  <a:pt x="426628" y="96314"/>
                </a:lnTo>
                <a:lnTo>
                  <a:pt x="428230" y="112919"/>
                </a:lnTo>
                <a:lnTo>
                  <a:pt x="434438" y="131262"/>
                </a:lnTo>
                <a:lnTo>
                  <a:pt x="439192" y="147586"/>
                </a:lnTo>
                <a:lnTo>
                  <a:pt x="442846" y="157926"/>
                </a:lnTo>
                <a:lnTo>
                  <a:pt x="445856" y="174458"/>
                </a:lnTo>
                <a:lnTo>
                  <a:pt x="451405" y="191421"/>
                </a:lnTo>
                <a:lnTo>
                  <a:pt x="453472" y="209465"/>
                </a:lnTo>
                <a:lnTo>
                  <a:pt x="453956" y="224481"/>
                </a:lnTo>
                <a:lnTo>
                  <a:pt x="456710" y="238140"/>
                </a:lnTo>
                <a:lnTo>
                  <a:pt x="460157" y="250560"/>
                </a:lnTo>
                <a:lnTo>
                  <a:pt x="463050" y="268263"/>
                </a:lnTo>
                <a:lnTo>
                  <a:pt x="468564" y="285572"/>
                </a:lnTo>
                <a:lnTo>
                  <a:pt x="470621" y="303719"/>
                </a:lnTo>
                <a:lnTo>
                  <a:pt x="471102" y="318759"/>
                </a:lnTo>
                <a:lnTo>
                  <a:pt x="471373" y="338740"/>
                </a:lnTo>
                <a:lnTo>
                  <a:pt x="473977" y="350834"/>
                </a:lnTo>
                <a:lnTo>
                  <a:pt x="477356" y="363511"/>
                </a:lnTo>
                <a:lnTo>
                  <a:pt x="478858" y="378671"/>
                </a:lnTo>
                <a:lnTo>
                  <a:pt x="479525" y="392393"/>
                </a:lnTo>
                <a:lnTo>
                  <a:pt x="480775" y="404842"/>
                </a:lnTo>
                <a:lnTo>
                  <a:pt x="485881" y="422561"/>
                </a:lnTo>
                <a:lnTo>
                  <a:pt x="488769" y="439876"/>
                </a:lnTo>
                <a:lnTo>
                  <a:pt x="494282" y="458024"/>
                </a:lnTo>
                <a:lnTo>
                  <a:pt x="495906" y="473063"/>
                </a:lnTo>
                <a:lnTo>
                  <a:pt x="496820" y="488495"/>
                </a:lnTo>
                <a:lnTo>
                  <a:pt x="497090" y="503650"/>
                </a:lnTo>
                <a:lnTo>
                  <a:pt x="499694" y="514615"/>
                </a:lnTo>
                <a:lnTo>
                  <a:pt x="503073" y="525838"/>
                </a:lnTo>
                <a:lnTo>
                  <a:pt x="504976" y="541914"/>
                </a:lnTo>
                <a:lnTo>
                  <a:pt x="505672" y="559467"/>
                </a:lnTo>
                <a:lnTo>
                  <a:pt x="505777" y="587223"/>
                </a:lnTo>
                <a:lnTo>
                  <a:pt x="504825" y="588614"/>
                </a:lnTo>
                <a:lnTo>
                  <a:pt x="503237" y="589541"/>
                </a:lnTo>
                <a:lnTo>
                  <a:pt x="497205" y="5913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692"/>
          <p:cNvSpPr/>
          <p:nvPr/>
        </p:nvSpPr>
        <p:spPr>
          <a:xfrm>
            <a:off x="971654" y="1277302"/>
            <a:ext cx="265536" cy="265714"/>
          </a:xfrm>
          <a:custGeom>
            <a:avLst/>
            <a:gdLst/>
            <a:ahLst/>
            <a:cxnLst/>
            <a:rect l="0" t="0" r="0" b="0"/>
            <a:pathLst>
              <a:path w="265536" h="265714">
                <a:moveTo>
                  <a:pt x="8468" y="0"/>
                </a:moveTo>
                <a:lnTo>
                  <a:pt x="0" y="0"/>
                </a:lnTo>
                <a:lnTo>
                  <a:pt x="7286" y="7381"/>
                </a:lnTo>
                <a:lnTo>
                  <a:pt x="10482" y="8043"/>
                </a:lnTo>
                <a:lnTo>
                  <a:pt x="12668" y="8220"/>
                </a:lnTo>
                <a:lnTo>
                  <a:pt x="14126" y="9290"/>
                </a:lnTo>
                <a:lnTo>
                  <a:pt x="15097" y="10956"/>
                </a:lnTo>
                <a:lnTo>
                  <a:pt x="15745" y="13019"/>
                </a:lnTo>
                <a:lnTo>
                  <a:pt x="19005" y="17851"/>
                </a:lnTo>
                <a:lnTo>
                  <a:pt x="26195" y="25927"/>
                </a:lnTo>
                <a:lnTo>
                  <a:pt x="28858" y="28714"/>
                </a:lnTo>
                <a:lnTo>
                  <a:pt x="31587" y="30573"/>
                </a:lnTo>
                <a:lnTo>
                  <a:pt x="37158" y="32638"/>
                </a:lnTo>
                <a:lnTo>
                  <a:pt x="39025" y="34141"/>
                </a:lnTo>
                <a:lnTo>
                  <a:pt x="40269" y="36096"/>
                </a:lnTo>
                <a:lnTo>
                  <a:pt x="41099" y="38351"/>
                </a:lnTo>
                <a:lnTo>
                  <a:pt x="44560" y="43398"/>
                </a:lnTo>
                <a:lnTo>
                  <a:pt x="51865" y="51594"/>
                </a:lnTo>
                <a:lnTo>
                  <a:pt x="54544" y="54398"/>
                </a:lnTo>
                <a:lnTo>
                  <a:pt x="62601" y="60054"/>
                </a:lnTo>
                <a:lnTo>
                  <a:pt x="67417" y="62896"/>
                </a:lnTo>
                <a:lnTo>
                  <a:pt x="75307" y="68594"/>
                </a:lnTo>
                <a:lnTo>
                  <a:pt x="81989" y="74301"/>
                </a:lnTo>
                <a:lnTo>
                  <a:pt x="88134" y="80013"/>
                </a:lnTo>
                <a:lnTo>
                  <a:pt x="112974" y="104536"/>
                </a:lnTo>
                <a:lnTo>
                  <a:pt x="116238" y="108743"/>
                </a:lnTo>
                <a:lnTo>
                  <a:pt x="119367" y="113453"/>
                </a:lnTo>
                <a:lnTo>
                  <a:pt x="122406" y="118498"/>
                </a:lnTo>
                <a:lnTo>
                  <a:pt x="126337" y="123766"/>
                </a:lnTo>
                <a:lnTo>
                  <a:pt x="130862" y="129183"/>
                </a:lnTo>
                <a:lnTo>
                  <a:pt x="140018" y="139330"/>
                </a:lnTo>
                <a:lnTo>
                  <a:pt x="147262" y="147014"/>
                </a:lnTo>
                <a:lnTo>
                  <a:pt x="150527" y="151350"/>
                </a:lnTo>
                <a:lnTo>
                  <a:pt x="153657" y="156145"/>
                </a:lnTo>
                <a:lnTo>
                  <a:pt x="156695" y="161247"/>
                </a:lnTo>
                <a:lnTo>
                  <a:pt x="162612" y="169455"/>
                </a:lnTo>
                <a:lnTo>
                  <a:pt x="168416" y="177231"/>
                </a:lnTo>
                <a:lnTo>
                  <a:pt x="171298" y="181972"/>
                </a:lnTo>
                <a:lnTo>
                  <a:pt x="174171" y="187037"/>
                </a:lnTo>
                <a:lnTo>
                  <a:pt x="177992" y="192319"/>
                </a:lnTo>
                <a:lnTo>
                  <a:pt x="182444" y="197745"/>
                </a:lnTo>
                <a:lnTo>
                  <a:pt x="191518" y="207902"/>
                </a:lnTo>
                <a:lnTo>
                  <a:pt x="198726" y="215591"/>
                </a:lnTo>
                <a:lnTo>
                  <a:pt x="211114" y="228288"/>
                </a:lnTo>
                <a:lnTo>
                  <a:pt x="225607" y="242846"/>
                </a:lnTo>
                <a:lnTo>
                  <a:pt x="228475" y="244765"/>
                </a:lnTo>
                <a:lnTo>
                  <a:pt x="234201" y="246897"/>
                </a:lnTo>
                <a:lnTo>
                  <a:pt x="239921" y="250384"/>
                </a:lnTo>
                <a:lnTo>
                  <a:pt x="246804" y="255834"/>
                </a:lnTo>
                <a:lnTo>
                  <a:pt x="255060" y="263783"/>
                </a:lnTo>
                <a:lnTo>
                  <a:pt x="256673" y="265360"/>
                </a:lnTo>
                <a:lnTo>
                  <a:pt x="264416" y="265713"/>
                </a:lnTo>
                <a:lnTo>
                  <a:pt x="264825" y="264772"/>
                </a:lnTo>
                <a:lnTo>
                  <a:pt x="265535" y="258364"/>
                </a:lnTo>
                <a:lnTo>
                  <a:pt x="264619" y="257967"/>
                </a:lnTo>
                <a:lnTo>
                  <a:pt x="25707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93"/>
          <p:cNvSpPr/>
          <p:nvPr/>
        </p:nvSpPr>
        <p:spPr>
          <a:xfrm>
            <a:off x="1057274" y="1294447"/>
            <a:ext cx="145629" cy="248604"/>
          </a:xfrm>
          <a:custGeom>
            <a:avLst/>
            <a:gdLst/>
            <a:ahLst/>
            <a:cxnLst/>
            <a:rect l="0" t="0" r="0" b="0"/>
            <a:pathLst>
              <a:path w="145629" h="248604">
                <a:moveTo>
                  <a:pt x="137160" y="0"/>
                </a:moveTo>
                <a:lnTo>
                  <a:pt x="144541" y="0"/>
                </a:lnTo>
                <a:lnTo>
                  <a:pt x="144939" y="953"/>
                </a:lnTo>
                <a:lnTo>
                  <a:pt x="145628" y="7381"/>
                </a:lnTo>
                <a:lnTo>
                  <a:pt x="143147" y="13123"/>
                </a:lnTo>
                <a:lnTo>
                  <a:pt x="141151" y="17321"/>
                </a:lnTo>
                <a:lnTo>
                  <a:pt x="138934" y="24526"/>
                </a:lnTo>
                <a:lnTo>
                  <a:pt x="138343" y="27781"/>
                </a:lnTo>
                <a:lnTo>
                  <a:pt x="135146" y="33937"/>
                </a:lnTo>
                <a:lnTo>
                  <a:pt x="132960" y="36912"/>
                </a:lnTo>
                <a:lnTo>
                  <a:pt x="131503" y="40801"/>
                </a:lnTo>
                <a:lnTo>
                  <a:pt x="130531" y="45298"/>
                </a:lnTo>
                <a:lnTo>
                  <a:pt x="129883" y="50201"/>
                </a:lnTo>
                <a:lnTo>
                  <a:pt x="128499" y="55375"/>
                </a:lnTo>
                <a:lnTo>
                  <a:pt x="126624" y="60729"/>
                </a:lnTo>
                <a:lnTo>
                  <a:pt x="124421" y="66204"/>
                </a:lnTo>
                <a:lnTo>
                  <a:pt x="121047" y="71758"/>
                </a:lnTo>
                <a:lnTo>
                  <a:pt x="116893" y="77366"/>
                </a:lnTo>
                <a:lnTo>
                  <a:pt x="112219" y="83010"/>
                </a:lnTo>
                <a:lnTo>
                  <a:pt x="108150" y="88678"/>
                </a:lnTo>
                <a:lnTo>
                  <a:pt x="104485" y="94361"/>
                </a:lnTo>
                <a:lnTo>
                  <a:pt x="101090" y="100055"/>
                </a:lnTo>
                <a:lnTo>
                  <a:pt x="97873" y="105756"/>
                </a:lnTo>
                <a:lnTo>
                  <a:pt x="91760" y="117170"/>
                </a:lnTo>
                <a:lnTo>
                  <a:pt x="82962" y="134306"/>
                </a:lnTo>
                <a:lnTo>
                  <a:pt x="79121" y="140020"/>
                </a:lnTo>
                <a:lnTo>
                  <a:pt x="74655" y="145734"/>
                </a:lnTo>
                <a:lnTo>
                  <a:pt x="69773" y="151449"/>
                </a:lnTo>
                <a:lnTo>
                  <a:pt x="64613" y="157163"/>
                </a:lnTo>
                <a:lnTo>
                  <a:pt x="53799" y="168593"/>
                </a:lnTo>
                <a:lnTo>
                  <a:pt x="49201" y="174308"/>
                </a:lnTo>
                <a:lnTo>
                  <a:pt x="45184" y="180023"/>
                </a:lnTo>
                <a:lnTo>
                  <a:pt x="41553" y="185738"/>
                </a:lnTo>
                <a:lnTo>
                  <a:pt x="37227" y="190500"/>
                </a:lnTo>
                <a:lnTo>
                  <a:pt x="32438" y="194628"/>
                </a:lnTo>
                <a:lnTo>
                  <a:pt x="27340" y="198332"/>
                </a:lnTo>
                <a:lnTo>
                  <a:pt x="23942" y="202706"/>
                </a:lnTo>
                <a:lnTo>
                  <a:pt x="21677" y="207527"/>
                </a:lnTo>
                <a:lnTo>
                  <a:pt x="20166" y="212647"/>
                </a:lnTo>
                <a:lnTo>
                  <a:pt x="18207" y="217012"/>
                </a:lnTo>
                <a:lnTo>
                  <a:pt x="15948" y="220875"/>
                </a:lnTo>
                <a:lnTo>
                  <a:pt x="13490" y="224402"/>
                </a:lnTo>
                <a:lnTo>
                  <a:pt x="10758" y="230862"/>
                </a:lnTo>
                <a:lnTo>
                  <a:pt x="10030" y="233918"/>
                </a:lnTo>
                <a:lnTo>
                  <a:pt x="8592" y="235955"/>
                </a:lnTo>
                <a:lnTo>
                  <a:pt x="6680" y="237314"/>
                </a:lnTo>
                <a:lnTo>
                  <a:pt x="4454" y="238219"/>
                </a:lnTo>
                <a:lnTo>
                  <a:pt x="2969" y="239775"/>
                </a:lnTo>
                <a:lnTo>
                  <a:pt x="1980" y="241765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94"/>
          <p:cNvSpPr/>
          <p:nvPr/>
        </p:nvSpPr>
        <p:spPr>
          <a:xfrm>
            <a:off x="1288732" y="1191612"/>
            <a:ext cx="222886" cy="179989"/>
          </a:xfrm>
          <a:custGeom>
            <a:avLst/>
            <a:gdLst/>
            <a:ahLst/>
            <a:cxnLst/>
            <a:rect l="0" t="0" r="0" b="0"/>
            <a:pathLst>
              <a:path w="222886" h="179989">
                <a:moveTo>
                  <a:pt x="0" y="51400"/>
                </a:moveTo>
                <a:lnTo>
                  <a:pt x="0" y="38630"/>
                </a:lnTo>
                <a:lnTo>
                  <a:pt x="952" y="36219"/>
                </a:lnTo>
                <a:lnTo>
                  <a:pt x="4551" y="31000"/>
                </a:lnTo>
                <a:lnTo>
                  <a:pt x="6844" y="29228"/>
                </a:lnTo>
                <a:lnTo>
                  <a:pt x="9325" y="28046"/>
                </a:lnTo>
                <a:lnTo>
                  <a:pt x="15574" y="25781"/>
                </a:lnTo>
                <a:lnTo>
                  <a:pt x="19908" y="23843"/>
                </a:lnTo>
                <a:lnTo>
                  <a:pt x="29803" y="19150"/>
                </a:lnTo>
                <a:lnTo>
                  <a:pt x="40551" y="13889"/>
                </a:lnTo>
                <a:lnTo>
                  <a:pt x="46084" y="12105"/>
                </a:lnTo>
                <a:lnTo>
                  <a:pt x="51677" y="10916"/>
                </a:lnTo>
                <a:lnTo>
                  <a:pt x="57312" y="10123"/>
                </a:lnTo>
                <a:lnTo>
                  <a:pt x="62020" y="8642"/>
                </a:lnTo>
                <a:lnTo>
                  <a:pt x="66112" y="6702"/>
                </a:lnTo>
                <a:lnTo>
                  <a:pt x="69792" y="4457"/>
                </a:lnTo>
                <a:lnTo>
                  <a:pt x="74150" y="2959"/>
                </a:lnTo>
                <a:lnTo>
                  <a:pt x="78961" y="1961"/>
                </a:lnTo>
                <a:lnTo>
                  <a:pt x="84073" y="1296"/>
                </a:lnTo>
                <a:lnTo>
                  <a:pt x="89386" y="852"/>
                </a:lnTo>
                <a:lnTo>
                  <a:pt x="94833" y="556"/>
                </a:lnTo>
                <a:lnTo>
                  <a:pt x="109061" y="140"/>
                </a:lnTo>
                <a:lnTo>
                  <a:pt x="122402" y="0"/>
                </a:lnTo>
                <a:lnTo>
                  <a:pt x="125416" y="941"/>
                </a:lnTo>
                <a:lnTo>
                  <a:pt x="131306" y="4526"/>
                </a:lnTo>
                <a:lnTo>
                  <a:pt x="135162" y="5863"/>
                </a:lnTo>
                <a:lnTo>
                  <a:pt x="139638" y="6755"/>
                </a:lnTo>
                <a:lnTo>
                  <a:pt x="151408" y="8185"/>
                </a:lnTo>
                <a:lnTo>
                  <a:pt x="155557" y="10921"/>
                </a:lnTo>
                <a:lnTo>
                  <a:pt x="160577" y="15312"/>
                </a:lnTo>
                <a:lnTo>
                  <a:pt x="165982" y="20438"/>
                </a:lnTo>
                <a:lnTo>
                  <a:pt x="174381" y="28680"/>
                </a:lnTo>
                <a:lnTo>
                  <a:pt x="176261" y="31491"/>
                </a:lnTo>
                <a:lnTo>
                  <a:pt x="177515" y="34317"/>
                </a:lnTo>
                <a:lnTo>
                  <a:pt x="178351" y="37154"/>
                </a:lnTo>
                <a:lnTo>
                  <a:pt x="178908" y="40950"/>
                </a:lnTo>
                <a:lnTo>
                  <a:pt x="179279" y="45386"/>
                </a:lnTo>
                <a:lnTo>
                  <a:pt x="179692" y="54442"/>
                </a:lnTo>
                <a:lnTo>
                  <a:pt x="179876" y="61642"/>
                </a:lnTo>
                <a:lnTo>
                  <a:pt x="180017" y="85644"/>
                </a:lnTo>
                <a:lnTo>
                  <a:pt x="180018" y="88517"/>
                </a:lnTo>
                <a:lnTo>
                  <a:pt x="179067" y="91385"/>
                </a:lnTo>
                <a:lnTo>
                  <a:pt x="177481" y="94249"/>
                </a:lnTo>
                <a:lnTo>
                  <a:pt x="175470" y="97111"/>
                </a:lnTo>
                <a:lnTo>
                  <a:pt x="174130" y="99971"/>
                </a:lnTo>
                <a:lnTo>
                  <a:pt x="173237" y="102831"/>
                </a:lnTo>
                <a:lnTo>
                  <a:pt x="172641" y="105690"/>
                </a:lnTo>
                <a:lnTo>
                  <a:pt x="171292" y="109501"/>
                </a:lnTo>
                <a:lnTo>
                  <a:pt x="169439" y="113946"/>
                </a:lnTo>
                <a:lnTo>
                  <a:pt x="167252" y="118815"/>
                </a:lnTo>
                <a:lnTo>
                  <a:pt x="164841" y="123013"/>
                </a:lnTo>
                <a:lnTo>
                  <a:pt x="162282" y="126765"/>
                </a:lnTo>
                <a:lnTo>
                  <a:pt x="159623" y="130218"/>
                </a:lnTo>
                <a:lnTo>
                  <a:pt x="157850" y="133473"/>
                </a:lnTo>
                <a:lnTo>
                  <a:pt x="156668" y="136595"/>
                </a:lnTo>
                <a:lnTo>
                  <a:pt x="155881" y="139629"/>
                </a:lnTo>
                <a:lnTo>
                  <a:pt x="154403" y="142605"/>
                </a:lnTo>
                <a:lnTo>
                  <a:pt x="152465" y="145541"/>
                </a:lnTo>
                <a:lnTo>
                  <a:pt x="150221" y="148450"/>
                </a:lnTo>
                <a:lnTo>
                  <a:pt x="147772" y="151343"/>
                </a:lnTo>
                <a:lnTo>
                  <a:pt x="145187" y="154224"/>
                </a:lnTo>
                <a:lnTo>
                  <a:pt x="142511" y="157096"/>
                </a:lnTo>
                <a:lnTo>
                  <a:pt x="138823" y="159012"/>
                </a:lnTo>
                <a:lnTo>
                  <a:pt x="134459" y="160289"/>
                </a:lnTo>
                <a:lnTo>
                  <a:pt x="129644" y="161140"/>
                </a:lnTo>
                <a:lnTo>
                  <a:pt x="125482" y="162660"/>
                </a:lnTo>
                <a:lnTo>
                  <a:pt x="121755" y="164626"/>
                </a:lnTo>
                <a:lnTo>
                  <a:pt x="115073" y="168398"/>
                </a:lnTo>
                <a:lnTo>
                  <a:pt x="108929" y="170074"/>
                </a:lnTo>
                <a:lnTo>
                  <a:pt x="105004" y="171473"/>
                </a:lnTo>
                <a:lnTo>
                  <a:pt x="100483" y="173359"/>
                </a:lnTo>
                <a:lnTo>
                  <a:pt x="95563" y="175568"/>
                </a:lnTo>
                <a:lnTo>
                  <a:pt x="91332" y="177042"/>
                </a:lnTo>
                <a:lnTo>
                  <a:pt x="87558" y="178023"/>
                </a:lnTo>
                <a:lnTo>
                  <a:pt x="80824" y="179115"/>
                </a:lnTo>
                <a:lnTo>
                  <a:pt x="74657" y="179600"/>
                </a:lnTo>
                <a:lnTo>
                  <a:pt x="68741" y="179815"/>
                </a:lnTo>
                <a:lnTo>
                  <a:pt x="61732" y="179953"/>
                </a:lnTo>
                <a:lnTo>
                  <a:pt x="61157" y="179012"/>
                </a:lnTo>
                <a:lnTo>
                  <a:pt x="60519" y="175427"/>
                </a:lnTo>
                <a:lnTo>
                  <a:pt x="59396" y="174090"/>
                </a:lnTo>
                <a:lnTo>
                  <a:pt x="57695" y="173198"/>
                </a:lnTo>
                <a:lnTo>
                  <a:pt x="52672" y="171767"/>
                </a:lnTo>
                <a:lnTo>
                  <a:pt x="52259" y="170697"/>
                </a:lnTo>
                <a:lnTo>
                  <a:pt x="51679" y="165593"/>
                </a:lnTo>
                <a:lnTo>
                  <a:pt x="51543" y="164065"/>
                </a:lnTo>
                <a:lnTo>
                  <a:pt x="56018" y="158654"/>
                </a:lnTo>
                <a:lnTo>
                  <a:pt x="57348" y="156240"/>
                </a:lnTo>
                <a:lnTo>
                  <a:pt x="58825" y="151018"/>
                </a:lnTo>
                <a:lnTo>
                  <a:pt x="60172" y="149245"/>
                </a:lnTo>
                <a:lnTo>
                  <a:pt x="62022" y="148062"/>
                </a:lnTo>
                <a:lnTo>
                  <a:pt x="67570" y="145796"/>
                </a:lnTo>
                <a:lnTo>
                  <a:pt x="76386" y="141614"/>
                </a:lnTo>
                <a:lnTo>
                  <a:pt x="81404" y="140118"/>
                </a:lnTo>
                <a:lnTo>
                  <a:pt x="86654" y="139120"/>
                </a:lnTo>
                <a:lnTo>
                  <a:pt x="92060" y="138455"/>
                </a:lnTo>
                <a:lnTo>
                  <a:pt x="97568" y="138012"/>
                </a:lnTo>
                <a:lnTo>
                  <a:pt x="103145" y="137716"/>
                </a:lnTo>
                <a:lnTo>
                  <a:pt x="114422" y="137388"/>
                </a:lnTo>
                <a:lnTo>
                  <a:pt x="147527" y="137141"/>
                </a:lnTo>
                <a:lnTo>
                  <a:pt x="152644" y="137135"/>
                </a:lnTo>
                <a:lnTo>
                  <a:pt x="157960" y="138084"/>
                </a:lnTo>
                <a:lnTo>
                  <a:pt x="163409" y="139670"/>
                </a:lnTo>
                <a:lnTo>
                  <a:pt x="168947" y="141679"/>
                </a:lnTo>
                <a:lnTo>
                  <a:pt x="173591" y="143018"/>
                </a:lnTo>
                <a:lnTo>
                  <a:pt x="177640" y="143912"/>
                </a:lnTo>
                <a:lnTo>
                  <a:pt x="181292" y="144507"/>
                </a:lnTo>
                <a:lnTo>
                  <a:pt x="187889" y="147708"/>
                </a:lnTo>
                <a:lnTo>
                  <a:pt x="193996" y="152306"/>
                </a:lnTo>
                <a:lnTo>
                  <a:pt x="199886" y="157525"/>
                </a:lnTo>
                <a:lnTo>
                  <a:pt x="205678" y="163019"/>
                </a:lnTo>
                <a:lnTo>
                  <a:pt x="222885" y="1799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95"/>
          <p:cNvSpPr/>
          <p:nvPr/>
        </p:nvSpPr>
        <p:spPr>
          <a:xfrm>
            <a:off x="1708784" y="1405890"/>
            <a:ext cx="231459" cy="8564"/>
          </a:xfrm>
          <a:custGeom>
            <a:avLst/>
            <a:gdLst/>
            <a:ahLst/>
            <a:cxnLst/>
            <a:rect l="0" t="0" r="0" b="0"/>
            <a:pathLst>
              <a:path w="231459" h="8564">
                <a:moveTo>
                  <a:pt x="0" y="0"/>
                </a:moveTo>
                <a:lnTo>
                  <a:pt x="4551" y="4550"/>
                </a:lnTo>
                <a:lnTo>
                  <a:pt x="6845" y="5891"/>
                </a:lnTo>
                <a:lnTo>
                  <a:pt x="9326" y="6785"/>
                </a:lnTo>
                <a:lnTo>
                  <a:pt x="11932" y="7380"/>
                </a:lnTo>
                <a:lnTo>
                  <a:pt x="14623" y="7778"/>
                </a:lnTo>
                <a:lnTo>
                  <a:pt x="17369" y="8042"/>
                </a:lnTo>
                <a:lnTo>
                  <a:pt x="20152" y="8219"/>
                </a:lnTo>
                <a:lnTo>
                  <a:pt x="25784" y="8415"/>
                </a:lnTo>
                <a:lnTo>
                  <a:pt x="37161" y="8541"/>
                </a:lnTo>
                <a:lnTo>
                  <a:pt x="50275" y="8563"/>
                </a:lnTo>
                <a:lnTo>
                  <a:pt x="55424" y="7613"/>
                </a:lnTo>
                <a:lnTo>
                  <a:pt x="60762" y="6028"/>
                </a:lnTo>
                <a:lnTo>
                  <a:pt x="66226" y="4018"/>
                </a:lnTo>
                <a:lnTo>
                  <a:pt x="70821" y="2679"/>
                </a:lnTo>
                <a:lnTo>
                  <a:pt x="74837" y="1786"/>
                </a:lnTo>
                <a:lnTo>
                  <a:pt x="78466" y="1190"/>
                </a:lnTo>
                <a:lnTo>
                  <a:pt x="82791" y="793"/>
                </a:lnTo>
                <a:lnTo>
                  <a:pt x="87579" y="529"/>
                </a:lnTo>
                <a:lnTo>
                  <a:pt x="97979" y="235"/>
                </a:lnTo>
                <a:lnTo>
                  <a:pt x="155479" y="2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96"/>
          <p:cNvSpPr/>
          <p:nvPr/>
        </p:nvSpPr>
        <p:spPr>
          <a:xfrm>
            <a:off x="1828800" y="1328737"/>
            <a:ext cx="73517" cy="180013"/>
          </a:xfrm>
          <a:custGeom>
            <a:avLst/>
            <a:gdLst/>
            <a:ahLst/>
            <a:cxnLst/>
            <a:rect l="0" t="0" r="0" b="0"/>
            <a:pathLst>
              <a:path w="73517" h="180013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39" y="10583"/>
                </a:lnTo>
                <a:lnTo>
                  <a:pt x="4550" y="12770"/>
                </a:lnTo>
                <a:lnTo>
                  <a:pt x="5891" y="15181"/>
                </a:lnTo>
                <a:lnTo>
                  <a:pt x="7380" y="20400"/>
                </a:lnTo>
                <a:lnTo>
                  <a:pt x="8042" y="25894"/>
                </a:lnTo>
                <a:lnTo>
                  <a:pt x="8219" y="28693"/>
                </a:lnTo>
                <a:lnTo>
                  <a:pt x="9289" y="32463"/>
                </a:lnTo>
                <a:lnTo>
                  <a:pt x="10955" y="36882"/>
                </a:lnTo>
                <a:lnTo>
                  <a:pt x="13018" y="41733"/>
                </a:lnTo>
                <a:lnTo>
                  <a:pt x="14394" y="45920"/>
                </a:lnTo>
                <a:lnTo>
                  <a:pt x="15311" y="49663"/>
                </a:lnTo>
                <a:lnTo>
                  <a:pt x="15922" y="53111"/>
                </a:lnTo>
                <a:lnTo>
                  <a:pt x="17282" y="56362"/>
                </a:lnTo>
                <a:lnTo>
                  <a:pt x="19141" y="59483"/>
                </a:lnTo>
                <a:lnTo>
                  <a:pt x="21333" y="62515"/>
                </a:lnTo>
                <a:lnTo>
                  <a:pt x="22794" y="66442"/>
                </a:lnTo>
                <a:lnTo>
                  <a:pt x="23768" y="70964"/>
                </a:lnTo>
                <a:lnTo>
                  <a:pt x="24418" y="75885"/>
                </a:lnTo>
                <a:lnTo>
                  <a:pt x="25804" y="80117"/>
                </a:lnTo>
                <a:lnTo>
                  <a:pt x="27680" y="83891"/>
                </a:lnTo>
                <a:lnTo>
                  <a:pt x="29883" y="87360"/>
                </a:lnTo>
                <a:lnTo>
                  <a:pt x="31352" y="90625"/>
                </a:lnTo>
                <a:lnTo>
                  <a:pt x="32331" y="93754"/>
                </a:lnTo>
                <a:lnTo>
                  <a:pt x="32984" y="96793"/>
                </a:lnTo>
                <a:lnTo>
                  <a:pt x="33419" y="99771"/>
                </a:lnTo>
                <a:lnTo>
                  <a:pt x="33709" y="102709"/>
                </a:lnTo>
                <a:lnTo>
                  <a:pt x="33903" y="105620"/>
                </a:lnTo>
                <a:lnTo>
                  <a:pt x="34984" y="108514"/>
                </a:lnTo>
                <a:lnTo>
                  <a:pt x="36658" y="111395"/>
                </a:lnTo>
                <a:lnTo>
                  <a:pt x="38726" y="114268"/>
                </a:lnTo>
                <a:lnTo>
                  <a:pt x="40104" y="118089"/>
                </a:lnTo>
                <a:lnTo>
                  <a:pt x="41024" y="122541"/>
                </a:lnTo>
                <a:lnTo>
                  <a:pt x="41636" y="127414"/>
                </a:lnTo>
                <a:lnTo>
                  <a:pt x="42997" y="131615"/>
                </a:lnTo>
                <a:lnTo>
                  <a:pt x="44857" y="135368"/>
                </a:lnTo>
                <a:lnTo>
                  <a:pt x="47050" y="138823"/>
                </a:lnTo>
                <a:lnTo>
                  <a:pt x="48511" y="142079"/>
                </a:lnTo>
                <a:lnTo>
                  <a:pt x="49486" y="145202"/>
                </a:lnTo>
                <a:lnTo>
                  <a:pt x="50135" y="148236"/>
                </a:lnTo>
                <a:lnTo>
                  <a:pt x="51521" y="151212"/>
                </a:lnTo>
                <a:lnTo>
                  <a:pt x="53397" y="154148"/>
                </a:lnTo>
                <a:lnTo>
                  <a:pt x="55600" y="157058"/>
                </a:lnTo>
                <a:lnTo>
                  <a:pt x="58022" y="158998"/>
                </a:lnTo>
                <a:lnTo>
                  <a:pt x="60588" y="160291"/>
                </a:lnTo>
                <a:lnTo>
                  <a:pt x="63252" y="161153"/>
                </a:lnTo>
                <a:lnTo>
                  <a:pt x="65028" y="162680"/>
                </a:lnTo>
                <a:lnTo>
                  <a:pt x="66212" y="164651"/>
                </a:lnTo>
                <a:lnTo>
                  <a:pt x="68112" y="170107"/>
                </a:lnTo>
                <a:lnTo>
                  <a:pt x="68441" y="175603"/>
                </a:lnTo>
                <a:lnTo>
                  <a:pt x="68567" y="179635"/>
                </a:lnTo>
                <a:lnTo>
                  <a:pt x="69524" y="179764"/>
                </a:lnTo>
                <a:lnTo>
                  <a:pt x="71114" y="179850"/>
                </a:lnTo>
                <a:lnTo>
                  <a:pt x="73127" y="179908"/>
                </a:lnTo>
                <a:lnTo>
                  <a:pt x="73516" y="179946"/>
                </a:lnTo>
                <a:lnTo>
                  <a:pt x="71409" y="179989"/>
                </a:lnTo>
                <a:lnTo>
                  <a:pt x="69418" y="180012"/>
                </a:lnTo>
                <a:lnTo>
                  <a:pt x="69138" y="179063"/>
                </a:lnTo>
                <a:lnTo>
                  <a:pt x="68828" y="175469"/>
                </a:lnTo>
                <a:lnTo>
                  <a:pt x="67792" y="174129"/>
                </a:lnTo>
                <a:lnTo>
                  <a:pt x="66150" y="173236"/>
                </a:lnTo>
                <a:lnTo>
                  <a:pt x="64102" y="172641"/>
                </a:lnTo>
                <a:lnTo>
                  <a:pt x="63690" y="171291"/>
                </a:lnTo>
                <a:lnTo>
                  <a:pt x="64367" y="169439"/>
                </a:lnTo>
                <a:lnTo>
                  <a:pt x="68579" y="1628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97"/>
          <p:cNvSpPr/>
          <p:nvPr/>
        </p:nvSpPr>
        <p:spPr>
          <a:xfrm>
            <a:off x="2154554" y="1311592"/>
            <a:ext cx="240031" cy="214314"/>
          </a:xfrm>
          <a:custGeom>
            <a:avLst/>
            <a:gdLst/>
            <a:ahLst/>
            <a:cxnLst/>
            <a:rect l="0" t="0" r="0" b="0"/>
            <a:pathLst>
              <a:path w="240031" h="214314">
                <a:moveTo>
                  <a:pt x="0" y="0"/>
                </a:moveTo>
                <a:lnTo>
                  <a:pt x="0" y="11932"/>
                </a:lnTo>
                <a:lnTo>
                  <a:pt x="953" y="13670"/>
                </a:lnTo>
                <a:lnTo>
                  <a:pt x="2540" y="14828"/>
                </a:lnTo>
                <a:lnTo>
                  <a:pt x="4552" y="15600"/>
                </a:lnTo>
                <a:lnTo>
                  <a:pt x="5892" y="17068"/>
                </a:lnTo>
                <a:lnTo>
                  <a:pt x="6786" y="18999"/>
                </a:lnTo>
                <a:lnTo>
                  <a:pt x="7381" y="21238"/>
                </a:lnTo>
                <a:lnTo>
                  <a:pt x="10583" y="26267"/>
                </a:lnTo>
                <a:lnTo>
                  <a:pt x="15181" y="32629"/>
                </a:lnTo>
                <a:lnTo>
                  <a:pt x="17741" y="36993"/>
                </a:lnTo>
                <a:lnTo>
                  <a:pt x="20400" y="41807"/>
                </a:lnTo>
                <a:lnTo>
                  <a:pt x="23125" y="45969"/>
                </a:lnTo>
                <a:lnTo>
                  <a:pt x="25895" y="49696"/>
                </a:lnTo>
                <a:lnTo>
                  <a:pt x="31511" y="56377"/>
                </a:lnTo>
                <a:lnTo>
                  <a:pt x="37183" y="62521"/>
                </a:lnTo>
                <a:lnTo>
                  <a:pt x="45731" y="71336"/>
                </a:lnTo>
                <a:lnTo>
                  <a:pt x="48585" y="75180"/>
                </a:lnTo>
                <a:lnTo>
                  <a:pt x="51440" y="79647"/>
                </a:lnTo>
                <a:lnTo>
                  <a:pt x="54296" y="84531"/>
                </a:lnTo>
                <a:lnTo>
                  <a:pt x="58105" y="88739"/>
                </a:lnTo>
                <a:lnTo>
                  <a:pt x="62549" y="92497"/>
                </a:lnTo>
                <a:lnTo>
                  <a:pt x="67417" y="95954"/>
                </a:lnTo>
                <a:lnTo>
                  <a:pt x="71615" y="99212"/>
                </a:lnTo>
                <a:lnTo>
                  <a:pt x="78819" y="105372"/>
                </a:lnTo>
                <a:lnTo>
                  <a:pt x="83026" y="109300"/>
                </a:lnTo>
                <a:lnTo>
                  <a:pt x="100926" y="126753"/>
                </a:lnTo>
                <a:lnTo>
                  <a:pt x="104432" y="130222"/>
                </a:lnTo>
                <a:lnTo>
                  <a:pt x="108674" y="133487"/>
                </a:lnTo>
                <a:lnTo>
                  <a:pt x="113407" y="136616"/>
                </a:lnTo>
                <a:lnTo>
                  <a:pt x="118467" y="139655"/>
                </a:lnTo>
                <a:lnTo>
                  <a:pt x="122793" y="143586"/>
                </a:lnTo>
                <a:lnTo>
                  <a:pt x="126630" y="148112"/>
                </a:lnTo>
                <a:lnTo>
                  <a:pt x="130140" y="153034"/>
                </a:lnTo>
                <a:lnTo>
                  <a:pt x="133433" y="157267"/>
                </a:lnTo>
                <a:lnTo>
                  <a:pt x="136580" y="161042"/>
                </a:lnTo>
                <a:lnTo>
                  <a:pt x="139631" y="164512"/>
                </a:lnTo>
                <a:lnTo>
                  <a:pt x="143570" y="167777"/>
                </a:lnTo>
                <a:lnTo>
                  <a:pt x="148101" y="170906"/>
                </a:lnTo>
                <a:lnTo>
                  <a:pt x="153027" y="173945"/>
                </a:lnTo>
                <a:lnTo>
                  <a:pt x="158216" y="176923"/>
                </a:lnTo>
                <a:lnTo>
                  <a:pt x="169061" y="182773"/>
                </a:lnTo>
                <a:lnTo>
                  <a:pt x="173667" y="185666"/>
                </a:lnTo>
                <a:lnTo>
                  <a:pt x="177691" y="188547"/>
                </a:lnTo>
                <a:lnTo>
                  <a:pt x="181326" y="191421"/>
                </a:lnTo>
                <a:lnTo>
                  <a:pt x="187904" y="194613"/>
                </a:lnTo>
                <a:lnTo>
                  <a:pt x="194956" y="196985"/>
                </a:lnTo>
                <a:lnTo>
                  <a:pt x="199503" y="198951"/>
                </a:lnTo>
                <a:lnTo>
                  <a:pt x="204440" y="201214"/>
                </a:lnTo>
                <a:lnTo>
                  <a:pt x="208683" y="203675"/>
                </a:lnTo>
                <a:lnTo>
                  <a:pt x="215938" y="208950"/>
                </a:lnTo>
                <a:lnTo>
                  <a:pt x="220827" y="212724"/>
                </a:lnTo>
                <a:lnTo>
                  <a:pt x="224511" y="213606"/>
                </a:lnTo>
                <a:lnTo>
                  <a:pt x="231422" y="214309"/>
                </a:lnTo>
                <a:lnTo>
                  <a:pt x="240030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98"/>
          <p:cNvSpPr/>
          <p:nvPr/>
        </p:nvSpPr>
        <p:spPr>
          <a:xfrm>
            <a:off x="2192578" y="1294447"/>
            <a:ext cx="193435" cy="222886"/>
          </a:xfrm>
          <a:custGeom>
            <a:avLst/>
            <a:gdLst/>
            <a:ahLst/>
            <a:cxnLst/>
            <a:rect l="0" t="0" r="0" b="0"/>
            <a:pathLst>
              <a:path w="193435" h="222886">
                <a:moveTo>
                  <a:pt x="193434" y="0"/>
                </a:moveTo>
                <a:lnTo>
                  <a:pt x="188495" y="0"/>
                </a:lnTo>
                <a:lnTo>
                  <a:pt x="190604" y="0"/>
                </a:lnTo>
                <a:lnTo>
                  <a:pt x="191547" y="953"/>
                </a:lnTo>
                <a:lnTo>
                  <a:pt x="192176" y="2540"/>
                </a:lnTo>
                <a:lnTo>
                  <a:pt x="193268" y="8731"/>
                </a:lnTo>
                <a:lnTo>
                  <a:pt x="193360" y="12770"/>
                </a:lnTo>
                <a:lnTo>
                  <a:pt x="192433" y="15181"/>
                </a:lnTo>
                <a:lnTo>
                  <a:pt x="188861" y="20400"/>
                </a:lnTo>
                <a:lnTo>
                  <a:pt x="186639" y="25894"/>
                </a:lnTo>
                <a:lnTo>
                  <a:pt x="186046" y="28693"/>
                </a:lnTo>
                <a:lnTo>
                  <a:pt x="182848" y="34342"/>
                </a:lnTo>
                <a:lnTo>
                  <a:pt x="178252" y="40981"/>
                </a:lnTo>
                <a:lnTo>
                  <a:pt x="175692" y="45418"/>
                </a:lnTo>
                <a:lnTo>
                  <a:pt x="170309" y="55428"/>
                </a:lnTo>
                <a:lnTo>
                  <a:pt x="156252" y="83017"/>
                </a:lnTo>
                <a:lnTo>
                  <a:pt x="151501" y="88682"/>
                </a:lnTo>
                <a:lnTo>
                  <a:pt x="145476" y="94364"/>
                </a:lnTo>
                <a:lnTo>
                  <a:pt x="138602" y="100057"/>
                </a:lnTo>
                <a:lnTo>
                  <a:pt x="132114" y="104805"/>
                </a:lnTo>
                <a:lnTo>
                  <a:pt x="125884" y="108922"/>
                </a:lnTo>
                <a:lnTo>
                  <a:pt x="119826" y="112620"/>
                </a:lnTo>
                <a:lnTo>
                  <a:pt x="114834" y="116990"/>
                </a:lnTo>
                <a:lnTo>
                  <a:pt x="110554" y="121808"/>
                </a:lnTo>
                <a:lnTo>
                  <a:pt x="106748" y="126926"/>
                </a:lnTo>
                <a:lnTo>
                  <a:pt x="102306" y="131290"/>
                </a:lnTo>
                <a:lnTo>
                  <a:pt x="97440" y="135151"/>
                </a:lnTo>
                <a:lnTo>
                  <a:pt x="92290" y="138678"/>
                </a:lnTo>
                <a:lnTo>
                  <a:pt x="87905" y="142935"/>
                </a:lnTo>
                <a:lnTo>
                  <a:pt x="84029" y="147677"/>
                </a:lnTo>
                <a:lnTo>
                  <a:pt x="80492" y="152744"/>
                </a:lnTo>
                <a:lnTo>
                  <a:pt x="77182" y="157074"/>
                </a:lnTo>
                <a:lnTo>
                  <a:pt x="74023" y="160914"/>
                </a:lnTo>
                <a:lnTo>
                  <a:pt x="70964" y="164426"/>
                </a:lnTo>
                <a:lnTo>
                  <a:pt x="65025" y="170868"/>
                </a:lnTo>
                <a:lnTo>
                  <a:pt x="62108" y="173920"/>
                </a:lnTo>
                <a:lnTo>
                  <a:pt x="58259" y="176906"/>
                </a:lnTo>
                <a:lnTo>
                  <a:pt x="53787" y="179850"/>
                </a:lnTo>
                <a:lnTo>
                  <a:pt x="48901" y="182765"/>
                </a:lnTo>
                <a:lnTo>
                  <a:pt x="44691" y="185661"/>
                </a:lnTo>
                <a:lnTo>
                  <a:pt x="40932" y="188544"/>
                </a:lnTo>
                <a:lnTo>
                  <a:pt x="37473" y="191418"/>
                </a:lnTo>
                <a:lnTo>
                  <a:pt x="34215" y="194287"/>
                </a:lnTo>
                <a:lnTo>
                  <a:pt x="28055" y="200015"/>
                </a:lnTo>
                <a:lnTo>
                  <a:pt x="19232" y="208595"/>
                </a:lnTo>
                <a:lnTo>
                  <a:pt x="16339" y="210501"/>
                </a:lnTo>
                <a:lnTo>
                  <a:pt x="10585" y="212618"/>
                </a:lnTo>
                <a:lnTo>
                  <a:pt x="6542" y="213811"/>
                </a:lnTo>
                <a:lnTo>
                  <a:pt x="5974" y="214930"/>
                </a:lnTo>
                <a:lnTo>
                  <a:pt x="5343" y="218715"/>
                </a:lnTo>
                <a:lnTo>
                  <a:pt x="4223" y="220105"/>
                </a:lnTo>
                <a:lnTo>
                  <a:pt x="2523" y="221032"/>
                </a:lnTo>
                <a:lnTo>
                  <a:pt x="438" y="221649"/>
                </a:lnTo>
                <a:lnTo>
                  <a:pt x="0" y="222061"/>
                </a:lnTo>
                <a:lnTo>
                  <a:pt x="660" y="222336"/>
                </a:lnTo>
                <a:lnTo>
                  <a:pt x="4839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99"/>
          <p:cNvSpPr/>
          <p:nvPr/>
        </p:nvSpPr>
        <p:spPr>
          <a:xfrm>
            <a:off x="2651759" y="1388744"/>
            <a:ext cx="274321" cy="42864"/>
          </a:xfrm>
          <a:custGeom>
            <a:avLst/>
            <a:gdLst/>
            <a:ahLst/>
            <a:cxnLst/>
            <a:rect l="0" t="0" r="0" b="0"/>
            <a:pathLst>
              <a:path w="274321" h="42864">
                <a:moveTo>
                  <a:pt x="0" y="42863"/>
                </a:moveTo>
                <a:lnTo>
                  <a:pt x="7381" y="35482"/>
                </a:lnTo>
                <a:lnTo>
                  <a:pt x="10583" y="34820"/>
                </a:lnTo>
                <a:lnTo>
                  <a:pt x="17741" y="34448"/>
                </a:lnTo>
                <a:lnTo>
                  <a:pt x="20400" y="34395"/>
                </a:lnTo>
                <a:lnTo>
                  <a:pt x="23125" y="33408"/>
                </a:lnTo>
                <a:lnTo>
                  <a:pt x="25895" y="31797"/>
                </a:lnTo>
                <a:lnTo>
                  <a:pt x="28693" y="29771"/>
                </a:lnTo>
                <a:lnTo>
                  <a:pt x="32464" y="28420"/>
                </a:lnTo>
                <a:lnTo>
                  <a:pt x="36883" y="27519"/>
                </a:lnTo>
                <a:lnTo>
                  <a:pt x="41734" y="26919"/>
                </a:lnTo>
                <a:lnTo>
                  <a:pt x="46873" y="25566"/>
                </a:lnTo>
                <a:lnTo>
                  <a:pt x="52204" y="23712"/>
                </a:lnTo>
                <a:lnTo>
                  <a:pt x="57663" y="21523"/>
                </a:lnTo>
                <a:lnTo>
                  <a:pt x="62254" y="20064"/>
                </a:lnTo>
                <a:lnTo>
                  <a:pt x="66268" y="19091"/>
                </a:lnTo>
                <a:lnTo>
                  <a:pt x="69896" y="18443"/>
                </a:lnTo>
                <a:lnTo>
                  <a:pt x="74220" y="17058"/>
                </a:lnTo>
                <a:lnTo>
                  <a:pt x="79008" y="15182"/>
                </a:lnTo>
                <a:lnTo>
                  <a:pt x="84105" y="12979"/>
                </a:lnTo>
                <a:lnTo>
                  <a:pt x="89407" y="11510"/>
                </a:lnTo>
                <a:lnTo>
                  <a:pt x="94848" y="10531"/>
                </a:lnTo>
                <a:lnTo>
                  <a:pt x="100379" y="9879"/>
                </a:lnTo>
                <a:lnTo>
                  <a:pt x="105972" y="9443"/>
                </a:lnTo>
                <a:lnTo>
                  <a:pt x="111606" y="9153"/>
                </a:lnTo>
                <a:lnTo>
                  <a:pt x="126096" y="8745"/>
                </a:lnTo>
                <a:lnTo>
                  <a:pt x="154839" y="8588"/>
                </a:lnTo>
                <a:lnTo>
                  <a:pt x="208204" y="8573"/>
                </a:lnTo>
                <a:lnTo>
                  <a:pt x="211192" y="9526"/>
                </a:lnTo>
                <a:lnTo>
                  <a:pt x="214138" y="11113"/>
                </a:lnTo>
                <a:lnTo>
                  <a:pt x="217054" y="13124"/>
                </a:lnTo>
                <a:lnTo>
                  <a:pt x="219950" y="14464"/>
                </a:lnTo>
                <a:lnTo>
                  <a:pt x="222834" y="15358"/>
                </a:lnTo>
                <a:lnTo>
                  <a:pt x="228577" y="16351"/>
                </a:lnTo>
                <a:lnTo>
                  <a:pt x="234305" y="16792"/>
                </a:lnTo>
                <a:lnTo>
                  <a:pt x="240026" y="16989"/>
                </a:lnTo>
                <a:lnTo>
                  <a:pt x="246909" y="17115"/>
                </a:lnTo>
                <a:lnTo>
                  <a:pt x="248426" y="16172"/>
                </a:lnTo>
                <a:lnTo>
                  <a:pt x="250390" y="14592"/>
                </a:lnTo>
                <a:lnTo>
                  <a:pt x="252652" y="12585"/>
                </a:lnTo>
                <a:lnTo>
                  <a:pt x="255112" y="11248"/>
                </a:lnTo>
                <a:lnTo>
                  <a:pt x="257705" y="10356"/>
                </a:lnTo>
                <a:lnTo>
                  <a:pt x="265905" y="9101"/>
                </a:lnTo>
                <a:lnTo>
                  <a:pt x="272658" y="8677"/>
                </a:lnTo>
                <a:lnTo>
                  <a:pt x="273212" y="7690"/>
                </a:lnTo>
                <a:lnTo>
                  <a:pt x="273582" y="6079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00"/>
          <p:cNvSpPr/>
          <p:nvPr/>
        </p:nvSpPr>
        <p:spPr>
          <a:xfrm>
            <a:off x="2788919" y="1285875"/>
            <a:ext cx="85726" cy="248603"/>
          </a:xfrm>
          <a:custGeom>
            <a:avLst/>
            <a:gdLst/>
            <a:ahLst/>
            <a:cxnLst/>
            <a:rect l="0" t="0" r="0" b="0"/>
            <a:pathLst>
              <a:path w="85726" h="248603">
                <a:moveTo>
                  <a:pt x="0" y="0"/>
                </a:moveTo>
                <a:lnTo>
                  <a:pt x="0" y="28692"/>
                </a:lnTo>
                <a:lnTo>
                  <a:pt x="953" y="31510"/>
                </a:lnTo>
                <a:lnTo>
                  <a:pt x="2540" y="34342"/>
                </a:lnTo>
                <a:lnTo>
                  <a:pt x="4551" y="37182"/>
                </a:lnTo>
                <a:lnTo>
                  <a:pt x="5892" y="40980"/>
                </a:lnTo>
                <a:lnTo>
                  <a:pt x="6786" y="45418"/>
                </a:lnTo>
                <a:lnTo>
                  <a:pt x="7381" y="50281"/>
                </a:lnTo>
                <a:lnTo>
                  <a:pt x="8731" y="54475"/>
                </a:lnTo>
                <a:lnTo>
                  <a:pt x="10583" y="58224"/>
                </a:lnTo>
                <a:lnTo>
                  <a:pt x="12771" y="61676"/>
                </a:lnTo>
                <a:lnTo>
                  <a:pt x="15181" y="64930"/>
                </a:lnTo>
                <a:lnTo>
                  <a:pt x="17741" y="68051"/>
                </a:lnTo>
                <a:lnTo>
                  <a:pt x="20400" y="71085"/>
                </a:lnTo>
                <a:lnTo>
                  <a:pt x="22173" y="74060"/>
                </a:lnTo>
                <a:lnTo>
                  <a:pt x="24143" y="79905"/>
                </a:lnTo>
                <a:lnTo>
                  <a:pt x="24667" y="83750"/>
                </a:lnTo>
                <a:lnTo>
                  <a:pt x="25018" y="88218"/>
                </a:lnTo>
                <a:lnTo>
                  <a:pt x="25251" y="93102"/>
                </a:lnTo>
                <a:lnTo>
                  <a:pt x="26359" y="97310"/>
                </a:lnTo>
                <a:lnTo>
                  <a:pt x="28050" y="101068"/>
                </a:lnTo>
                <a:lnTo>
                  <a:pt x="30131" y="104526"/>
                </a:lnTo>
                <a:lnTo>
                  <a:pt x="31517" y="108737"/>
                </a:lnTo>
                <a:lnTo>
                  <a:pt x="32442" y="113448"/>
                </a:lnTo>
                <a:lnTo>
                  <a:pt x="33058" y="118495"/>
                </a:lnTo>
                <a:lnTo>
                  <a:pt x="34421" y="123764"/>
                </a:lnTo>
                <a:lnTo>
                  <a:pt x="36283" y="129182"/>
                </a:lnTo>
                <a:lnTo>
                  <a:pt x="38476" y="134698"/>
                </a:lnTo>
                <a:lnTo>
                  <a:pt x="39938" y="139329"/>
                </a:lnTo>
                <a:lnTo>
                  <a:pt x="41563" y="147014"/>
                </a:lnTo>
                <a:lnTo>
                  <a:pt x="42949" y="151349"/>
                </a:lnTo>
                <a:lnTo>
                  <a:pt x="44825" y="156144"/>
                </a:lnTo>
                <a:lnTo>
                  <a:pt x="47029" y="161246"/>
                </a:lnTo>
                <a:lnTo>
                  <a:pt x="52017" y="171995"/>
                </a:lnTo>
                <a:lnTo>
                  <a:pt x="54681" y="177528"/>
                </a:lnTo>
                <a:lnTo>
                  <a:pt x="56457" y="182169"/>
                </a:lnTo>
                <a:lnTo>
                  <a:pt x="58429" y="189866"/>
                </a:lnTo>
                <a:lnTo>
                  <a:pt x="59908" y="194205"/>
                </a:lnTo>
                <a:lnTo>
                  <a:pt x="61847" y="199002"/>
                </a:lnTo>
                <a:lnTo>
                  <a:pt x="64091" y="204105"/>
                </a:lnTo>
                <a:lnTo>
                  <a:pt x="65588" y="208460"/>
                </a:lnTo>
                <a:lnTo>
                  <a:pt x="67250" y="215839"/>
                </a:lnTo>
                <a:lnTo>
                  <a:pt x="67989" y="222293"/>
                </a:lnTo>
                <a:lnTo>
                  <a:pt x="68187" y="225348"/>
                </a:lnTo>
                <a:lnTo>
                  <a:pt x="69270" y="227384"/>
                </a:lnTo>
                <a:lnTo>
                  <a:pt x="70945" y="228742"/>
                </a:lnTo>
                <a:lnTo>
                  <a:pt x="73015" y="229647"/>
                </a:lnTo>
                <a:lnTo>
                  <a:pt x="74394" y="231203"/>
                </a:lnTo>
                <a:lnTo>
                  <a:pt x="75314" y="233193"/>
                </a:lnTo>
                <a:lnTo>
                  <a:pt x="76790" y="238679"/>
                </a:lnTo>
                <a:lnTo>
                  <a:pt x="77045" y="244180"/>
                </a:lnTo>
                <a:lnTo>
                  <a:pt x="78034" y="245654"/>
                </a:lnTo>
                <a:lnTo>
                  <a:pt x="79645" y="246637"/>
                </a:lnTo>
                <a:lnTo>
                  <a:pt x="85725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01"/>
          <p:cNvSpPr/>
          <p:nvPr/>
        </p:nvSpPr>
        <p:spPr>
          <a:xfrm>
            <a:off x="3106102" y="1277302"/>
            <a:ext cx="60009" cy="282893"/>
          </a:xfrm>
          <a:custGeom>
            <a:avLst/>
            <a:gdLst/>
            <a:ahLst/>
            <a:cxnLst/>
            <a:rect l="0" t="0" r="0" b="0"/>
            <a:pathLst>
              <a:path w="60009" h="282893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2540" y="25894"/>
                </a:lnTo>
                <a:lnTo>
                  <a:pt x="4551" y="28693"/>
                </a:lnTo>
                <a:lnTo>
                  <a:pt x="5891" y="32463"/>
                </a:lnTo>
                <a:lnTo>
                  <a:pt x="6785" y="36882"/>
                </a:lnTo>
                <a:lnTo>
                  <a:pt x="7381" y="41733"/>
                </a:lnTo>
                <a:lnTo>
                  <a:pt x="8043" y="49663"/>
                </a:lnTo>
                <a:lnTo>
                  <a:pt x="8337" y="57315"/>
                </a:lnTo>
                <a:lnTo>
                  <a:pt x="8541" y="83266"/>
                </a:lnTo>
                <a:lnTo>
                  <a:pt x="9504" y="88848"/>
                </a:lnTo>
                <a:lnTo>
                  <a:pt x="11099" y="94475"/>
                </a:lnTo>
                <a:lnTo>
                  <a:pt x="13114" y="100131"/>
                </a:lnTo>
                <a:lnTo>
                  <a:pt x="14458" y="106759"/>
                </a:lnTo>
                <a:lnTo>
                  <a:pt x="15353" y="114035"/>
                </a:lnTo>
                <a:lnTo>
                  <a:pt x="16349" y="127835"/>
                </a:lnTo>
                <a:lnTo>
                  <a:pt x="16791" y="137143"/>
                </a:lnTo>
                <a:lnTo>
                  <a:pt x="16988" y="146995"/>
                </a:lnTo>
                <a:lnTo>
                  <a:pt x="17040" y="152289"/>
                </a:lnTo>
                <a:lnTo>
                  <a:pt x="18028" y="157724"/>
                </a:lnTo>
                <a:lnTo>
                  <a:pt x="19638" y="163252"/>
                </a:lnTo>
                <a:lnTo>
                  <a:pt x="21665" y="168842"/>
                </a:lnTo>
                <a:lnTo>
                  <a:pt x="23016" y="174474"/>
                </a:lnTo>
                <a:lnTo>
                  <a:pt x="23916" y="180133"/>
                </a:lnTo>
                <a:lnTo>
                  <a:pt x="24517" y="185811"/>
                </a:lnTo>
                <a:lnTo>
                  <a:pt x="25870" y="191502"/>
                </a:lnTo>
                <a:lnTo>
                  <a:pt x="27724" y="197200"/>
                </a:lnTo>
                <a:lnTo>
                  <a:pt x="29913" y="202904"/>
                </a:lnTo>
                <a:lnTo>
                  <a:pt x="31372" y="207660"/>
                </a:lnTo>
                <a:lnTo>
                  <a:pt x="32993" y="215483"/>
                </a:lnTo>
                <a:lnTo>
                  <a:pt x="33425" y="219855"/>
                </a:lnTo>
                <a:lnTo>
                  <a:pt x="33714" y="224675"/>
                </a:lnTo>
                <a:lnTo>
                  <a:pt x="33906" y="229794"/>
                </a:lnTo>
                <a:lnTo>
                  <a:pt x="34986" y="234158"/>
                </a:lnTo>
                <a:lnTo>
                  <a:pt x="36659" y="238020"/>
                </a:lnTo>
                <a:lnTo>
                  <a:pt x="38727" y="241548"/>
                </a:lnTo>
                <a:lnTo>
                  <a:pt x="40105" y="244852"/>
                </a:lnTo>
                <a:lnTo>
                  <a:pt x="41637" y="251063"/>
                </a:lnTo>
                <a:lnTo>
                  <a:pt x="42318" y="256999"/>
                </a:lnTo>
                <a:lnTo>
                  <a:pt x="42701" y="265695"/>
                </a:lnTo>
                <a:lnTo>
                  <a:pt x="42755" y="268570"/>
                </a:lnTo>
                <a:lnTo>
                  <a:pt x="43743" y="270487"/>
                </a:lnTo>
                <a:lnTo>
                  <a:pt x="45355" y="271765"/>
                </a:lnTo>
                <a:lnTo>
                  <a:pt x="50234" y="273815"/>
                </a:lnTo>
                <a:lnTo>
                  <a:pt x="50634" y="274936"/>
                </a:lnTo>
                <a:lnTo>
                  <a:pt x="51079" y="278721"/>
                </a:lnTo>
                <a:lnTo>
                  <a:pt x="52150" y="280112"/>
                </a:lnTo>
                <a:lnTo>
                  <a:pt x="53817" y="281039"/>
                </a:lnTo>
                <a:lnTo>
                  <a:pt x="60008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02"/>
          <p:cNvSpPr/>
          <p:nvPr/>
        </p:nvSpPr>
        <p:spPr>
          <a:xfrm>
            <a:off x="3217649" y="1269962"/>
            <a:ext cx="282789" cy="229860"/>
          </a:xfrm>
          <a:custGeom>
            <a:avLst/>
            <a:gdLst/>
            <a:ahLst/>
            <a:cxnLst/>
            <a:rect l="0" t="0" r="0" b="0"/>
            <a:pathLst>
              <a:path w="282789" h="229860">
                <a:moveTo>
                  <a:pt x="8468" y="67348"/>
                </a:moveTo>
                <a:lnTo>
                  <a:pt x="3917" y="67348"/>
                </a:lnTo>
                <a:lnTo>
                  <a:pt x="2577" y="66395"/>
                </a:lnTo>
                <a:lnTo>
                  <a:pt x="1683" y="64808"/>
                </a:lnTo>
                <a:lnTo>
                  <a:pt x="249" y="59967"/>
                </a:lnTo>
                <a:lnTo>
                  <a:pt x="0" y="54577"/>
                </a:lnTo>
                <a:lnTo>
                  <a:pt x="918" y="52167"/>
                </a:lnTo>
                <a:lnTo>
                  <a:pt x="5808" y="45175"/>
                </a:lnTo>
                <a:lnTo>
                  <a:pt x="7286" y="43206"/>
                </a:lnTo>
                <a:lnTo>
                  <a:pt x="7943" y="39790"/>
                </a:lnTo>
                <a:lnTo>
                  <a:pt x="8118" y="37546"/>
                </a:lnTo>
                <a:lnTo>
                  <a:pt x="9187" y="35097"/>
                </a:lnTo>
                <a:lnTo>
                  <a:pt x="12915" y="29837"/>
                </a:lnTo>
                <a:lnTo>
                  <a:pt x="15243" y="28053"/>
                </a:lnTo>
                <a:lnTo>
                  <a:pt x="17747" y="26864"/>
                </a:lnTo>
                <a:lnTo>
                  <a:pt x="20369" y="26071"/>
                </a:lnTo>
                <a:lnTo>
                  <a:pt x="25822" y="22650"/>
                </a:lnTo>
                <a:lnTo>
                  <a:pt x="32373" y="17954"/>
                </a:lnTo>
                <a:lnTo>
                  <a:pt x="36788" y="15369"/>
                </a:lnTo>
                <a:lnTo>
                  <a:pt x="41635" y="12692"/>
                </a:lnTo>
                <a:lnTo>
                  <a:pt x="49562" y="9719"/>
                </a:lnTo>
                <a:lnTo>
                  <a:pt x="57212" y="8397"/>
                </a:lnTo>
                <a:lnTo>
                  <a:pt x="61919" y="8045"/>
                </a:lnTo>
                <a:lnTo>
                  <a:pt x="66962" y="7810"/>
                </a:lnTo>
                <a:lnTo>
                  <a:pt x="71276" y="6701"/>
                </a:lnTo>
                <a:lnTo>
                  <a:pt x="78610" y="2929"/>
                </a:lnTo>
                <a:lnTo>
                  <a:pt x="82852" y="1541"/>
                </a:lnTo>
                <a:lnTo>
                  <a:pt x="87585" y="617"/>
                </a:lnTo>
                <a:lnTo>
                  <a:pt x="92645" y="0"/>
                </a:lnTo>
                <a:lnTo>
                  <a:pt x="96971" y="542"/>
                </a:lnTo>
                <a:lnTo>
                  <a:pt x="100808" y="1855"/>
                </a:lnTo>
                <a:lnTo>
                  <a:pt x="109258" y="6257"/>
                </a:lnTo>
                <a:lnTo>
                  <a:pt x="115273" y="7019"/>
                </a:lnTo>
                <a:lnTo>
                  <a:pt x="117771" y="8079"/>
                </a:lnTo>
                <a:lnTo>
                  <a:pt x="126085" y="14083"/>
                </a:lnTo>
                <a:lnTo>
                  <a:pt x="132560" y="20102"/>
                </a:lnTo>
                <a:lnTo>
                  <a:pt x="134059" y="22515"/>
                </a:lnTo>
                <a:lnTo>
                  <a:pt x="137120" y="31416"/>
                </a:lnTo>
                <a:lnTo>
                  <a:pt x="139003" y="35773"/>
                </a:lnTo>
                <a:lnTo>
                  <a:pt x="141212" y="40583"/>
                </a:lnTo>
                <a:lnTo>
                  <a:pt x="141731" y="44742"/>
                </a:lnTo>
                <a:lnTo>
                  <a:pt x="141125" y="48467"/>
                </a:lnTo>
                <a:lnTo>
                  <a:pt x="138864" y="55146"/>
                </a:lnTo>
                <a:lnTo>
                  <a:pt x="137859" y="61290"/>
                </a:lnTo>
                <a:lnTo>
                  <a:pt x="136639" y="65214"/>
                </a:lnTo>
                <a:lnTo>
                  <a:pt x="134873" y="69735"/>
                </a:lnTo>
                <a:lnTo>
                  <a:pt x="132743" y="74654"/>
                </a:lnTo>
                <a:lnTo>
                  <a:pt x="130371" y="78886"/>
                </a:lnTo>
                <a:lnTo>
                  <a:pt x="127836" y="82660"/>
                </a:lnTo>
                <a:lnTo>
                  <a:pt x="125195" y="86128"/>
                </a:lnTo>
                <a:lnTo>
                  <a:pt x="122481" y="90346"/>
                </a:lnTo>
                <a:lnTo>
                  <a:pt x="119719" y="95062"/>
                </a:lnTo>
                <a:lnTo>
                  <a:pt x="116925" y="100111"/>
                </a:lnTo>
                <a:lnTo>
                  <a:pt x="115063" y="104430"/>
                </a:lnTo>
                <a:lnTo>
                  <a:pt x="113821" y="108262"/>
                </a:lnTo>
                <a:lnTo>
                  <a:pt x="112993" y="111769"/>
                </a:lnTo>
                <a:lnTo>
                  <a:pt x="111489" y="116012"/>
                </a:lnTo>
                <a:lnTo>
                  <a:pt x="109534" y="120745"/>
                </a:lnTo>
                <a:lnTo>
                  <a:pt x="107278" y="125806"/>
                </a:lnTo>
                <a:lnTo>
                  <a:pt x="104821" y="130132"/>
                </a:lnTo>
                <a:lnTo>
                  <a:pt x="102231" y="133969"/>
                </a:lnTo>
                <a:lnTo>
                  <a:pt x="99552" y="137479"/>
                </a:lnTo>
                <a:lnTo>
                  <a:pt x="96813" y="141725"/>
                </a:lnTo>
                <a:lnTo>
                  <a:pt x="94035" y="146460"/>
                </a:lnTo>
                <a:lnTo>
                  <a:pt x="91230" y="151522"/>
                </a:lnTo>
                <a:lnTo>
                  <a:pt x="89360" y="155849"/>
                </a:lnTo>
                <a:lnTo>
                  <a:pt x="88113" y="159686"/>
                </a:lnTo>
                <a:lnTo>
                  <a:pt x="86729" y="166489"/>
                </a:lnTo>
                <a:lnTo>
                  <a:pt x="86113" y="172688"/>
                </a:lnTo>
                <a:lnTo>
                  <a:pt x="84997" y="175674"/>
                </a:lnTo>
                <a:lnTo>
                  <a:pt x="81216" y="181533"/>
                </a:lnTo>
                <a:lnTo>
                  <a:pt x="78900" y="187312"/>
                </a:lnTo>
                <a:lnTo>
                  <a:pt x="77871" y="193055"/>
                </a:lnTo>
                <a:lnTo>
                  <a:pt x="77414" y="198782"/>
                </a:lnTo>
                <a:lnTo>
                  <a:pt x="77211" y="204503"/>
                </a:lnTo>
                <a:lnTo>
                  <a:pt x="77080" y="215937"/>
                </a:lnTo>
                <a:lnTo>
                  <a:pt x="78022" y="217842"/>
                </a:lnTo>
                <a:lnTo>
                  <a:pt x="79602" y="219112"/>
                </a:lnTo>
                <a:lnTo>
                  <a:pt x="84432" y="221151"/>
                </a:lnTo>
                <a:lnTo>
                  <a:pt x="84828" y="222271"/>
                </a:lnTo>
                <a:lnTo>
                  <a:pt x="85268" y="226055"/>
                </a:lnTo>
                <a:lnTo>
                  <a:pt x="86338" y="227445"/>
                </a:lnTo>
                <a:lnTo>
                  <a:pt x="88004" y="228372"/>
                </a:lnTo>
                <a:lnTo>
                  <a:pt x="92395" y="229401"/>
                </a:lnTo>
                <a:lnTo>
                  <a:pt x="97521" y="229859"/>
                </a:lnTo>
                <a:lnTo>
                  <a:pt x="105515" y="227522"/>
                </a:lnTo>
                <a:lnTo>
                  <a:pt x="110313" y="225566"/>
                </a:lnTo>
                <a:lnTo>
                  <a:pt x="118185" y="223392"/>
                </a:lnTo>
                <a:lnTo>
                  <a:pt x="125811" y="221473"/>
                </a:lnTo>
                <a:lnTo>
                  <a:pt x="130512" y="219628"/>
                </a:lnTo>
                <a:lnTo>
                  <a:pt x="135550" y="217445"/>
                </a:lnTo>
                <a:lnTo>
                  <a:pt x="140814" y="215990"/>
                </a:lnTo>
                <a:lnTo>
                  <a:pt x="146229" y="215020"/>
                </a:lnTo>
                <a:lnTo>
                  <a:pt x="151744" y="214373"/>
                </a:lnTo>
                <a:lnTo>
                  <a:pt x="157325" y="212990"/>
                </a:lnTo>
                <a:lnTo>
                  <a:pt x="162951" y="211115"/>
                </a:lnTo>
                <a:lnTo>
                  <a:pt x="168607" y="208912"/>
                </a:lnTo>
                <a:lnTo>
                  <a:pt x="174282" y="206492"/>
                </a:lnTo>
                <a:lnTo>
                  <a:pt x="185668" y="201262"/>
                </a:lnTo>
                <a:lnTo>
                  <a:pt x="202789" y="192962"/>
                </a:lnTo>
                <a:lnTo>
                  <a:pt x="208500" y="191096"/>
                </a:lnTo>
                <a:lnTo>
                  <a:pt x="214213" y="189851"/>
                </a:lnTo>
                <a:lnTo>
                  <a:pt x="219926" y="189022"/>
                </a:lnTo>
                <a:lnTo>
                  <a:pt x="225640" y="187516"/>
                </a:lnTo>
                <a:lnTo>
                  <a:pt x="231355" y="185560"/>
                </a:lnTo>
                <a:lnTo>
                  <a:pt x="237069" y="183303"/>
                </a:lnTo>
                <a:lnTo>
                  <a:pt x="241831" y="180846"/>
                </a:lnTo>
                <a:lnTo>
                  <a:pt x="249663" y="175576"/>
                </a:lnTo>
                <a:lnTo>
                  <a:pt x="256318" y="172599"/>
                </a:lnTo>
                <a:lnTo>
                  <a:pt x="263404" y="171276"/>
                </a:lnTo>
                <a:lnTo>
                  <a:pt x="267960" y="170923"/>
                </a:lnTo>
                <a:lnTo>
                  <a:pt x="282788" y="1702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03"/>
          <p:cNvSpPr/>
          <p:nvPr/>
        </p:nvSpPr>
        <p:spPr>
          <a:xfrm>
            <a:off x="3586162" y="1311592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17145"/>
                </a:moveTo>
                <a:lnTo>
                  <a:pt x="4551" y="12594"/>
                </a:lnTo>
                <a:lnTo>
                  <a:pt x="6844" y="11254"/>
                </a:lnTo>
                <a:lnTo>
                  <a:pt x="9325" y="10360"/>
                </a:lnTo>
                <a:lnTo>
                  <a:pt x="11931" y="9764"/>
                </a:lnTo>
                <a:lnTo>
                  <a:pt x="14622" y="9367"/>
                </a:lnTo>
                <a:lnTo>
                  <a:pt x="17368" y="9102"/>
                </a:lnTo>
                <a:lnTo>
                  <a:pt x="20151" y="8926"/>
                </a:lnTo>
                <a:lnTo>
                  <a:pt x="28323" y="8730"/>
                </a:lnTo>
                <a:lnTo>
                  <a:pt x="110162" y="8573"/>
                </a:lnTo>
                <a:lnTo>
                  <a:pt x="114399" y="7620"/>
                </a:lnTo>
                <a:lnTo>
                  <a:pt x="118176" y="6033"/>
                </a:lnTo>
                <a:lnTo>
                  <a:pt x="121646" y="4022"/>
                </a:lnTo>
                <a:lnTo>
                  <a:pt x="124913" y="2681"/>
                </a:lnTo>
                <a:lnTo>
                  <a:pt x="128043" y="1788"/>
                </a:lnTo>
                <a:lnTo>
                  <a:pt x="131082" y="1192"/>
                </a:lnTo>
                <a:lnTo>
                  <a:pt x="134060" y="794"/>
                </a:lnTo>
                <a:lnTo>
                  <a:pt x="136999" y="530"/>
                </a:lnTo>
                <a:lnTo>
                  <a:pt x="139910" y="353"/>
                </a:lnTo>
                <a:lnTo>
                  <a:pt x="145685" y="157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04"/>
          <p:cNvSpPr/>
          <p:nvPr/>
        </p:nvSpPr>
        <p:spPr>
          <a:xfrm>
            <a:off x="3603307" y="1388744"/>
            <a:ext cx="180023" cy="25719"/>
          </a:xfrm>
          <a:custGeom>
            <a:avLst/>
            <a:gdLst/>
            <a:ahLst/>
            <a:cxnLst/>
            <a:rect l="0" t="0" r="0" b="0"/>
            <a:pathLst>
              <a:path w="180023" h="25719">
                <a:moveTo>
                  <a:pt x="0" y="25718"/>
                </a:moveTo>
                <a:lnTo>
                  <a:pt x="7381" y="18337"/>
                </a:lnTo>
                <a:lnTo>
                  <a:pt x="10583" y="17675"/>
                </a:lnTo>
                <a:lnTo>
                  <a:pt x="12770" y="17499"/>
                </a:lnTo>
                <a:lnTo>
                  <a:pt x="15181" y="16428"/>
                </a:lnTo>
                <a:lnTo>
                  <a:pt x="17741" y="14762"/>
                </a:lnTo>
                <a:lnTo>
                  <a:pt x="20400" y="12699"/>
                </a:lnTo>
                <a:lnTo>
                  <a:pt x="23125" y="11324"/>
                </a:lnTo>
                <a:lnTo>
                  <a:pt x="25894" y="10407"/>
                </a:lnTo>
                <a:lnTo>
                  <a:pt x="28693" y="9796"/>
                </a:lnTo>
                <a:lnTo>
                  <a:pt x="32463" y="9388"/>
                </a:lnTo>
                <a:lnTo>
                  <a:pt x="36883" y="9116"/>
                </a:lnTo>
                <a:lnTo>
                  <a:pt x="46872" y="8815"/>
                </a:lnTo>
                <a:lnTo>
                  <a:pt x="79007" y="8587"/>
                </a:lnTo>
                <a:lnTo>
                  <a:pt x="147357" y="8573"/>
                </a:lnTo>
                <a:lnTo>
                  <a:pt x="150626" y="7620"/>
                </a:lnTo>
                <a:lnTo>
                  <a:pt x="153757" y="6033"/>
                </a:lnTo>
                <a:lnTo>
                  <a:pt x="156797" y="4022"/>
                </a:lnTo>
                <a:lnTo>
                  <a:pt x="159776" y="2682"/>
                </a:lnTo>
                <a:lnTo>
                  <a:pt x="162715" y="1788"/>
                </a:lnTo>
                <a:lnTo>
                  <a:pt x="165627" y="1192"/>
                </a:lnTo>
                <a:lnTo>
                  <a:pt x="168520" y="795"/>
                </a:lnTo>
                <a:lnTo>
                  <a:pt x="171402" y="530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05"/>
          <p:cNvSpPr/>
          <p:nvPr/>
        </p:nvSpPr>
        <p:spPr>
          <a:xfrm>
            <a:off x="3869096" y="1243012"/>
            <a:ext cx="239838" cy="247292"/>
          </a:xfrm>
          <a:custGeom>
            <a:avLst/>
            <a:gdLst/>
            <a:ahLst/>
            <a:cxnLst/>
            <a:rect l="0" t="0" r="0" b="0"/>
            <a:pathLst>
              <a:path w="239838" h="247292">
                <a:moveTo>
                  <a:pt x="85683" y="0"/>
                </a:moveTo>
                <a:lnTo>
                  <a:pt x="77216" y="0"/>
                </a:lnTo>
                <a:lnTo>
                  <a:pt x="70287" y="6844"/>
                </a:lnTo>
                <a:lnTo>
                  <a:pt x="48170" y="28941"/>
                </a:lnTo>
                <a:lnTo>
                  <a:pt x="45434" y="32629"/>
                </a:lnTo>
                <a:lnTo>
                  <a:pt x="42658" y="36993"/>
                </a:lnTo>
                <a:lnTo>
                  <a:pt x="39855" y="41807"/>
                </a:lnTo>
                <a:lnTo>
                  <a:pt x="37986" y="45969"/>
                </a:lnTo>
                <a:lnTo>
                  <a:pt x="35910" y="53133"/>
                </a:lnTo>
                <a:lnTo>
                  <a:pt x="34403" y="57330"/>
                </a:lnTo>
                <a:lnTo>
                  <a:pt x="32447" y="62032"/>
                </a:lnTo>
                <a:lnTo>
                  <a:pt x="30190" y="67072"/>
                </a:lnTo>
                <a:lnTo>
                  <a:pt x="25142" y="77752"/>
                </a:lnTo>
                <a:lnTo>
                  <a:pt x="22462" y="83267"/>
                </a:lnTo>
                <a:lnTo>
                  <a:pt x="20676" y="87897"/>
                </a:lnTo>
                <a:lnTo>
                  <a:pt x="18691" y="95580"/>
                </a:lnTo>
                <a:lnTo>
                  <a:pt x="17210" y="99915"/>
                </a:lnTo>
                <a:lnTo>
                  <a:pt x="15269" y="104710"/>
                </a:lnTo>
                <a:lnTo>
                  <a:pt x="13024" y="109812"/>
                </a:lnTo>
                <a:lnTo>
                  <a:pt x="7987" y="120560"/>
                </a:lnTo>
                <a:lnTo>
                  <a:pt x="5311" y="126093"/>
                </a:lnTo>
                <a:lnTo>
                  <a:pt x="3527" y="131687"/>
                </a:lnTo>
                <a:lnTo>
                  <a:pt x="2338" y="137322"/>
                </a:lnTo>
                <a:lnTo>
                  <a:pt x="1544" y="142983"/>
                </a:lnTo>
                <a:lnTo>
                  <a:pt x="1016" y="147709"/>
                </a:lnTo>
                <a:lnTo>
                  <a:pt x="663" y="151813"/>
                </a:lnTo>
                <a:lnTo>
                  <a:pt x="428" y="155501"/>
                </a:lnTo>
                <a:lnTo>
                  <a:pt x="167" y="164679"/>
                </a:lnTo>
                <a:lnTo>
                  <a:pt x="0" y="181543"/>
                </a:lnTo>
                <a:lnTo>
                  <a:pt x="939" y="184846"/>
                </a:lnTo>
                <a:lnTo>
                  <a:pt x="4521" y="191056"/>
                </a:lnTo>
                <a:lnTo>
                  <a:pt x="6749" y="196991"/>
                </a:lnTo>
                <a:lnTo>
                  <a:pt x="8692" y="203757"/>
                </a:lnTo>
                <a:lnTo>
                  <a:pt x="10543" y="208228"/>
                </a:lnTo>
                <a:lnTo>
                  <a:pt x="12730" y="213114"/>
                </a:lnTo>
                <a:lnTo>
                  <a:pt x="15140" y="217323"/>
                </a:lnTo>
                <a:lnTo>
                  <a:pt x="20358" y="224541"/>
                </a:lnTo>
                <a:lnTo>
                  <a:pt x="23083" y="226846"/>
                </a:lnTo>
                <a:lnTo>
                  <a:pt x="25853" y="228383"/>
                </a:lnTo>
                <a:lnTo>
                  <a:pt x="28652" y="229408"/>
                </a:lnTo>
                <a:lnTo>
                  <a:pt x="34301" y="233087"/>
                </a:lnTo>
                <a:lnTo>
                  <a:pt x="37141" y="235401"/>
                </a:lnTo>
                <a:lnTo>
                  <a:pt x="40939" y="236944"/>
                </a:lnTo>
                <a:lnTo>
                  <a:pt x="45376" y="237973"/>
                </a:lnTo>
                <a:lnTo>
                  <a:pt x="50240" y="238658"/>
                </a:lnTo>
                <a:lnTo>
                  <a:pt x="54435" y="240068"/>
                </a:lnTo>
                <a:lnTo>
                  <a:pt x="61635" y="244174"/>
                </a:lnTo>
                <a:lnTo>
                  <a:pt x="65841" y="245651"/>
                </a:lnTo>
                <a:lnTo>
                  <a:pt x="70550" y="246635"/>
                </a:lnTo>
                <a:lnTo>
                  <a:pt x="75595" y="247291"/>
                </a:lnTo>
                <a:lnTo>
                  <a:pt x="80862" y="246775"/>
                </a:lnTo>
                <a:lnTo>
                  <a:pt x="86280" y="245479"/>
                </a:lnTo>
                <a:lnTo>
                  <a:pt x="91796" y="243663"/>
                </a:lnTo>
                <a:lnTo>
                  <a:pt x="97378" y="242452"/>
                </a:lnTo>
                <a:lnTo>
                  <a:pt x="103005" y="241645"/>
                </a:lnTo>
                <a:lnTo>
                  <a:pt x="108661" y="241106"/>
                </a:lnTo>
                <a:lnTo>
                  <a:pt x="114337" y="239795"/>
                </a:lnTo>
                <a:lnTo>
                  <a:pt x="120026" y="237969"/>
                </a:lnTo>
                <a:lnTo>
                  <a:pt x="125724" y="235798"/>
                </a:lnTo>
                <a:lnTo>
                  <a:pt x="130474" y="233399"/>
                </a:lnTo>
                <a:lnTo>
                  <a:pt x="134594" y="230847"/>
                </a:lnTo>
                <a:lnTo>
                  <a:pt x="138293" y="228193"/>
                </a:lnTo>
                <a:lnTo>
                  <a:pt x="143616" y="225471"/>
                </a:lnTo>
                <a:lnTo>
                  <a:pt x="150023" y="222704"/>
                </a:lnTo>
                <a:lnTo>
                  <a:pt x="157151" y="219907"/>
                </a:lnTo>
                <a:lnTo>
                  <a:pt x="163808" y="217090"/>
                </a:lnTo>
                <a:lnTo>
                  <a:pt x="176286" y="211419"/>
                </a:lnTo>
                <a:lnTo>
                  <a:pt x="181328" y="208574"/>
                </a:lnTo>
                <a:lnTo>
                  <a:pt x="185641" y="205724"/>
                </a:lnTo>
                <a:lnTo>
                  <a:pt x="189470" y="202872"/>
                </a:lnTo>
                <a:lnTo>
                  <a:pt x="193926" y="199066"/>
                </a:lnTo>
                <a:lnTo>
                  <a:pt x="198803" y="194623"/>
                </a:lnTo>
                <a:lnTo>
                  <a:pt x="212228" y="181809"/>
                </a:lnTo>
                <a:lnTo>
                  <a:pt x="225297" y="168945"/>
                </a:lnTo>
                <a:lnTo>
                  <a:pt x="228289" y="165018"/>
                </a:lnTo>
                <a:lnTo>
                  <a:pt x="231237" y="160494"/>
                </a:lnTo>
                <a:lnTo>
                  <a:pt x="234154" y="155574"/>
                </a:lnTo>
                <a:lnTo>
                  <a:pt x="236099" y="151341"/>
                </a:lnTo>
                <a:lnTo>
                  <a:pt x="238260" y="144098"/>
                </a:lnTo>
                <a:lnTo>
                  <a:pt x="239221" y="137703"/>
                </a:lnTo>
                <a:lnTo>
                  <a:pt x="239647" y="130734"/>
                </a:lnTo>
                <a:lnTo>
                  <a:pt x="239837" y="121286"/>
                </a:lnTo>
                <a:lnTo>
                  <a:pt x="238935" y="117053"/>
                </a:lnTo>
                <a:lnTo>
                  <a:pt x="235393" y="109809"/>
                </a:lnTo>
                <a:lnTo>
                  <a:pt x="234067" y="105591"/>
                </a:lnTo>
                <a:lnTo>
                  <a:pt x="233183" y="100874"/>
                </a:lnTo>
                <a:lnTo>
                  <a:pt x="232594" y="95824"/>
                </a:lnTo>
                <a:lnTo>
                  <a:pt x="231249" y="91505"/>
                </a:lnTo>
                <a:lnTo>
                  <a:pt x="227214" y="84166"/>
                </a:lnTo>
                <a:lnTo>
                  <a:pt x="223852" y="80876"/>
                </a:lnTo>
                <a:lnTo>
                  <a:pt x="219706" y="77730"/>
                </a:lnTo>
                <a:lnTo>
                  <a:pt x="215037" y="74680"/>
                </a:lnTo>
                <a:lnTo>
                  <a:pt x="210972" y="71694"/>
                </a:lnTo>
                <a:lnTo>
                  <a:pt x="203915" y="65836"/>
                </a:lnTo>
                <a:lnTo>
                  <a:pt x="197603" y="60058"/>
                </a:lnTo>
                <a:lnTo>
                  <a:pt x="194587" y="57184"/>
                </a:lnTo>
                <a:lnTo>
                  <a:pt x="189718" y="54315"/>
                </a:lnTo>
                <a:lnTo>
                  <a:pt x="183615" y="51450"/>
                </a:lnTo>
                <a:lnTo>
                  <a:pt x="176688" y="48588"/>
                </a:lnTo>
                <a:lnTo>
                  <a:pt x="170166" y="45727"/>
                </a:lnTo>
                <a:lnTo>
                  <a:pt x="157839" y="40008"/>
                </a:lnTo>
                <a:lnTo>
                  <a:pt x="151884" y="38102"/>
                </a:lnTo>
                <a:lnTo>
                  <a:pt x="146010" y="36831"/>
                </a:lnTo>
                <a:lnTo>
                  <a:pt x="140189" y="35984"/>
                </a:lnTo>
                <a:lnTo>
                  <a:pt x="135355" y="34467"/>
                </a:lnTo>
                <a:lnTo>
                  <a:pt x="131180" y="32503"/>
                </a:lnTo>
                <a:lnTo>
                  <a:pt x="127445" y="30241"/>
                </a:lnTo>
                <a:lnTo>
                  <a:pt x="123049" y="28733"/>
                </a:lnTo>
                <a:lnTo>
                  <a:pt x="118214" y="27728"/>
                </a:lnTo>
                <a:lnTo>
                  <a:pt x="113086" y="27058"/>
                </a:lnTo>
                <a:lnTo>
                  <a:pt x="107762" y="26611"/>
                </a:lnTo>
                <a:lnTo>
                  <a:pt x="102307" y="26313"/>
                </a:lnTo>
                <a:lnTo>
                  <a:pt x="88069" y="25894"/>
                </a:lnTo>
                <a:lnTo>
                  <a:pt x="61962" y="25733"/>
                </a:lnTo>
                <a:lnTo>
                  <a:pt x="58440" y="25728"/>
                </a:lnTo>
                <a:lnTo>
                  <a:pt x="55138" y="26677"/>
                </a:lnTo>
                <a:lnTo>
                  <a:pt x="48931" y="30271"/>
                </a:lnTo>
                <a:lnTo>
                  <a:pt x="42996" y="32504"/>
                </a:lnTo>
                <a:lnTo>
                  <a:pt x="34249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06"/>
          <p:cNvSpPr/>
          <p:nvPr/>
        </p:nvSpPr>
        <p:spPr>
          <a:xfrm>
            <a:off x="877652" y="1903209"/>
            <a:ext cx="273921" cy="171323"/>
          </a:xfrm>
          <a:custGeom>
            <a:avLst/>
            <a:gdLst/>
            <a:ahLst/>
            <a:cxnLst/>
            <a:rect l="0" t="0" r="0" b="0"/>
            <a:pathLst>
              <a:path w="273921" h="171323">
                <a:moveTo>
                  <a:pt x="196767" y="34176"/>
                </a:moveTo>
                <a:lnTo>
                  <a:pt x="196767" y="25708"/>
                </a:lnTo>
                <a:lnTo>
                  <a:pt x="189982" y="18832"/>
                </a:lnTo>
                <a:lnTo>
                  <a:pt x="175456" y="4292"/>
                </a:lnTo>
                <a:lnTo>
                  <a:pt x="173035" y="2823"/>
                </a:lnTo>
                <a:lnTo>
                  <a:pt x="167805" y="1191"/>
                </a:lnTo>
                <a:lnTo>
                  <a:pt x="159765" y="466"/>
                </a:lnTo>
                <a:lnTo>
                  <a:pt x="154954" y="272"/>
                </a:lnTo>
                <a:lnTo>
                  <a:pt x="144529" y="57"/>
                </a:lnTo>
                <a:lnTo>
                  <a:pt x="139082" y="0"/>
                </a:lnTo>
                <a:lnTo>
                  <a:pt x="133545" y="914"/>
                </a:lnTo>
                <a:lnTo>
                  <a:pt x="127949" y="2477"/>
                </a:lnTo>
                <a:lnTo>
                  <a:pt x="122314" y="4470"/>
                </a:lnTo>
                <a:lnTo>
                  <a:pt x="117604" y="5800"/>
                </a:lnTo>
                <a:lnTo>
                  <a:pt x="109831" y="7276"/>
                </a:lnTo>
                <a:lnTo>
                  <a:pt x="103202" y="10473"/>
                </a:lnTo>
                <a:lnTo>
                  <a:pt x="96128" y="15069"/>
                </a:lnTo>
                <a:lnTo>
                  <a:pt x="91574" y="17628"/>
                </a:lnTo>
                <a:lnTo>
                  <a:pt x="86634" y="20286"/>
                </a:lnTo>
                <a:lnTo>
                  <a:pt x="81435" y="22058"/>
                </a:lnTo>
                <a:lnTo>
                  <a:pt x="76064" y="23240"/>
                </a:lnTo>
                <a:lnTo>
                  <a:pt x="70578" y="24028"/>
                </a:lnTo>
                <a:lnTo>
                  <a:pt x="65969" y="26458"/>
                </a:lnTo>
                <a:lnTo>
                  <a:pt x="61943" y="29983"/>
                </a:lnTo>
                <a:lnTo>
                  <a:pt x="58307" y="34238"/>
                </a:lnTo>
                <a:lnTo>
                  <a:pt x="54931" y="38027"/>
                </a:lnTo>
                <a:lnTo>
                  <a:pt x="48639" y="44777"/>
                </a:lnTo>
                <a:lnTo>
                  <a:pt x="44675" y="47911"/>
                </a:lnTo>
                <a:lnTo>
                  <a:pt x="40128" y="50952"/>
                </a:lnTo>
                <a:lnTo>
                  <a:pt x="35191" y="53933"/>
                </a:lnTo>
                <a:lnTo>
                  <a:pt x="30947" y="57824"/>
                </a:lnTo>
                <a:lnTo>
                  <a:pt x="27166" y="62324"/>
                </a:lnTo>
                <a:lnTo>
                  <a:pt x="23692" y="67229"/>
                </a:lnTo>
                <a:lnTo>
                  <a:pt x="20424" y="71451"/>
                </a:lnTo>
                <a:lnTo>
                  <a:pt x="17293" y="75218"/>
                </a:lnTo>
                <a:lnTo>
                  <a:pt x="14253" y="78682"/>
                </a:lnTo>
                <a:lnTo>
                  <a:pt x="12226" y="82897"/>
                </a:lnTo>
                <a:lnTo>
                  <a:pt x="10875" y="87611"/>
                </a:lnTo>
                <a:lnTo>
                  <a:pt x="9974" y="92659"/>
                </a:lnTo>
                <a:lnTo>
                  <a:pt x="8421" y="96977"/>
                </a:lnTo>
                <a:lnTo>
                  <a:pt x="6433" y="100808"/>
                </a:lnTo>
                <a:lnTo>
                  <a:pt x="4155" y="104315"/>
                </a:lnTo>
                <a:lnTo>
                  <a:pt x="2637" y="108558"/>
                </a:lnTo>
                <a:lnTo>
                  <a:pt x="1625" y="113291"/>
                </a:lnTo>
                <a:lnTo>
                  <a:pt x="950" y="118352"/>
                </a:lnTo>
                <a:lnTo>
                  <a:pt x="500" y="122678"/>
                </a:lnTo>
                <a:lnTo>
                  <a:pt x="200" y="126515"/>
                </a:lnTo>
                <a:lnTo>
                  <a:pt x="0" y="130025"/>
                </a:lnTo>
                <a:lnTo>
                  <a:pt x="819" y="134270"/>
                </a:lnTo>
                <a:lnTo>
                  <a:pt x="2318" y="139005"/>
                </a:lnTo>
                <a:lnTo>
                  <a:pt x="4269" y="144067"/>
                </a:lnTo>
                <a:lnTo>
                  <a:pt x="5570" y="148394"/>
                </a:lnTo>
                <a:lnTo>
                  <a:pt x="6438" y="152231"/>
                </a:lnTo>
                <a:lnTo>
                  <a:pt x="7016" y="155742"/>
                </a:lnTo>
                <a:lnTo>
                  <a:pt x="7401" y="159035"/>
                </a:lnTo>
                <a:lnTo>
                  <a:pt x="7658" y="162182"/>
                </a:lnTo>
                <a:lnTo>
                  <a:pt x="7830" y="165234"/>
                </a:lnTo>
                <a:lnTo>
                  <a:pt x="8896" y="167268"/>
                </a:lnTo>
                <a:lnTo>
                  <a:pt x="10560" y="168624"/>
                </a:lnTo>
                <a:lnTo>
                  <a:pt x="12622" y="169528"/>
                </a:lnTo>
                <a:lnTo>
                  <a:pt x="17452" y="170532"/>
                </a:lnTo>
                <a:lnTo>
                  <a:pt x="23727" y="170978"/>
                </a:lnTo>
                <a:lnTo>
                  <a:pt x="39619" y="171288"/>
                </a:lnTo>
                <a:lnTo>
                  <a:pt x="50721" y="171322"/>
                </a:lnTo>
                <a:lnTo>
                  <a:pt x="54636" y="170374"/>
                </a:lnTo>
                <a:lnTo>
                  <a:pt x="61525" y="166781"/>
                </a:lnTo>
                <a:lnTo>
                  <a:pt x="67762" y="162009"/>
                </a:lnTo>
                <a:lnTo>
                  <a:pt x="74662" y="156713"/>
                </a:lnTo>
                <a:lnTo>
                  <a:pt x="79169" y="153967"/>
                </a:lnTo>
                <a:lnTo>
                  <a:pt x="84078" y="151184"/>
                </a:lnTo>
                <a:lnTo>
                  <a:pt x="88304" y="148376"/>
                </a:lnTo>
                <a:lnTo>
                  <a:pt x="92073" y="145552"/>
                </a:lnTo>
                <a:lnTo>
                  <a:pt x="95539" y="142716"/>
                </a:lnTo>
                <a:lnTo>
                  <a:pt x="98802" y="139874"/>
                </a:lnTo>
                <a:lnTo>
                  <a:pt x="101929" y="137026"/>
                </a:lnTo>
                <a:lnTo>
                  <a:pt x="107945" y="131322"/>
                </a:lnTo>
                <a:lnTo>
                  <a:pt x="122441" y="117042"/>
                </a:lnTo>
                <a:lnTo>
                  <a:pt x="124356" y="113232"/>
                </a:lnTo>
                <a:lnTo>
                  <a:pt x="125633" y="108787"/>
                </a:lnTo>
                <a:lnTo>
                  <a:pt x="126485" y="103919"/>
                </a:lnTo>
                <a:lnTo>
                  <a:pt x="128005" y="99721"/>
                </a:lnTo>
                <a:lnTo>
                  <a:pt x="129971" y="95970"/>
                </a:lnTo>
                <a:lnTo>
                  <a:pt x="132234" y="92517"/>
                </a:lnTo>
                <a:lnTo>
                  <a:pt x="132790" y="89262"/>
                </a:lnTo>
                <a:lnTo>
                  <a:pt x="132208" y="86140"/>
                </a:lnTo>
                <a:lnTo>
                  <a:pt x="130868" y="83106"/>
                </a:lnTo>
                <a:lnTo>
                  <a:pt x="129974" y="80131"/>
                </a:lnTo>
                <a:lnTo>
                  <a:pt x="129379" y="77195"/>
                </a:lnTo>
                <a:lnTo>
                  <a:pt x="128982" y="74285"/>
                </a:lnTo>
                <a:lnTo>
                  <a:pt x="128717" y="71393"/>
                </a:lnTo>
                <a:lnTo>
                  <a:pt x="128540" y="68512"/>
                </a:lnTo>
                <a:lnTo>
                  <a:pt x="128257" y="61596"/>
                </a:lnTo>
                <a:lnTo>
                  <a:pt x="130758" y="58110"/>
                </a:lnTo>
                <a:lnTo>
                  <a:pt x="136409" y="51718"/>
                </a:lnTo>
                <a:lnTo>
                  <a:pt x="131752" y="51399"/>
                </a:lnTo>
                <a:lnTo>
                  <a:pt x="135912" y="51331"/>
                </a:lnTo>
                <a:lnTo>
                  <a:pt x="136195" y="52280"/>
                </a:lnTo>
                <a:lnTo>
                  <a:pt x="136509" y="55875"/>
                </a:lnTo>
                <a:lnTo>
                  <a:pt x="136648" y="60647"/>
                </a:lnTo>
                <a:lnTo>
                  <a:pt x="136753" y="75389"/>
                </a:lnTo>
                <a:lnTo>
                  <a:pt x="137708" y="77844"/>
                </a:lnTo>
                <a:lnTo>
                  <a:pt x="139297" y="81385"/>
                </a:lnTo>
                <a:lnTo>
                  <a:pt x="141309" y="85651"/>
                </a:lnTo>
                <a:lnTo>
                  <a:pt x="143603" y="88495"/>
                </a:lnTo>
                <a:lnTo>
                  <a:pt x="146084" y="90391"/>
                </a:lnTo>
                <a:lnTo>
                  <a:pt x="151381" y="93450"/>
                </a:lnTo>
                <a:lnTo>
                  <a:pt x="156911" y="97985"/>
                </a:lnTo>
                <a:lnTo>
                  <a:pt x="162544" y="103175"/>
                </a:lnTo>
                <a:lnTo>
                  <a:pt x="171070" y="111452"/>
                </a:lnTo>
                <a:lnTo>
                  <a:pt x="173920" y="114269"/>
                </a:lnTo>
                <a:lnTo>
                  <a:pt x="175821" y="117098"/>
                </a:lnTo>
                <a:lnTo>
                  <a:pt x="177088" y="119937"/>
                </a:lnTo>
                <a:lnTo>
                  <a:pt x="177933" y="122783"/>
                </a:lnTo>
                <a:lnTo>
                  <a:pt x="179449" y="125632"/>
                </a:lnTo>
                <a:lnTo>
                  <a:pt x="181412" y="128484"/>
                </a:lnTo>
                <a:lnTo>
                  <a:pt x="183673" y="131338"/>
                </a:lnTo>
                <a:lnTo>
                  <a:pt x="186133" y="133240"/>
                </a:lnTo>
                <a:lnTo>
                  <a:pt x="188725" y="134509"/>
                </a:lnTo>
                <a:lnTo>
                  <a:pt x="191406" y="135354"/>
                </a:lnTo>
                <a:lnTo>
                  <a:pt x="196925" y="138834"/>
                </a:lnTo>
                <a:lnTo>
                  <a:pt x="199730" y="141095"/>
                </a:lnTo>
                <a:lnTo>
                  <a:pt x="202552" y="142603"/>
                </a:lnTo>
                <a:lnTo>
                  <a:pt x="211076" y="145677"/>
                </a:lnTo>
                <a:lnTo>
                  <a:pt x="216779" y="149772"/>
                </a:lnTo>
                <a:lnTo>
                  <a:pt x="220586" y="151245"/>
                </a:lnTo>
                <a:lnTo>
                  <a:pt x="225029" y="152227"/>
                </a:lnTo>
                <a:lnTo>
                  <a:pt x="229896" y="152881"/>
                </a:lnTo>
                <a:lnTo>
                  <a:pt x="235046" y="153318"/>
                </a:lnTo>
                <a:lnTo>
                  <a:pt x="240384" y="153609"/>
                </a:lnTo>
                <a:lnTo>
                  <a:pt x="254458" y="154018"/>
                </a:lnTo>
                <a:lnTo>
                  <a:pt x="273920" y="1541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07"/>
          <p:cNvSpPr/>
          <p:nvPr/>
        </p:nvSpPr>
        <p:spPr>
          <a:xfrm>
            <a:off x="1245869" y="1903095"/>
            <a:ext cx="240031" cy="42863"/>
          </a:xfrm>
          <a:custGeom>
            <a:avLst/>
            <a:gdLst/>
            <a:ahLst/>
            <a:cxnLst/>
            <a:rect l="0" t="0" r="0" b="0"/>
            <a:pathLst>
              <a:path w="240031" h="42863">
                <a:moveTo>
                  <a:pt x="0" y="42862"/>
                </a:moveTo>
                <a:lnTo>
                  <a:pt x="0" y="34643"/>
                </a:lnTo>
                <a:lnTo>
                  <a:pt x="4551" y="34394"/>
                </a:lnTo>
                <a:lnTo>
                  <a:pt x="6844" y="33407"/>
                </a:lnTo>
                <a:lnTo>
                  <a:pt x="9326" y="31796"/>
                </a:lnTo>
                <a:lnTo>
                  <a:pt x="11932" y="29770"/>
                </a:lnTo>
                <a:lnTo>
                  <a:pt x="14622" y="28419"/>
                </a:lnTo>
                <a:lnTo>
                  <a:pt x="17368" y="27518"/>
                </a:lnTo>
                <a:lnTo>
                  <a:pt x="22960" y="26518"/>
                </a:lnTo>
                <a:lnTo>
                  <a:pt x="28619" y="26073"/>
                </a:lnTo>
                <a:lnTo>
                  <a:pt x="36850" y="25875"/>
                </a:lnTo>
                <a:lnTo>
                  <a:pt x="57656" y="25748"/>
                </a:lnTo>
                <a:lnTo>
                  <a:pt x="64155" y="24785"/>
                </a:lnTo>
                <a:lnTo>
                  <a:pt x="71345" y="23191"/>
                </a:lnTo>
                <a:lnTo>
                  <a:pt x="78996" y="21175"/>
                </a:lnTo>
                <a:lnTo>
                  <a:pt x="86002" y="18879"/>
                </a:lnTo>
                <a:lnTo>
                  <a:pt x="92577" y="16396"/>
                </a:lnTo>
                <a:lnTo>
                  <a:pt x="98866" y="13788"/>
                </a:lnTo>
                <a:lnTo>
                  <a:pt x="105916" y="12049"/>
                </a:lnTo>
                <a:lnTo>
                  <a:pt x="113473" y="10890"/>
                </a:lnTo>
                <a:lnTo>
                  <a:pt x="121369" y="10118"/>
                </a:lnTo>
                <a:lnTo>
                  <a:pt x="128538" y="8650"/>
                </a:lnTo>
                <a:lnTo>
                  <a:pt x="135222" y="6719"/>
                </a:lnTo>
                <a:lnTo>
                  <a:pt x="141583" y="4479"/>
                </a:lnTo>
                <a:lnTo>
                  <a:pt x="148681" y="2986"/>
                </a:lnTo>
                <a:lnTo>
                  <a:pt x="156271" y="1991"/>
                </a:lnTo>
                <a:lnTo>
                  <a:pt x="164188" y="1327"/>
                </a:lnTo>
                <a:lnTo>
                  <a:pt x="171372" y="884"/>
                </a:lnTo>
                <a:lnTo>
                  <a:pt x="184433" y="393"/>
                </a:lnTo>
                <a:lnTo>
                  <a:pt x="207388" y="7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08"/>
          <p:cNvSpPr/>
          <p:nvPr/>
        </p:nvSpPr>
        <p:spPr>
          <a:xfrm>
            <a:off x="1348739" y="1988820"/>
            <a:ext cx="214314" cy="8570"/>
          </a:xfrm>
          <a:custGeom>
            <a:avLst/>
            <a:gdLst/>
            <a:ahLst/>
            <a:cxnLst/>
            <a:rect l="0" t="0" r="0" b="0"/>
            <a:pathLst>
              <a:path w="214314" h="8570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9326" y="6785"/>
                </a:lnTo>
                <a:lnTo>
                  <a:pt x="11932" y="7381"/>
                </a:lnTo>
                <a:lnTo>
                  <a:pt x="14622" y="7778"/>
                </a:lnTo>
                <a:lnTo>
                  <a:pt x="17369" y="8042"/>
                </a:lnTo>
                <a:lnTo>
                  <a:pt x="20152" y="8219"/>
                </a:lnTo>
                <a:lnTo>
                  <a:pt x="28324" y="8415"/>
                </a:lnTo>
                <a:lnTo>
                  <a:pt x="82913" y="8569"/>
                </a:lnTo>
                <a:lnTo>
                  <a:pt x="89566" y="7618"/>
                </a:lnTo>
                <a:lnTo>
                  <a:pt x="96858" y="6031"/>
                </a:lnTo>
                <a:lnTo>
                  <a:pt x="104577" y="4020"/>
                </a:lnTo>
                <a:lnTo>
                  <a:pt x="111628" y="2680"/>
                </a:lnTo>
                <a:lnTo>
                  <a:pt x="118234" y="1787"/>
                </a:lnTo>
                <a:lnTo>
                  <a:pt x="124543" y="1191"/>
                </a:lnTo>
                <a:lnTo>
                  <a:pt x="130654" y="794"/>
                </a:lnTo>
                <a:lnTo>
                  <a:pt x="136633" y="529"/>
                </a:lnTo>
                <a:lnTo>
                  <a:pt x="149308" y="235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09"/>
          <p:cNvSpPr/>
          <p:nvPr/>
        </p:nvSpPr>
        <p:spPr>
          <a:xfrm>
            <a:off x="1700421" y="1825942"/>
            <a:ext cx="94089" cy="214314"/>
          </a:xfrm>
          <a:custGeom>
            <a:avLst/>
            <a:gdLst/>
            <a:ahLst/>
            <a:cxnLst/>
            <a:rect l="0" t="0" r="0" b="0"/>
            <a:pathLst>
              <a:path w="94089" h="214314">
                <a:moveTo>
                  <a:pt x="16936" y="0"/>
                </a:moveTo>
                <a:lnTo>
                  <a:pt x="497" y="0"/>
                </a:lnTo>
                <a:lnTo>
                  <a:pt x="105" y="2540"/>
                </a:lnTo>
                <a:lnTo>
                  <a:pt x="0" y="4551"/>
                </a:lnTo>
                <a:lnTo>
                  <a:pt x="883" y="5891"/>
                </a:lnTo>
                <a:lnTo>
                  <a:pt x="2424" y="6785"/>
                </a:lnTo>
                <a:lnTo>
                  <a:pt x="7190" y="8220"/>
                </a:lnTo>
                <a:lnTo>
                  <a:pt x="7581" y="9290"/>
                </a:lnTo>
                <a:lnTo>
                  <a:pt x="8132" y="15347"/>
                </a:lnTo>
                <a:lnTo>
                  <a:pt x="8261" y="20473"/>
                </a:lnTo>
                <a:lnTo>
                  <a:pt x="8333" y="28715"/>
                </a:lnTo>
                <a:lnTo>
                  <a:pt x="9295" y="31526"/>
                </a:lnTo>
                <a:lnTo>
                  <a:pt x="10890" y="34352"/>
                </a:lnTo>
                <a:lnTo>
                  <a:pt x="12905" y="37189"/>
                </a:lnTo>
                <a:lnTo>
                  <a:pt x="14249" y="40985"/>
                </a:lnTo>
                <a:lnTo>
                  <a:pt x="15144" y="45421"/>
                </a:lnTo>
                <a:lnTo>
                  <a:pt x="15742" y="50283"/>
                </a:lnTo>
                <a:lnTo>
                  <a:pt x="17092" y="54477"/>
                </a:lnTo>
                <a:lnTo>
                  <a:pt x="18945" y="58226"/>
                </a:lnTo>
                <a:lnTo>
                  <a:pt x="21133" y="61677"/>
                </a:lnTo>
                <a:lnTo>
                  <a:pt x="22591" y="65883"/>
                </a:lnTo>
                <a:lnTo>
                  <a:pt x="23564" y="70592"/>
                </a:lnTo>
                <a:lnTo>
                  <a:pt x="24212" y="75636"/>
                </a:lnTo>
                <a:lnTo>
                  <a:pt x="25597" y="79952"/>
                </a:lnTo>
                <a:lnTo>
                  <a:pt x="27472" y="83781"/>
                </a:lnTo>
                <a:lnTo>
                  <a:pt x="29675" y="87287"/>
                </a:lnTo>
                <a:lnTo>
                  <a:pt x="32096" y="91529"/>
                </a:lnTo>
                <a:lnTo>
                  <a:pt x="37326" y="101322"/>
                </a:lnTo>
                <a:lnTo>
                  <a:pt x="45626" y="117545"/>
                </a:lnTo>
                <a:lnTo>
                  <a:pt x="48445" y="122179"/>
                </a:lnTo>
                <a:lnTo>
                  <a:pt x="51277" y="126220"/>
                </a:lnTo>
                <a:lnTo>
                  <a:pt x="54118" y="129867"/>
                </a:lnTo>
                <a:lnTo>
                  <a:pt x="56011" y="133250"/>
                </a:lnTo>
                <a:lnTo>
                  <a:pt x="59629" y="143516"/>
                </a:lnTo>
                <a:lnTo>
                  <a:pt x="61591" y="148065"/>
                </a:lnTo>
                <a:lnTo>
                  <a:pt x="63850" y="153002"/>
                </a:lnTo>
                <a:lnTo>
                  <a:pt x="66310" y="157247"/>
                </a:lnTo>
                <a:lnTo>
                  <a:pt x="68902" y="161029"/>
                </a:lnTo>
                <a:lnTo>
                  <a:pt x="71583" y="164502"/>
                </a:lnTo>
                <a:lnTo>
                  <a:pt x="74322" y="167771"/>
                </a:lnTo>
                <a:lnTo>
                  <a:pt x="77101" y="170902"/>
                </a:lnTo>
                <a:lnTo>
                  <a:pt x="79906" y="173942"/>
                </a:lnTo>
                <a:lnTo>
                  <a:pt x="81776" y="176921"/>
                </a:lnTo>
                <a:lnTo>
                  <a:pt x="83854" y="182772"/>
                </a:lnTo>
                <a:lnTo>
                  <a:pt x="84777" y="188547"/>
                </a:lnTo>
                <a:lnTo>
                  <a:pt x="85188" y="194289"/>
                </a:lnTo>
                <a:lnTo>
                  <a:pt x="85370" y="200016"/>
                </a:lnTo>
                <a:lnTo>
                  <a:pt x="86371" y="202876"/>
                </a:lnTo>
                <a:lnTo>
                  <a:pt x="87991" y="205736"/>
                </a:lnTo>
                <a:lnTo>
                  <a:pt x="94088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10"/>
          <p:cNvSpPr/>
          <p:nvPr/>
        </p:nvSpPr>
        <p:spPr>
          <a:xfrm>
            <a:off x="2248852" y="1791652"/>
            <a:ext cx="222833" cy="256779"/>
          </a:xfrm>
          <a:custGeom>
            <a:avLst/>
            <a:gdLst/>
            <a:ahLst/>
            <a:cxnLst/>
            <a:rect l="0" t="0" r="0" b="0"/>
            <a:pathLst>
              <a:path w="222833" h="256779">
                <a:moveTo>
                  <a:pt x="0" y="0"/>
                </a:moveTo>
                <a:lnTo>
                  <a:pt x="0" y="7381"/>
                </a:lnTo>
                <a:lnTo>
                  <a:pt x="6785" y="15201"/>
                </a:lnTo>
                <a:lnTo>
                  <a:pt x="7381" y="15849"/>
                </a:lnTo>
                <a:lnTo>
                  <a:pt x="8043" y="19109"/>
                </a:lnTo>
                <a:lnTo>
                  <a:pt x="8219" y="21312"/>
                </a:lnTo>
                <a:lnTo>
                  <a:pt x="9290" y="23733"/>
                </a:lnTo>
                <a:lnTo>
                  <a:pt x="13019" y="28963"/>
                </a:lnTo>
                <a:lnTo>
                  <a:pt x="14394" y="32644"/>
                </a:lnTo>
                <a:lnTo>
                  <a:pt x="15311" y="37002"/>
                </a:lnTo>
                <a:lnTo>
                  <a:pt x="15922" y="41813"/>
                </a:lnTo>
                <a:lnTo>
                  <a:pt x="19142" y="49699"/>
                </a:lnTo>
                <a:lnTo>
                  <a:pt x="21334" y="53135"/>
                </a:lnTo>
                <a:lnTo>
                  <a:pt x="22795" y="57331"/>
                </a:lnTo>
                <a:lnTo>
                  <a:pt x="23769" y="62033"/>
                </a:lnTo>
                <a:lnTo>
                  <a:pt x="24418" y="67073"/>
                </a:lnTo>
                <a:lnTo>
                  <a:pt x="25804" y="72338"/>
                </a:lnTo>
                <a:lnTo>
                  <a:pt x="27680" y="77753"/>
                </a:lnTo>
                <a:lnTo>
                  <a:pt x="29883" y="83268"/>
                </a:lnTo>
                <a:lnTo>
                  <a:pt x="32305" y="88849"/>
                </a:lnTo>
                <a:lnTo>
                  <a:pt x="37535" y="100131"/>
                </a:lnTo>
                <a:lnTo>
                  <a:pt x="39311" y="105807"/>
                </a:lnTo>
                <a:lnTo>
                  <a:pt x="40495" y="111495"/>
                </a:lnTo>
                <a:lnTo>
                  <a:pt x="41284" y="117193"/>
                </a:lnTo>
                <a:lnTo>
                  <a:pt x="42762" y="122896"/>
                </a:lnTo>
                <a:lnTo>
                  <a:pt x="44701" y="128603"/>
                </a:lnTo>
                <a:lnTo>
                  <a:pt x="46946" y="134313"/>
                </a:lnTo>
                <a:lnTo>
                  <a:pt x="48442" y="140024"/>
                </a:lnTo>
                <a:lnTo>
                  <a:pt x="49440" y="145737"/>
                </a:lnTo>
                <a:lnTo>
                  <a:pt x="50105" y="151451"/>
                </a:lnTo>
                <a:lnTo>
                  <a:pt x="51500" y="157165"/>
                </a:lnTo>
                <a:lnTo>
                  <a:pt x="53384" y="162879"/>
                </a:lnTo>
                <a:lnTo>
                  <a:pt x="55592" y="168594"/>
                </a:lnTo>
                <a:lnTo>
                  <a:pt x="57064" y="174308"/>
                </a:lnTo>
                <a:lnTo>
                  <a:pt x="58045" y="180023"/>
                </a:lnTo>
                <a:lnTo>
                  <a:pt x="58699" y="185738"/>
                </a:lnTo>
                <a:lnTo>
                  <a:pt x="59135" y="190500"/>
                </a:lnTo>
                <a:lnTo>
                  <a:pt x="59620" y="198332"/>
                </a:lnTo>
                <a:lnTo>
                  <a:pt x="60701" y="201754"/>
                </a:lnTo>
                <a:lnTo>
                  <a:pt x="64444" y="208096"/>
                </a:lnTo>
                <a:lnTo>
                  <a:pt x="66742" y="214090"/>
                </a:lnTo>
                <a:lnTo>
                  <a:pt x="67763" y="219928"/>
                </a:lnTo>
                <a:lnTo>
                  <a:pt x="68217" y="225699"/>
                </a:lnTo>
                <a:lnTo>
                  <a:pt x="69290" y="228571"/>
                </a:lnTo>
                <a:lnTo>
                  <a:pt x="74400" y="236212"/>
                </a:lnTo>
                <a:lnTo>
                  <a:pt x="81341" y="244078"/>
                </a:lnTo>
                <a:lnTo>
                  <a:pt x="85715" y="248592"/>
                </a:lnTo>
                <a:lnTo>
                  <a:pt x="85724" y="236670"/>
                </a:lnTo>
                <a:lnTo>
                  <a:pt x="84772" y="233980"/>
                </a:lnTo>
                <a:lnTo>
                  <a:pt x="81174" y="228451"/>
                </a:lnTo>
                <a:lnTo>
                  <a:pt x="76400" y="222819"/>
                </a:lnTo>
                <a:lnTo>
                  <a:pt x="73793" y="219983"/>
                </a:lnTo>
                <a:lnTo>
                  <a:pt x="72055" y="217141"/>
                </a:lnTo>
                <a:lnTo>
                  <a:pt x="70125" y="211442"/>
                </a:lnTo>
                <a:lnTo>
                  <a:pt x="69266" y="205734"/>
                </a:lnTo>
                <a:lnTo>
                  <a:pt x="68885" y="200022"/>
                </a:lnTo>
                <a:lnTo>
                  <a:pt x="68716" y="194309"/>
                </a:lnTo>
                <a:lnTo>
                  <a:pt x="70575" y="190499"/>
                </a:lnTo>
                <a:lnTo>
                  <a:pt x="73720" y="186054"/>
                </a:lnTo>
                <a:lnTo>
                  <a:pt x="77722" y="181186"/>
                </a:lnTo>
                <a:lnTo>
                  <a:pt x="81342" y="176988"/>
                </a:lnTo>
                <a:lnTo>
                  <a:pt x="87904" y="169784"/>
                </a:lnTo>
                <a:lnTo>
                  <a:pt x="90988" y="165577"/>
                </a:lnTo>
                <a:lnTo>
                  <a:pt x="93996" y="160867"/>
                </a:lnTo>
                <a:lnTo>
                  <a:pt x="96954" y="155822"/>
                </a:lnTo>
                <a:lnTo>
                  <a:pt x="99878" y="151507"/>
                </a:lnTo>
                <a:lnTo>
                  <a:pt x="105668" y="144171"/>
                </a:lnTo>
                <a:lnTo>
                  <a:pt x="109498" y="141834"/>
                </a:lnTo>
                <a:lnTo>
                  <a:pt x="113956" y="140276"/>
                </a:lnTo>
                <a:lnTo>
                  <a:pt x="118833" y="139238"/>
                </a:lnTo>
                <a:lnTo>
                  <a:pt x="123037" y="137593"/>
                </a:lnTo>
                <a:lnTo>
                  <a:pt x="126792" y="135543"/>
                </a:lnTo>
                <a:lnTo>
                  <a:pt x="130248" y="133225"/>
                </a:lnTo>
                <a:lnTo>
                  <a:pt x="134457" y="130727"/>
                </a:lnTo>
                <a:lnTo>
                  <a:pt x="139168" y="128109"/>
                </a:lnTo>
                <a:lnTo>
                  <a:pt x="144213" y="125411"/>
                </a:lnTo>
                <a:lnTo>
                  <a:pt x="148530" y="123612"/>
                </a:lnTo>
                <a:lnTo>
                  <a:pt x="152360" y="122413"/>
                </a:lnTo>
                <a:lnTo>
                  <a:pt x="155866" y="121614"/>
                </a:lnTo>
                <a:lnTo>
                  <a:pt x="160108" y="121081"/>
                </a:lnTo>
                <a:lnTo>
                  <a:pt x="164841" y="120726"/>
                </a:lnTo>
                <a:lnTo>
                  <a:pt x="169902" y="120489"/>
                </a:lnTo>
                <a:lnTo>
                  <a:pt x="174228" y="121283"/>
                </a:lnTo>
                <a:lnTo>
                  <a:pt x="178064" y="122766"/>
                </a:lnTo>
                <a:lnTo>
                  <a:pt x="184867" y="126952"/>
                </a:lnTo>
                <a:lnTo>
                  <a:pt x="191066" y="131988"/>
                </a:lnTo>
                <a:lnTo>
                  <a:pt x="195005" y="134665"/>
                </a:lnTo>
                <a:lnTo>
                  <a:pt x="199535" y="137401"/>
                </a:lnTo>
                <a:lnTo>
                  <a:pt x="204461" y="140178"/>
                </a:lnTo>
                <a:lnTo>
                  <a:pt x="208697" y="142982"/>
                </a:lnTo>
                <a:lnTo>
                  <a:pt x="212474" y="145804"/>
                </a:lnTo>
                <a:lnTo>
                  <a:pt x="215944" y="148638"/>
                </a:lnTo>
                <a:lnTo>
                  <a:pt x="218258" y="151479"/>
                </a:lnTo>
                <a:lnTo>
                  <a:pt x="219800" y="154326"/>
                </a:lnTo>
                <a:lnTo>
                  <a:pt x="221514" y="160030"/>
                </a:lnTo>
                <a:lnTo>
                  <a:pt x="222276" y="165739"/>
                </a:lnTo>
                <a:lnTo>
                  <a:pt x="222614" y="171452"/>
                </a:lnTo>
                <a:lnTo>
                  <a:pt x="222765" y="178118"/>
                </a:lnTo>
                <a:lnTo>
                  <a:pt x="222832" y="187431"/>
                </a:lnTo>
                <a:lnTo>
                  <a:pt x="221897" y="191629"/>
                </a:lnTo>
                <a:lnTo>
                  <a:pt x="218318" y="198834"/>
                </a:lnTo>
                <a:lnTo>
                  <a:pt x="215078" y="202088"/>
                </a:lnTo>
                <a:lnTo>
                  <a:pt x="211013" y="205210"/>
                </a:lnTo>
                <a:lnTo>
                  <a:pt x="206398" y="208245"/>
                </a:lnTo>
                <a:lnTo>
                  <a:pt x="201416" y="211220"/>
                </a:lnTo>
                <a:lnTo>
                  <a:pt x="196190" y="214156"/>
                </a:lnTo>
                <a:lnTo>
                  <a:pt x="185303" y="219958"/>
                </a:lnTo>
                <a:lnTo>
                  <a:pt x="157105" y="234306"/>
                </a:lnTo>
                <a:lnTo>
                  <a:pt x="152362" y="237166"/>
                </a:lnTo>
                <a:lnTo>
                  <a:pt x="148247" y="240026"/>
                </a:lnTo>
                <a:lnTo>
                  <a:pt x="144551" y="242885"/>
                </a:lnTo>
                <a:lnTo>
                  <a:pt x="140183" y="244791"/>
                </a:lnTo>
                <a:lnTo>
                  <a:pt x="135365" y="246061"/>
                </a:lnTo>
                <a:lnTo>
                  <a:pt x="130248" y="246908"/>
                </a:lnTo>
                <a:lnTo>
                  <a:pt x="125885" y="248425"/>
                </a:lnTo>
                <a:lnTo>
                  <a:pt x="122023" y="250390"/>
                </a:lnTo>
                <a:lnTo>
                  <a:pt x="115193" y="254159"/>
                </a:lnTo>
                <a:lnTo>
                  <a:pt x="108982" y="255835"/>
                </a:lnTo>
                <a:lnTo>
                  <a:pt x="103046" y="256579"/>
                </a:lnTo>
                <a:lnTo>
                  <a:pt x="100130" y="256778"/>
                </a:lnTo>
                <a:lnTo>
                  <a:pt x="98186" y="255958"/>
                </a:lnTo>
                <a:lnTo>
                  <a:pt x="96890" y="254459"/>
                </a:lnTo>
                <a:lnTo>
                  <a:pt x="94449" y="248945"/>
                </a:lnTo>
                <a:lnTo>
                  <a:pt x="94365" y="246215"/>
                </a:lnTo>
                <a:lnTo>
                  <a:pt x="94298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11"/>
          <p:cNvSpPr/>
          <p:nvPr/>
        </p:nvSpPr>
        <p:spPr>
          <a:xfrm>
            <a:off x="2591752" y="1885950"/>
            <a:ext cx="214313" cy="34290"/>
          </a:xfrm>
          <a:custGeom>
            <a:avLst/>
            <a:gdLst/>
            <a:ahLst/>
            <a:cxnLst/>
            <a:rect l="0" t="0" r="0" b="0"/>
            <a:pathLst>
              <a:path w="214313" h="34290">
                <a:moveTo>
                  <a:pt x="0" y="34289"/>
                </a:moveTo>
                <a:lnTo>
                  <a:pt x="7381" y="34289"/>
                </a:lnTo>
                <a:lnTo>
                  <a:pt x="8731" y="33337"/>
                </a:lnTo>
                <a:lnTo>
                  <a:pt x="10583" y="31750"/>
                </a:lnTo>
                <a:lnTo>
                  <a:pt x="12770" y="29739"/>
                </a:lnTo>
                <a:lnTo>
                  <a:pt x="15181" y="28398"/>
                </a:lnTo>
                <a:lnTo>
                  <a:pt x="17741" y="27504"/>
                </a:lnTo>
                <a:lnTo>
                  <a:pt x="24077" y="26511"/>
                </a:lnTo>
                <a:lnTo>
                  <a:pt x="28434" y="26247"/>
                </a:lnTo>
                <a:lnTo>
                  <a:pt x="33243" y="26070"/>
                </a:lnTo>
                <a:lnTo>
                  <a:pt x="38355" y="25000"/>
                </a:lnTo>
                <a:lnTo>
                  <a:pt x="43667" y="23334"/>
                </a:lnTo>
                <a:lnTo>
                  <a:pt x="49114" y="21271"/>
                </a:lnTo>
                <a:lnTo>
                  <a:pt x="54650" y="19895"/>
                </a:lnTo>
                <a:lnTo>
                  <a:pt x="60246" y="18978"/>
                </a:lnTo>
                <a:lnTo>
                  <a:pt x="65881" y="18367"/>
                </a:lnTo>
                <a:lnTo>
                  <a:pt x="72496" y="17007"/>
                </a:lnTo>
                <a:lnTo>
                  <a:pt x="79763" y="15148"/>
                </a:lnTo>
                <a:lnTo>
                  <a:pt x="87465" y="12956"/>
                </a:lnTo>
                <a:lnTo>
                  <a:pt x="95458" y="11495"/>
                </a:lnTo>
                <a:lnTo>
                  <a:pt x="103643" y="10521"/>
                </a:lnTo>
                <a:lnTo>
                  <a:pt x="111958" y="9871"/>
                </a:lnTo>
                <a:lnTo>
                  <a:pt x="119406" y="9438"/>
                </a:lnTo>
                <a:lnTo>
                  <a:pt x="132762" y="8957"/>
                </a:lnTo>
                <a:lnTo>
                  <a:pt x="138991" y="7876"/>
                </a:lnTo>
                <a:lnTo>
                  <a:pt x="145048" y="6203"/>
                </a:lnTo>
                <a:lnTo>
                  <a:pt x="150991" y="4135"/>
                </a:lnTo>
                <a:lnTo>
                  <a:pt x="156858" y="2757"/>
                </a:lnTo>
                <a:lnTo>
                  <a:pt x="162675" y="1838"/>
                </a:lnTo>
                <a:lnTo>
                  <a:pt x="168457" y="1225"/>
                </a:lnTo>
                <a:lnTo>
                  <a:pt x="174217" y="817"/>
                </a:lnTo>
                <a:lnTo>
                  <a:pt x="179963" y="544"/>
                </a:lnTo>
                <a:lnTo>
                  <a:pt x="194610" y="161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12"/>
          <p:cNvSpPr/>
          <p:nvPr/>
        </p:nvSpPr>
        <p:spPr>
          <a:xfrm>
            <a:off x="2660332" y="1963102"/>
            <a:ext cx="231458" cy="25719"/>
          </a:xfrm>
          <a:custGeom>
            <a:avLst/>
            <a:gdLst/>
            <a:ahLst/>
            <a:cxnLst/>
            <a:rect l="0" t="0" r="0" b="0"/>
            <a:pathLst>
              <a:path w="231458" h="25719">
                <a:moveTo>
                  <a:pt x="0" y="25718"/>
                </a:moveTo>
                <a:lnTo>
                  <a:pt x="11932" y="25718"/>
                </a:lnTo>
                <a:lnTo>
                  <a:pt x="14622" y="24765"/>
                </a:lnTo>
                <a:lnTo>
                  <a:pt x="17368" y="23178"/>
                </a:lnTo>
                <a:lnTo>
                  <a:pt x="20151" y="21167"/>
                </a:lnTo>
                <a:lnTo>
                  <a:pt x="23912" y="19826"/>
                </a:lnTo>
                <a:lnTo>
                  <a:pt x="28324" y="18933"/>
                </a:lnTo>
                <a:lnTo>
                  <a:pt x="33170" y="18337"/>
                </a:lnTo>
                <a:lnTo>
                  <a:pt x="38306" y="16987"/>
                </a:lnTo>
                <a:lnTo>
                  <a:pt x="43635" y="15135"/>
                </a:lnTo>
                <a:lnTo>
                  <a:pt x="49092" y="12947"/>
                </a:lnTo>
                <a:lnTo>
                  <a:pt x="54636" y="11489"/>
                </a:lnTo>
                <a:lnTo>
                  <a:pt x="60236" y="10517"/>
                </a:lnTo>
                <a:lnTo>
                  <a:pt x="65875" y="9869"/>
                </a:lnTo>
                <a:lnTo>
                  <a:pt x="72492" y="9437"/>
                </a:lnTo>
                <a:lnTo>
                  <a:pt x="79760" y="9149"/>
                </a:lnTo>
                <a:lnTo>
                  <a:pt x="87463" y="8957"/>
                </a:lnTo>
                <a:lnTo>
                  <a:pt x="95456" y="7876"/>
                </a:lnTo>
                <a:lnTo>
                  <a:pt x="103643" y="6203"/>
                </a:lnTo>
                <a:lnTo>
                  <a:pt x="111958" y="4136"/>
                </a:lnTo>
                <a:lnTo>
                  <a:pt x="119406" y="2757"/>
                </a:lnTo>
                <a:lnTo>
                  <a:pt x="126276" y="1838"/>
                </a:lnTo>
                <a:lnTo>
                  <a:pt x="132762" y="1225"/>
                </a:lnTo>
                <a:lnTo>
                  <a:pt x="138990" y="817"/>
                </a:lnTo>
                <a:lnTo>
                  <a:pt x="145048" y="545"/>
                </a:lnTo>
                <a:lnTo>
                  <a:pt x="156858" y="242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13"/>
          <p:cNvSpPr/>
          <p:nvPr/>
        </p:nvSpPr>
        <p:spPr>
          <a:xfrm>
            <a:off x="2986087" y="1808797"/>
            <a:ext cx="77153" cy="197168"/>
          </a:xfrm>
          <a:custGeom>
            <a:avLst/>
            <a:gdLst/>
            <a:ahLst/>
            <a:cxnLst/>
            <a:rect l="0" t="0" r="0" b="0"/>
            <a:pathLst>
              <a:path w="77153" h="197168">
                <a:moveTo>
                  <a:pt x="0" y="0"/>
                </a:moveTo>
                <a:lnTo>
                  <a:pt x="0" y="4551"/>
                </a:lnTo>
                <a:lnTo>
                  <a:pt x="952" y="7796"/>
                </a:lnTo>
                <a:lnTo>
                  <a:pt x="2540" y="11865"/>
                </a:lnTo>
                <a:lnTo>
                  <a:pt x="4551" y="16483"/>
                </a:lnTo>
                <a:lnTo>
                  <a:pt x="5891" y="20513"/>
                </a:lnTo>
                <a:lnTo>
                  <a:pt x="6785" y="24153"/>
                </a:lnTo>
                <a:lnTo>
                  <a:pt x="7381" y="27532"/>
                </a:lnTo>
                <a:lnTo>
                  <a:pt x="8731" y="31690"/>
                </a:lnTo>
                <a:lnTo>
                  <a:pt x="10583" y="36367"/>
                </a:lnTo>
                <a:lnTo>
                  <a:pt x="12770" y="41389"/>
                </a:lnTo>
                <a:lnTo>
                  <a:pt x="17741" y="52050"/>
                </a:lnTo>
                <a:lnTo>
                  <a:pt x="20400" y="57560"/>
                </a:lnTo>
                <a:lnTo>
                  <a:pt x="22172" y="63138"/>
                </a:lnTo>
                <a:lnTo>
                  <a:pt x="23354" y="68762"/>
                </a:lnTo>
                <a:lnTo>
                  <a:pt x="24142" y="74417"/>
                </a:lnTo>
                <a:lnTo>
                  <a:pt x="25620" y="80091"/>
                </a:lnTo>
                <a:lnTo>
                  <a:pt x="27557" y="85779"/>
                </a:lnTo>
                <a:lnTo>
                  <a:pt x="29801" y="91476"/>
                </a:lnTo>
                <a:lnTo>
                  <a:pt x="31298" y="97179"/>
                </a:lnTo>
                <a:lnTo>
                  <a:pt x="32295" y="102886"/>
                </a:lnTo>
                <a:lnTo>
                  <a:pt x="32960" y="108596"/>
                </a:lnTo>
                <a:lnTo>
                  <a:pt x="34356" y="114307"/>
                </a:lnTo>
                <a:lnTo>
                  <a:pt x="36239" y="120020"/>
                </a:lnTo>
                <a:lnTo>
                  <a:pt x="38447" y="125733"/>
                </a:lnTo>
                <a:lnTo>
                  <a:pt x="39919" y="131447"/>
                </a:lnTo>
                <a:lnTo>
                  <a:pt x="40900" y="137161"/>
                </a:lnTo>
                <a:lnTo>
                  <a:pt x="41554" y="142876"/>
                </a:lnTo>
                <a:lnTo>
                  <a:pt x="41990" y="147638"/>
                </a:lnTo>
                <a:lnTo>
                  <a:pt x="42281" y="151765"/>
                </a:lnTo>
                <a:lnTo>
                  <a:pt x="42475" y="155469"/>
                </a:lnTo>
                <a:lnTo>
                  <a:pt x="43556" y="159844"/>
                </a:lnTo>
                <a:lnTo>
                  <a:pt x="45230" y="164665"/>
                </a:lnTo>
                <a:lnTo>
                  <a:pt x="47299" y="169784"/>
                </a:lnTo>
                <a:lnTo>
                  <a:pt x="48677" y="174149"/>
                </a:lnTo>
                <a:lnTo>
                  <a:pt x="49597" y="178012"/>
                </a:lnTo>
                <a:lnTo>
                  <a:pt x="51072" y="186505"/>
                </a:lnTo>
                <a:lnTo>
                  <a:pt x="52145" y="188154"/>
                </a:lnTo>
                <a:lnTo>
                  <a:pt x="53814" y="190206"/>
                </a:lnTo>
                <a:lnTo>
                  <a:pt x="58784" y="195793"/>
                </a:lnTo>
                <a:lnTo>
                  <a:pt x="60144" y="196251"/>
                </a:lnTo>
                <a:lnTo>
                  <a:pt x="62004" y="196556"/>
                </a:lnTo>
                <a:lnTo>
                  <a:pt x="64196" y="196760"/>
                </a:lnTo>
                <a:lnTo>
                  <a:pt x="66610" y="196896"/>
                </a:lnTo>
                <a:lnTo>
                  <a:pt x="77152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14"/>
          <p:cNvSpPr/>
          <p:nvPr/>
        </p:nvSpPr>
        <p:spPr>
          <a:xfrm>
            <a:off x="3406175" y="1834619"/>
            <a:ext cx="137126" cy="178296"/>
          </a:xfrm>
          <a:custGeom>
            <a:avLst/>
            <a:gdLst/>
            <a:ahLst/>
            <a:cxnLst/>
            <a:rect l="0" t="0" r="0" b="0"/>
            <a:pathLst>
              <a:path w="137126" h="178296">
                <a:moveTo>
                  <a:pt x="102834" y="8468"/>
                </a:moveTo>
                <a:lnTo>
                  <a:pt x="102834" y="3917"/>
                </a:lnTo>
                <a:lnTo>
                  <a:pt x="101882" y="2577"/>
                </a:lnTo>
                <a:lnTo>
                  <a:pt x="100295" y="1683"/>
                </a:lnTo>
                <a:lnTo>
                  <a:pt x="94615" y="0"/>
                </a:lnTo>
                <a:lnTo>
                  <a:pt x="91879" y="2482"/>
                </a:lnTo>
                <a:lnTo>
                  <a:pt x="89816" y="4477"/>
                </a:lnTo>
                <a:lnTo>
                  <a:pt x="86535" y="5808"/>
                </a:lnTo>
                <a:lnTo>
                  <a:pt x="82443" y="6694"/>
                </a:lnTo>
                <a:lnTo>
                  <a:pt x="77811" y="7286"/>
                </a:lnTo>
                <a:lnTo>
                  <a:pt x="72817" y="8632"/>
                </a:lnTo>
                <a:lnTo>
                  <a:pt x="67583" y="10483"/>
                </a:lnTo>
                <a:lnTo>
                  <a:pt x="62188" y="12669"/>
                </a:lnTo>
                <a:lnTo>
                  <a:pt x="57639" y="15078"/>
                </a:lnTo>
                <a:lnTo>
                  <a:pt x="53654" y="17637"/>
                </a:lnTo>
                <a:lnTo>
                  <a:pt x="50045" y="20296"/>
                </a:lnTo>
                <a:lnTo>
                  <a:pt x="45734" y="23973"/>
                </a:lnTo>
                <a:lnTo>
                  <a:pt x="40955" y="28330"/>
                </a:lnTo>
                <a:lnTo>
                  <a:pt x="27667" y="41023"/>
                </a:lnTo>
                <a:lnTo>
                  <a:pt x="14644" y="53845"/>
                </a:lnTo>
                <a:lnTo>
                  <a:pt x="12608" y="57770"/>
                </a:lnTo>
                <a:lnTo>
                  <a:pt x="11252" y="62291"/>
                </a:lnTo>
                <a:lnTo>
                  <a:pt x="10347" y="67210"/>
                </a:lnTo>
                <a:lnTo>
                  <a:pt x="8791" y="71442"/>
                </a:lnTo>
                <a:lnTo>
                  <a:pt x="6801" y="75215"/>
                </a:lnTo>
                <a:lnTo>
                  <a:pt x="4522" y="78684"/>
                </a:lnTo>
                <a:lnTo>
                  <a:pt x="3003" y="82901"/>
                </a:lnTo>
                <a:lnTo>
                  <a:pt x="1990" y="87618"/>
                </a:lnTo>
                <a:lnTo>
                  <a:pt x="1315" y="92667"/>
                </a:lnTo>
                <a:lnTo>
                  <a:pt x="865" y="97938"/>
                </a:lnTo>
                <a:lnTo>
                  <a:pt x="565" y="103357"/>
                </a:lnTo>
                <a:lnTo>
                  <a:pt x="231" y="114459"/>
                </a:lnTo>
                <a:lnTo>
                  <a:pt x="0" y="138254"/>
                </a:lnTo>
                <a:lnTo>
                  <a:pt x="941" y="142617"/>
                </a:lnTo>
                <a:lnTo>
                  <a:pt x="2520" y="147431"/>
                </a:lnTo>
                <a:lnTo>
                  <a:pt x="4526" y="152545"/>
                </a:lnTo>
                <a:lnTo>
                  <a:pt x="6815" y="155954"/>
                </a:lnTo>
                <a:lnTo>
                  <a:pt x="9294" y="158227"/>
                </a:lnTo>
                <a:lnTo>
                  <a:pt x="11899" y="159742"/>
                </a:lnTo>
                <a:lnTo>
                  <a:pt x="14589" y="161705"/>
                </a:lnTo>
                <a:lnTo>
                  <a:pt x="17334" y="163966"/>
                </a:lnTo>
                <a:lnTo>
                  <a:pt x="20117" y="166426"/>
                </a:lnTo>
                <a:lnTo>
                  <a:pt x="25748" y="171699"/>
                </a:lnTo>
                <a:lnTo>
                  <a:pt x="28584" y="174439"/>
                </a:lnTo>
                <a:lnTo>
                  <a:pt x="31426" y="176265"/>
                </a:lnTo>
                <a:lnTo>
                  <a:pt x="34274" y="177483"/>
                </a:lnTo>
                <a:lnTo>
                  <a:pt x="37125" y="178295"/>
                </a:lnTo>
                <a:lnTo>
                  <a:pt x="40931" y="177883"/>
                </a:lnTo>
                <a:lnTo>
                  <a:pt x="45373" y="176657"/>
                </a:lnTo>
                <a:lnTo>
                  <a:pt x="50239" y="174886"/>
                </a:lnTo>
                <a:lnTo>
                  <a:pt x="54436" y="173706"/>
                </a:lnTo>
                <a:lnTo>
                  <a:pt x="58186" y="172919"/>
                </a:lnTo>
                <a:lnTo>
                  <a:pt x="61639" y="172395"/>
                </a:lnTo>
                <a:lnTo>
                  <a:pt x="66799" y="171092"/>
                </a:lnTo>
                <a:lnTo>
                  <a:pt x="73095" y="169272"/>
                </a:lnTo>
                <a:lnTo>
                  <a:pt x="80151" y="167105"/>
                </a:lnTo>
                <a:lnTo>
                  <a:pt x="86759" y="164709"/>
                </a:lnTo>
                <a:lnTo>
                  <a:pt x="93071" y="162159"/>
                </a:lnTo>
                <a:lnTo>
                  <a:pt x="99183" y="159506"/>
                </a:lnTo>
                <a:lnTo>
                  <a:pt x="111054" y="154019"/>
                </a:lnTo>
                <a:lnTo>
                  <a:pt x="116887" y="151222"/>
                </a:lnTo>
                <a:lnTo>
                  <a:pt x="121727" y="149357"/>
                </a:lnTo>
                <a:lnTo>
                  <a:pt x="125908" y="148114"/>
                </a:lnTo>
                <a:lnTo>
                  <a:pt x="137125" y="1456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15"/>
          <p:cNvSpPr/>
          <p:nvPr/>
        </p:nvSpPr>
        <p:spPr>
          <a:xfrm>
            <a:off x="3641231" y="1843087"/>
            <a:ext cx="150672" cy="42864"/>
          </a:xfrm>
          <a:custGeom>
            <a:avLst/>
            <a:gdLst/>
            <a:ahLst/>
            <a:cxnLst/>
            <a:rect l="0" t="0" r="0" b="0"/>
            <a:pathLst>
              <a:path w="150672" h="42864">
                <a:moveTo>
                  <a:pt x="4939" y="42863"/>
                </a:moveTo>
                <a:lnTo>
                  <a:pt x="388" y="38312"/>
                </a:lnTo>
                <a:lnTo>
                  <a:pt x="0" y="36971"/>
                </a:lnTo>
                <a:lnTo>
                  <a:pt x="693" y="36077"/>
                </a:lnTo>
                <a:lnTo>
                  <a:pt x="4100" y="34643"/>
                </a:lnTo>
                <a:lnTo>
                  <a:pt x="5332" y="33573"/>
                </a:lnTo>
                <a:lnTo>
                  <a:pt x="7105" y="31907"/>
                </a:lnTo>
                <a:lnTo>
                  <a:pt x="9241" y="29844"/>
                </a:lnTo>
                <a:lnTo>
                  <a:pt x="12569" y="28468"/>
                </a:lnTo>
                <a:lnTo>
                  <a:pt x="16693" y="27551"/>
                </a:lnTo>
                <a:lnTo>
                  <a:pt x="21347" y="26940"/>
                </a:lnTo>
                <a:lnTo>
                  <a:pt x="25403" y="25580"/>
                </a:lnTo>
                <a:lnTo>
                  <a:pt x="29059" y="23721"/>
                </a:lnTo>
                <a:lnTo>
                  <a:pt x="32449" y="21529"/>
                </a:lnTo>
                <a:lnTo>
                  <a:pt x="37566" y="20068"/>
                </a:lnTo>
                <a:lnTo>
                  <a:pt x="43835" y="19094"/>
                </a:lnTo>
                <a:lnTo>
                  <a:pt x="50872" y="18444"/>
                </a:lnTo>
                <a:lnTo>
                  <a:pt x="56516" y="17058"/>
                </a:lnTo>
                <a:lnTo>
                  <a:pt x="61231" y="15182"/>
                </a:lnTo>
                <a:lnTo>
                  <a:pt x="65327" y="12979"/>
                </a:lnTo>
                <a:lnTo>
                  <a:pt x="70915" y="11510"/>
                </a:lnTo>
                <a:lnTo>
                  <a:pt x="77498" y="10531"/>
                </a:lnTo>
                <a:lnTo>
                  <a:pt x="84744" y="9878"/>
                </a:lnTo>
                <a:lnTo>
                  <a:pt x="90527" y="9443"/>
                </a:lnTo>
                <a:lnTo>
                  <a:pt x="99493" y="8960"/>
                </a:lnTo>
                <a:lnTo>
                  <a:pt x="106653" y="8745"/>
                </a:lnTo>
                <a:lnTo>
                  <a:pt x="118579" y="8624"/>
                </a:lnTo>
                <a:lnTo>
                  <a:pt x="135124" y="8583"/>
                </a:lnTo>
                <a:lnTo>
                  <a:pt x="138401" y="7627"/>
                </a:lnTo>
                <a:lnTo>
                  <a:pt x="141539" y="6037"/>
                </a:lnTo>
                <a:lnTo>
                  <a:pt x="15067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16"/>
          <p:cNvSpPr/>
          <p:nvPr/>
        </p:nvSpPr>
        <p:spPr>
          <a:xfrm>
            <a:off x="3680459" y="1928812"/>
            <a:ext cx="197169" cy="25614"/>
          </a:xfrm>
          <a:custGeom>
            <a:avLst/>
            <a:gdLst/>
            <a:ahLst/>
            <a:cxnLst/>
            <a:rect l="0" t="0" r="0" b="0"/>
            <a:pathLst>
              <a:path w="197169" h="25614">
                <a:moveTo>
                  <a:pt x="0" y="17145"/>
                </a:moveTo>
                <a:lnTo>
                  <a:pt x="7382" y="24526"/>
                </a:lnTo>
                <a:lnTo>
                  <a:pt x="13124" y="25188"/>
                </a:lnTo>
                <a:lnTo>
                  <a:pt x="21073" y="25482"/>
                </a:lnTo>
                <a:lnTo>
                  <a:pt x="27781" y="25613"/>
                </a:lnTo>
                <a:lnTo>
                  <a:pt x="32808" y="24695"/>
                </a:lnTo>
                <a:lnTo>
                  <a:pt x="39017" y="23131"/>
                </a:lnTo>
                <a:lnTo>
                  <a:pt x="46014" y="21136"/>
                </a:lnTo>
                <a:lnTo>
                  <a:pt x="52584" y="19806"/>
                </a:lnTo>
                <a:lnTo>
                  <a:pt x="58869" y="18919"/>
                </a:lnTo>
                <a:lnTo>
                  <a:pt x="64963" y="18328"/>
                </a:lnTo>
                <a:lnTo>
                  <a:pt x="71884" y="16981"/>
                </a:lnTo>
                <a:lnTo>
                  <a:pt x="79355" y="15131"/>
                </a:lnTo>
                <a:lnTo>
                  <a:pt x="87193" y="12945"/>
                </a:lnTo>
                <a:lnTo>
                  <a:pt x="95277" y="11487"/>
                </a:lnTo>
                <a:lnTo>
                  <a:pt x="103523" y="10516"/>
                </a:lnTo>
                <a:lnTo>
                  <a:pt x="111878" y="9868"/>
                </a:lnTo>
                <a:lnTo>
                  <a:pt x="119353" y="8484"/>
                </a:lnTo>
                <a:lnTo>
                  <a:pt x="126241" y="6608"/>
                </a:lnTo>
                <a:lnTo>
                  <a:pt x="132739" y="4406"/>
                </a:lnTo>
                <a:lnTo>
                  <a:pt x="139927" y="2937"/>
                </a:lnTo>
                <a:lnTo>
                  <a:pt x="147578" y="1958"/>
                </a:lnTo>
                <a:lnTo>
                  <a:pt x="161793" y="870"/>
                </a:lnTo>
                <a:lnTo>
                  <a:pt x="171286" y="387"/>
                </a:lnTo>
                <a:lnTo>
                  <a:pt x="181220" y="172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17"/>
          <p:cNvSpPr/>
          <p:nvPr/>
        </p:nvSpPr>
        <p:spPr>
          <a:xfrm>
            <a:off x="3963352" y="1783080"/>
            <a:ext cx="77153" cy="214313"/>
          </a:xfrm>
          <a:custGeom>
            <a:avLst/>
            <a:gdLst/>
            <a:ahLst/>
            <a:cxnLst/>
            <a:rect l="0" t="0" r="0" b="0"/>
            <a:pathLst>
              <a:path w="77153" h="214313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5574"/>
                </a:lnTo>
                <a:lnTo>
                  <a:pt x="6785" y="19908"/>
                </a:lnTo>
                <a:lnTo>
                  <a:pt x="7381" y="24702"/>
                </a:lnTo>
                <a:lnTo>
                  <a:pt x="7778" y="29802"/>
                </a:lnTo>
                <a:lnTo>
                  <a:pt x="8043" y="35108"/>
                </a:lnTo>
                <a:lnTo>
                  <a:pt x="8337" y="46083"/>
                </a:lnTo>
                <a:lnTo>
                  <a:pt x="8468" y="57311"/>
                </a:lnTo>
                <a:lnTo>
                  <a:pt x="9455" y="62972"/>
                </a:lnTo>
                <a:lnTo>
                  <a:pt x="11066" y="68651"/>
                </a:lnTo>
                <a:lnTo>
                  <a:pt x="13093" y="74342"/>
                </a:lnTo>
                <a:lnTo>
                  <a:pt x="14443" y="80042"/>
                </a:lnTo>
                <a:lnTo>
                  <a:pt x="15344" y="85746"/>
                </a:lnTo>
                <a:lnTo>
                  <a:pt x="15944" y="91454"/>
                </a:lnTo>
                <a:lnTo>
                  <a:pt x="17297" y="97164"/>
                </a:lnTo>
                <a:lnTo>
                  <a:pt x="19152" y="102876"/>
                </a:lnTo>
                <a:lnTo>
                  <a:pt x="21340" y="108589"/>
                </a:lnTo>
                <a:lnTo>
                  <a:pt x="22800" y="114302"/>
                </a:lnTo>
                <a:lnTo>
                  <a:pt x="23772" y="120016"/>
                </a:lnTo>
                <a:lnTo>
                  <a:pt x="24420" y="125731"/>
                </a:lnTo>
                <a:lnTo>
                  <a:pt x="25806" y="131445"/>
                </a:lnTo>
                <a:lnTo>
                  <a:pt x="27681" y="137160"/>
                </a:lnTo>
                <a:lnTo>
                  <a:pt x="29884" y="142875"/>
                </a:lnTo>
                <a:lnTo>
                  <a:pt x="31353" y="147637"/>
                </a:lnTo>
                <a:lnTo>
                  <a:pt x="32332" y="151765"/>
                </a:lnTo>
                <a:lnTo>
                  <a:pt x="32985" y="155469"/>
                </a:lnTo>
                <a:lnTo>
                  <a:pt x="34372" y="159843"/>
                </a:lnTo>
                <a:lnTo>
                  <a:pt x="36250" y="164665"/>
                </a:lnTo>
                <a:lnTo>
                  <a:pt x="38454" y="169784"/>
                </a:lnTo>
                <a:lnTo>
                  <a:pt x="40876" y="174149"/>
                </a:lnTo>
                <a:lnTo>
                  <a:pt x="43443" y="178012"/>
                </a:lnTo>
                <a:lnTo>
                  <a:pt x="46107" y="181539"/>
                </a:lnTo>
                <a:lnTo>
                  <a:pt x="48836" y="184844"/>
                </a:lnTo>
                <a:lnTo>
                  <a:pt x="51607" y="187999"/>
                </a:lnTo>
                <a:lnTo>
                  <a:pt x="54407" y="191055"/>
                </a:lnTo>
                <a:lnTo>
                  <a:pt x="60059" y="196990"/>
                </a:lnTo>
                <a:lnTo>
                  <a:pt x="77152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18"/>
          <p:cNvSpPr/>
          <p:nvPr/>
        </p:nvSpPr>
        <p:spPr>
          <a:xfrm>
            <a:off x="4066222" y="1750129"/>
            <a:ext cx="334329" cy="221511"/>
          </a:xfrm>
          <a:custGeom>
            <a:avLst/>
            <a:gdLst/>
            <a:ahLst/>
            <a:cxnLst/>
            <a:rect l="0" t="0" r="0" b="0"/>
            <a:pathLst>
              <a:path w="334329" h="221511">
                <a:moveTo>
                  <a:pt x="0" y="58668"/>
                </a:moveTo>
                <a:lnTo>
                  <a:pt x="0" y="45898"/>
                </a:lnTo>
                <a:lnTo>
                  <a:pt x="953" y="44440"/>
                </a:lnTo>
                <a:lnTo>
                  <a:pt x="2540" y="43467"/>
                </a:lnTo>
                <a:lnTo>
                  <a:pt x="4551" y="42819"/>
                </a:lnTo>
                <a:lnTo>
                  <a:pt x="9325" y="39559"/>
                </a:lnTo>
                <a:lnTo>
                  <a:pt x="14622" y="34935"/>
                </a:lnTo>
                <a:lnTo>
                  <a:pt x="20151" y="29705"/>
                </a:lnTo>
                <a:lnTo>
                  <a:pt x="28619" y="21406"/>
                </a:lnTo>
                <a:lnTo>
                  <a:pt x="36850" y="15755"/>
                </a:lnTo>
                <a:lnTo>
                  <a:pt x="41711" y="12914"/>
                </a:lnTo>
                <a:lnTo>
                  <a:pt x="46857" y="11020"/>
                </a:lnTo>
                <a:lnTo>
                  <a:pt x="52193" y="9758"/>
                </a:lnTo>
                <a:lnTo>
                  <a:pt x="57656" y="8916"/>
                </a:lnTo>
                <a:lnTo>
                  <a:pt x="63202" y="7403"/>
                </a:lnTo>
                <a:lnTo>
                  <a:pt x="68805" y="5441"/>
                </a:lnTo>
                <a:lnTo>
                  <a:pt x="74445" y="3181"/>
                </a:lnTo>
                <a:lnTo>
                  <a:pt x="80110" y="1674"/>
                </a:lnTo>
                <a:lnTo>
                  <a:pt x="85792" y="670"/>
                </a:lnTo>
                <a:lnTo>
                  <a:pt x="91484" y="0"/>
                </a:lnTo>
                <a:lnTo>
                  <a:pt x="97185" y="506"/>
                </a:lnTo>
                <a:lnTo>
                  <a:pt x="102890" y="1796"/>
                </a:lnTo>
                <a:lnTo>
                  <a:pt x="108598" y="3608"/>
                </a:lnTo>
                <a:lnTo>
                  <a:pt x="117481" y="5622"/>
                </a:lnTo>
                <a:lnTo>
                  <a:pt x="121183" y="6159"/>
                </a:lnTo>
                <a:lnTo>
                  <a:pt x="124603" y="7470"/>
                </a:lnTo>
                <a:lnTo>
                  <a:pt x="130945" y="11466"/>
                </a:lnTo>
                <a:lnTo>
                  <a:pt x="136938" y="16417"/>
                </a:lnTo>
                <a:lnTo>
                  <a:pt x="142776" y="21792"/>
                </a:lnTo>
                <a:lnTo>
                  <a:pt x="148546" y="27356"/>
                </a:lnTo>
                <a:lnTo>
                  <a:pt x="150465" y="31126"/>
                </a:lnTo>
                <a:lnTo>
                  <a:pt x="151745" y="35544"/>
                </a:lnTo>
                <a:lnTo>
                  <a:pt x="152599" y="40395"/>
                </a:lnTo>
                <a:lnTo>
                  <a:pt x="153168" y="45533"/>
                </a:lnTo>
                <a:lnTo>
                  <a:pt x="153547" y="50864"/>
                </a:lnTo>
                <a:lnTo>
                  <a:pt x="153799" y="56323"/>
                </a:lnTo>
                <a:lnTo>
                  <a:pt x="153016" y="61867"/>
                </a:lnTo>
                <a:lnTo>
                  <a:pt x="151540" y="67468"/>
                </a:lnTo>
                <a:lnTo>
                  <a:pt x="149604" y="73107"/>
                </a:lnTo>
                <a:lnTo>
                  <a:pt x="147361" y="78772"/>
                </a:lnTo>
                <a:lnTo>
                  <a:pt x="144913" y="84453"/>
                </a:lnTo>
                <a:lnTo>
                  <a:pt x="139654" y="95846"/>
                </a:lnTo>
                <a:lnTo>
                  <a:pt x="134140" y="107259"/>
                </a:lnTo>
                <a:lnTo>
                  <a:pt x="131337" y="112017"/>
                </a:lnTo>
                <a:lnTo>
                  <a:pt x="128516" y="116141"/>
                </a:lnTo>
                <a:lnTo>
                  <a:pt x="125682" y="119844"/>
                </a:lnTo>
                <a:lnTo>
                  <a:pt x="122840" y="124217"/>
                </a:lnTo>
                <a:lnTo>
                  <a:pt x="119994" y="129037"/>
                </a:lnTo>
                <a:lnTo>
                  <a:pt x="117143" y="134156"/>
                </a:lnTo>
                <a:lnTo>
                  <a:pt x="111436" y="144923"/>
                </a:lnTo>
                <a:lnTo>
                  <a:pt x="108580" y="150461"/>
                </a:lnTo>
                <a:lnTo>
                  <a:pt x="105725" y="155106"/>
                </a:lnTo>
                <a:lnTo>
                  <a:pt x="102868" y="159155"/>
                </a:lnTo>
                <a:lnTo>
                  <a:pt x="100011" y="162807"/>
                </a:lnTo>
                <a:lnTo>
                  <a:pt x="96837" y="169404"/>
                </a:lnTo>
                <a:lnTo>
                  <a:pt x="95990" y="172497"/>
                </a:lnTo>
                <a:lnTo>
                  <a:pt x="94474" y="176464"/>
                </a:lnTo>
                <a:lnTo>
                  <a:pt x="92510" y="181014"/>
                </a:lnTo>
                <a:lnTo>
                  <a:pt x="90248" y="185952"/>
                </a:lnTo>
                <a:lnTo>
                  <a:pt x="88741" y="190196"/>
                </a:lnTo>
                <a:lnTo>
                  <a:pt x="87736" y="193979"/>
                </a:lnTo>
                <a:lnTo>
                  <a:pt x="86619" y="200721"/>
                </a:lnTo>
                <a:lnTo>
                  <a:pt x="86122" y="206893"/>
                </a:lnTo>
                <a:lnTo>
                  <a:pt x="85804" y="212725"/>
                </a:lnTo>
                <a:lnTo>
                  <a:pt x="85760" y="216990"/>
                </a:lnTo>
                <a:lnTo>
                  <a:pt x="86701" y="218508"/>
                </a:lnTo>
                <a:lnTo>
                  <a:pt x="88281" y="219521"/>
                </a:lnTo>
                <a:lnTo>
                  <a:pt x="93109" y="221146"/>
                </a:lnTo>
                <a:lnTo>
                  <a:pt x="103466" y="221493"/>
                </a:lnTo>
                <a:lnTo>
                  <a:pt x="106125" y="221510"/>
                </a:lnTo>
                <a:lnTo>
                  <a:pt x="114159" y="218990"/>
                </a:lnTo>
                <a:lnTo>
                  <a:pt x="124080" y="214695"/>
                </a:lnTo>
                <a:lnTo>
                  <a:pt x="134839" y="209611"/>
                </a:lnTo>
                <a:lnTo>
                  <a:pt x="141328" y="207874"/>
                </a:lnTo>
                <a:lnTo>
                  <a:pt x="148511" y="206716"/>
                </a:lnTo>
                <a:lnTo>
                  <a:pt x="156157" y="205944"/>
                </a:lnTo>
                <a:lnTo>
                  <a:pt x="164112" y="204477"/>
                </a:lnTo>
                <a:lnTo>
                  <a:pt x="172273" y="202547"/>
                </a:lnTo>
                <a:lnTo>
                  <a:pt x="180571" y="200307"/>
                </a:lnTo>
                <a:lnTo>
                  <a:pt x="188009" y="197862"/>
                </a:lnTo>
                <a:lnTo>
                  <a:pt x="194872" y="195279"/>
                </a:lnTo>
                <a:lnTo>
                  <a:pt x="201352" y="192604"/>
                </a:lnTo>
                <a:lnTo>
                  <a:pt x="208529" y="189869"/>
                </a:lnTo>
                <a:lnTo>
                  <a:pt x="224125" y="184289"/>
                </a:lnTo>
                <a:lnTo>
                  <a:pt x="231331" y="181468"/>
                </a:lnTo>
                <a:lnTo>
                  <a:pt x="238041" y="178635"/>
                </a:lnTo>
                <a:lnTo>
                  <a:pt x="244419" y="175793"/>
                </a:lnTo>
                <a:lnTo>
                  <a:pt x="251529" y="173899"/>
                </a:lnTo>
                <a:lnTo>
                  <a:pt x="259126" y="172636"/>
                </a:lnTo>
                <a:lnTo>
                  <a:pt x="267047" y="171794"/>
                </a:lnTo>
                <a:lnTo>
                  <a:pt x="273282" y="170281"/>
                </a:lnTo>
                <a:lnTo>
                  <a:pt x="282748" y="166059"/>
                </a:lnTo>
                <a:lnTo>
                  <a:pt x="292671" y="163547"/>
                </a:lnTo>
                <a:lnTo>
                  <a:pt x="302478" y="162431"/>
                </a:lnTo>
                <a:lnTo>
                  <a:pt x="310012" y="161935"/>
                </a:lnTo>
                <a:lnTo>
                  <a:pt x="319609" y="161656"/>
                </a:lnTo>
                <a:lnTo>
                  <a:pt x="334328" y="1615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19"/>
          <p:cNvSpPr/>
          <p:nvPr/>
        </p:nvSpPr>
        <p:spPr>
          <a:xfrm>
            <a:off x="5112070" y="2220277"/>
            <a:ext cx="265746" cy="257176"/>
          </a:xfrm>
          <a:custGeom>
            <a:avLst/>
            <a:gdLst/>
            <a:ahLst/>
            <a:cxnLst/>
            <a:rect l="0" t="0" r="0" b="0"/>
            <a:pathLst>
              <a:path w="265746" h="257176">
                <a:moveTo>
                  <a:pt x="8570" y="0"/>
                </a:moveTo>
                <a:lnTo>
                  <a:pt x="0" y="0"/>
                </a:lnTo>
                <a:lnTo>
                  <a:pt x="28690" y="28693"/>
                </a:lnTo>
                <a:lnTo>
                  <a:pt x="36880" y="34342"/>
                </a:lnTo>
                <a:lnTo>
                  <a:pt x="41730" y="37182"/>
                </a:lnTo>
                <a:lnTo>
                  <a:pt x="45917" y="40981"/>
                </a:lnTo>
                <a:lnTo>
                  <a:pt x="49660" y="45418"/>
                </a:lnTo>
                <a:lnTo>
                  <a:pt x="53108" y="50281"/>
                </a:lnTo>
                <a:lnTo>
                  <a:pt x="56360" y="55428"/>
                </a:lnTo>
                <a:lnTo>
                  <a:pt x="59480" y="60765"/>
                </a:lnTo>
                <a:lnTo>
                  <a:pt x="62512" y="66227"/>
                </a:lnTo>
                <a:lnTo>
                  <a:pt x="66439" y="70822"/>
                </a:lnTo>
                <a:lnTo>
                  <a:pt x="70961" y="74837"/>
                </a:lnTo>
                <a:lnTo>
                  <a:pt x="75882" y="78466"/>
                </a:lnTo>
                <a:lnTo>
                  <a:pt x="80114" y="82791"/>
                </a:lnTo>
                <a:lnTo>
                  <a:pt x="83889" y="87579"/>
                </a:lnTo>
                <a:lnTo>
                  <a:pt x="87357" y="92676"/>
                </a:lnTo>
                <a:lnTo>
                  <a:pt x="91575" y="97979"/>
                </a:lnTo>
                <a:lnTo>
                  <a:pt x="96291" y="103419"/>
                </a:lnTo>
                <a:lnTo>
                  <a:pt x="101341" y="108951"/>
                </a:lnTo>
                <a:lnTo>
                  <a:pt x="112031" y="120178"/>
                </a:lnTo>
                <a:lnTo>
                  <a:pt x="117549" y="125839"/>
                </a:lnTo>
                <a:lnTo>
                  <a:pt x="122180" y="131517"/>
                </a:lnTo>
                <a:lnTo>
                  <a:pt x="126220" y="137208"/>
                </a:lnTo>
                <a:lnTo>
                  <a:pt x="129866" y="142907"/>
                </a:lnTo>
                <a:lnTo>
                  <a:pt x="134201" y="148612"/>
                </a:lnTo>
                <a:lnTo>
                  <a:pt x="138997" y="154319"/>
                </a:lnTo>
                <a:lnTo>
                  <a:pt x="144098" y="160030"/>
                </a:lnTo>
                <a:lnTo>
                  <a:pt x="154847" y="171454"/>
                </a:lnTo>
                <a:lnTo>
                  <a:pt x="160380" y="177168"/>
                </a:lnTo>
                <a:lnTo>
                  <a:pt x="165974" y="181929"/>
                </a:lnTo>
                <a:lnTo>
                  <a:pt x="171609" y="186056"/>
                </a:lnTo>
                <a:lnTo>
                  <a:pt x="177269" y="189760"/>
                </a:lnTo>
                <a:lnTo>
                  <a:pt x="181996" y="193182"/>
                </a:lnTo>
                <a:lnTo>
                  <a:pt x="189788" y="199524"/>
                </a:lnTo>
                <a:lnTo>
                  <a:pt x="194152" y="203501"/>
                </a:lnTo>
                <a:lnTo>
                  <a:pt x="204081" y="213000"/>
                </a:lnTo>
                <a:lnTo>
                  <a:pt x="234195" y="242779"/>
                </a:lnTo>
                <a:lnTo>
                  <a:pt x="237091" y="244720"/>
                </a:lnTo>
                <a:lnTo>
                  <a:pt x="242850" y="246877"/>
                </a:lnTo>
                <a:lnTo>
                  <a:pt x="248584" y="250376"/>
                </a:lnTo>
                <a:lnTo>
                  <a:pt x="251447" y="252642"/>
                </a:lnTo>
                <a:lnTo>
                  <a:pt x="257167" y="255160"/>
                </a:lnTo>
                <a:lnTo>
                  <a:pt x="265745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20"/>
          <p:cNvSpPr/>
          <p:nvPr/>
        </p:nvSpPr>
        <p:spPr>
          <a:xfrm>
            <a:off x="5129212" y="2245995"/>
            <a:ext cx="171451" cy="205741"/>
          </a:xfrm>
          <a:custGeom>
            <a:avLst/>
            <a:gdLst/>
            <a:ahLst/>
            <a:cxnLst/>
            <a:rect l="0" t="0" r="0" b="0"/>
            <a:pathLst>
              <a:path w="171451" h="205741">
                <a:moveTo>
                  <a:pt x="171450" y="0"/>
                </a:moveTo>
                <a:lnTo>
                  <a:pt x="163231" y="0"/>
                </a:lnTo>
                <a:lnTo>
                  <a:pt x="158431" y="4550"/>
                </a:lnTo>
                <a:lnTo>
                  <a:pt x="156103" y="7796"/>
                </a:lnTo>
                <a:lnTo>
                  <a:pt x="153599" y="11865"/>
                </a:lnTo>
                <a:lnTo>
                  <a:pt x="150977" y="16482"/>
                </a:lnTo>
                <a:lnTo>
                  <a:pt x="147324" y="20513"/>
                </a:lnTo>
                <a:lnTo>
                  <a:pt x="142984" y="24153"/>
                </a:lnTo>
                <a:lnTo>
                  <a:pt x="138185" y="27532"/>
                </a:lnTo>
                <a:lnTo>
                  <a:pt x="134033" y="31689"/>
                </a:lnTo>
                <a:lnTo>
                  <a:pt x="130313" y="36366"/>
                </a:lnTo>
                <a:lnTo>
                  <a:pt x="126880" y="41389"/>
                </a:lnTo>
                <a:lnTo>
                  <a:pt x="122687" y="46643"/>
                </a:lnTo>
                <a:lnTo>
                  <a:pt x="117987" y="52050"/>
                </a:lnTo>
                <a:lnTo>
                  <a:pt x="112948" y="57560"/>
                </a:lnTo>
                <a:lnTo>
                  <a:pt x="102269" y="68762"/>
                </a:lnTo>
                <a:lnTo>
                  <a:pt x="96755" y="74416"/>
                </a:lnTo>
                <a:lnTo>
                  <a:pt x="92126" y="80090"/>
                </a:lnTo>
                <a:lnTo>
                  <a:pt x="88087" y="85779"/>
                </a:lnTo>
                <a:lnTo>
                  <a:pt x="84443" y="91476"/>
                </a:lnTo>
                <a:lnTo>
                  <a:pt x="80107" y="97179"/>
                </a:lnTo>
                <a:lnTo>
                  <a:pt x="75312" y="102886"/>
                </a:lnTo>
                <a:lnTo>
                  <a:pt x="70211" y="108595"/>
                </a:lnTo>
                <a:lnTo>
                  <a:pt x="65857" y="114307"/>
                </a:lnTo>
                <a:lnTo>
                  <a:pt x="62002" y="120019"/>
                </a:lnTo>
                <a:lnTo>
                  <a:pt x="58480" y="125733"/>
                </a:lnTo>
                <a:lnTo>
                  <a:pt x="54227" y="131447"/>
                </a:lnTo>
                <a:lnTo>
                  <a:pt x="49486" y="137161"/>
                </a:lnTo>
                <a:lnTo>
                  <a:pt x="40091" y="147638"/>
                </a:lnTo>
                <a:lnTo>
                  <a:pt x="32741" y="155469"/>
                </a:lnTo>
                <a:lnTo>
                  <a:pt x="29447" y="159843"/>
                </a:lnTo>
                <a:lnTo>
                  <a:pt x="26299" y="164665"/>
                </a:lnTo>
                <a:lnTo>
                  <a:pt x="23247" y="169784"/>
                </a:lnTo>
                <a:lnTo>
                  <a:pt x="20261" y="174149"/>
                </a:lnTo>
                <a:lnTo>
                  <a:pt x="17317" y="178012"/>
                </a:lnTo>
                <a:lnTo>
                  <a:pt x="14402" y="181539"/>
                </a:lnTo>
                <a:lnTo>
                  <a:pt x="12459" y="184844"/>
                </a:lnTo>
                <a:lnTo>
                  <a:pt x="10300" y="191055"/>
                </a:lnTo>
                <a:lnTo>
                  <a:pt x="8772" y="193092"/>
                </a:lnTo>
                <a:lnTo>
                  <a:pt x="6800" y="194451"/>
                </a:lnTo>
                <a:lnTo>
                  <a:pt x="4533" y="195356"/>
                </a:lnTo>
                <a:lnTo>
                  <a:pt x="3022" y="196912"/>
                </a:lnTo>
                <a:lnTo>
                  <a:pt x="2015" y="198902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21"/>
          <p:cNvSpPr/>
          <p:nvPr/>
        </p:nvSpPr>
        <p:spPr>
          <a:xfrm>
            <a:off x="5437822" y="2280294"/>
            <a:ext cx="240031" cy="25709"/>
          </a:xfrm>
          <a:custGeom>
            <a:avLst/>
            <a:gdLst/>
            <a:ahLst/>
            <a:cxnLst/>
            <a:rect l="0" t="0" r="0" b="0"/>
            <a:pathLst>
              <a:path w="240031" h="25709">
                <a:moveTo>
                  <a:pt x="0" y="25708"/>
                </a:moveTo>
                <a:lnTo>
                  <a:pt x="7381" y="25708"/>
                </a:lnTo>
                <a:lnTo>
                  <a:pt x="8730" y="24756"/>
                </a:lnTo>
                <a:lnTo>
                  <a:pt x="10583" y="23168"/>
                </a:lnTo>
                <a:lnTo>
                  <a:pt x="12770" y="21157"/>
                </a:lnTo>
                <a:lnTo>
                  <a:pt x="16134" y="19816"/>
                </a:lnTo>
                <a:lnTo>
                  <a:pt x="20281" y="18923"/>
                </a:lnTo>
                <a:lnTo>
                  <a:pt x="24950" y="18327"/>
                </a:lnTo>
                <a:lnTo>
                  <a:pt x="29969" y="17930"/>
                </a:lnTo>
                <a:lnTo>
                  <a:pt x="35219" y="17665"/>
                </a:lnTo>
                <a:lnTo>
                  <a:pt x="40624" y="17489"/>
                </a:lnTo>
                <a:lnTo>
                  <a:pt x="47085" y="16418"/>
                </a:lnTo>
                <a:lnTo>
                  <a:pt x="54250" y="14752"/>
                </a:lnTo>
                <a:lnTo>
                  <a:pt x="61884" y="12689"/>
                </a:lnTo>
                <a:lnTo>
                  <a:pt x="68879" y="11314"/>
                </a:lnTo>
                <a:lnTo>
                  <a:pt x="75447" y="10397"/>
                </a:lnTo>
                <a:lnTo>
                  <a:pt x="81730" y="9785"/>
                </a:lnTo>
                <a:lnTo>
                  <a:pt x="87824" y="9378"/>
                </a:lnTo>
                <a:lnTo>
                  <a:pt x="93792" y="9106"/>
                </a:lnTo>
                <a:lnTo>
                  <a:pt x="99676" y="8925"/>
                </a:lnTo>
                <a:lnTo>
                  <a:pt x="106455" y="7852"/>
                </a:lnTo>
                <a:lnTo>
                  <a:pt x="113832" y="6184"/>
                </a:lnTo>
                <a:lnTo>
                  <a:pt x="121608" y="4120"/>
                </a:lnTo>
                <a:lnTo>
                  <a:pt x="128697" y="2743"/>
                </a:lnTo>
                <a:lnTo>
                  <a:pt x="135328" y="1826"/>
                </a:lnTo>
                <a:lnTo>
                  <a:pt x="141654" y="1214"/>
                </a:lnTo>
                <a:lnTo>
                  <a:pt x="148728" y="806"/>
                </a:lnTo>
                <a:lnTo>
                  <a:pt x="164209" y="353"/>
                </a:lnTo>
                <a:lnTo>
                  <a:pt x="197947" y="23"/>
                </a:lnTo>
                <a:lnTo>
                  <a:pt x="212533" y="0"/>
                </a:lnTo>
                <a:lnTo>
                  <a:pt x="217889" y="949"/>
                </a:lnTo>
                <a:lnTo>
                  <a:pt x="223364" y="2535"/>
                </a:lnTo>
                <a:lnTo>
                  <a:pt x="240030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22"/>
          <p:cNvSpPr/>
          <p:nvPr/>
        </p:nvSpPr>
        <p:spPr>
          <a:xfrm>
            <a:off x="5489257" y="2366010"/>
            <a:ext cx="214314" cy="25718"/>
          </a:xfrm>
          <a:custGeom>
            <a:avLst/>
            <a:gdLst/>
            <a:ahLst/>
            <a:cxnLst/>
            <a:rect l="0" t="0" r="0" b="0"/>
            <a:pathLst>
              <a:path w="214314" h="25718">
                <a:moveTo>
                  <a:pt x="0" y="25717"/>
                </a:moveTo>
                <a:lnTo>
                  <a:pt x="12770" y="25717"/>
                </a:lnTo>
                <a:lnTo>
                  <a:pt x="15181" y="24765"/>
                </a:lnTo>
                <a:lnTo>
                  <a:pt x="17741" y="23177"/>
                </a:lnTo>
                <a:lnTo>
                  <a:pt x="20400" y="21166"/>
                </a:lnTo>
                <a:lnTo>
                  <a:pt x="23125" y="19825"/>
                </a:lnTo>
                <a:lnTo>
                  <a:pt x="25894" y="18932"/>
                </a:lnTo>
                <a:lnTo>
                  <a:pt x="28693" y="18336"/>
                </a:lnTo>
                <a:lnTo>
                  <a:pt x="32464" y="17939"/>
                </a:lnTo>
                <a:lnTo>
                  <a:pt x="36883" y="17674"/>
                </a:lnTo>
                <a:lnTo>
                  <a:pt x="46872" y="17380"/>
                </a:lnTo>
                <a:lnTo>
                  <a:pt x="91485" y="17154"/>
                </a:lnTo>
                <a:lnTo>
                  <a:pt x="98137" y="16198"/>
                </a:lnTo>
                <a:lnTo>
                  <a:pt x="105430" y="14609"/>
                </a:lnTo>
                <a:lnTo>
                  <a:pt x="113149" y="12596"/>
                </a:lnTo>
                <a:lnTo>
                  <a:pt x="120200" y="11255"/>
                </a:lnTo>
                <a:lnTo>
                  <a:pt x="126806" y="10361"/>
                </a:lnTo>
                <a:lnTo>
                  <a:pt x="133115" y="9764"/>
                </a:lnTo>
                <a:lnTo>
                  <a:pt x="139226" y="8415"/>
                </a:lnTo>
                <a:lnTo>
                  <a:pt x="145204" y="6562"/>
                </a:lnTo>
                <a:lnTo>
                  <a:pt x="151096" y="4375"/>
                </a:lnTo>
                <a:lnTo>
                  <a:pt x="156928" y="2916"/>
                </a:lnTo>
                <a:lnTo>
                  <a:pt x="162721" y="1944"/>
                </a:lnTo>
                <a:lnTo>
                  <a:pt x="168489" y="1296"/>
                </a:lnTo>
                <a:lnTo>
                  <a:pt x="174238" y="864"/>
                </a:lnTo>
                <a:lnTo>
                  <a:pt x="179976" y="576"/>
                </a:lnTo>
                <a:lnTo>
                  <a:pt x="194614" y="170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23"/>
          <p:cNvSpPr/>
          <p:nvPr/>
        </p:nvSpPr>
        <p:spPr>
          <a:xfrm>
            <a:off x="5892165" y="2297430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0"/>
                </a:moveTo>
                <a:lnTo>
                  <a:pt x="4551" y="0"/>
                </a:lnTo>
                <a:lnTo>
                  <a:pt x="6843" y="952"/>
                </a:lnTo>
                <a:lnTo>
                  <a:pt x="9324" y="2540"/>
                </a:lnTo>
                <a:lnTo>
                  <a:pt x="11931" y="4551"/>
                </a:lnTo>
                <a:lnTo>
                  <a:pt x="14622" y="5891"/>
                </a:lnTo>
                <a:lnTo>
                  <a:pt x="17367" y="6785"/>
                </a:lnTo>
                <a:lnTo>
                  <a:pt x="20151" y="7380"/>
                </a:lnTo>
                <a:lnTo>
                  <a:pt x="22959" y="7778"/>
                </a:lnTo>
                <a:lnTo>
                  <a:pt x="25783" y="8043"/>
                </a:lnTo>
                <a:lnTo>
                  <a:pt x="28619" y="8219"/>
                </a:lnTo>
                <a:lnTo>
                  <a:pt x="36849" y="8415"/>
                </a:lnTo>
                <a:lnTo>
                  <a:pt x="19716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24"/>
          <p:cNvSpPr/>
          <p:nvPr/>
        </p:nvSpPr>
        <p:spPr>
          <a:xfrm>
            <a:off x="6089363" y="2160270"/>
            <a:ext cx="68550" cy="300038"/>
          </a:xfrm>
          <a:custGeom>
            <a:avLst/>
            <a:gdLst/>
            <a:ahLst/>
            <a:cxnLst/>
            <a:rect l="0" t="0" r="0" b="0"/>
            <a:pathLst>
              <a:path w="68550" h="300038">
                <a:moveTo>
                  <a:pt x="8541" y="0"/>
                </a:moveTo>
                <a:lnTo>
                  <a:pt x="322" y="0"/>
                </a:lnTo>
                <a:lnTo>
                  <a:pt x="16" y="9325"/>
                </a:lnTo>
                <a:lnTo>
                  <a:pt x="0" y="11931"/>
                </a:lnTo>
                <a:lnTo>
                  <a:pt x="942" y="14622"/>
                </a:lnTo>
                <a:lnTo>
                  <a:pt x="2523" y="17368"/>
                </a:lnTo>
                <a:lnTo>
                  <a:pt x="4529" y="20151"/>
                </a:lnTo>
                <a:lnTo>
                  <a:pt x="5867" y="22959"/>
                </a:lnTo>
                <a:lnTo>
                  <a:pt x="7353" y="28619"/>
                </a:lnTo>
                <a:lnTo>
                  <a:pt x="8013" y="36849"/>
                </a:lnTo>
                <a:lnTo>
                  <a:pt x="8307" y="46857"/>
                </a:lnTo>
                <a:lnTo>
                  <a:pt x="8533" y="91484"/>
                </a:lnTo>
                <a:lnTo>
                  <a:pt x="8541" y="125733"/>
                </a:lnTo>
                <a:lnTo>
                  <a:pt x="9494" y="131447"/>
                </a:lnTo>
                <a:lnTo>
                  <a:pt x="11081" y="137161"/>
                </a:lnTo>
                <a:lnTo>
                  <a:pt x="13092" y="142876"/>
                </a:lnTo>
                <a:lnTo>
                  <a:pt x="14433" y="148590"/>
                </a:lnTo>
                <a:lnTo>
                  <a:pt x="15327" y="154305"/>
                </a:lnTo>
                <a:lnTo>
                  <a:pt x="15923" y="160020"/>
                </a:lnTo>
                <a:lnTo>
                  <a:pt x="17272" y="165735"/>
                </a:lnTo>
                <a:lnTo>
                  <a:pt x="19125" y="171450"/>
                </a:lnTo>
                <a:lnTo>
                  <a:pt x="21312" y="177165"/>
                </a:lnTo>
                <a:lnTo>
                  <a:pt x="22770" y="182880"/>
                </a:lnTo>
                <a:lnTo>
                  <a:pt x="23742" y="188594"/>
                </a:lnTo>
                <a:lnTo>
                  <a:pt x="24390" y="194309"/>
                </a:lnTo>
                <a:lnTo>
                  <a:pt x="24823" y="200025"/>
                </a:lnTo>
                <a:lnTo>
                  <a:pt x="25111" y="205740"/>
                </a:lnTo>
                <a:lnTo>
                  <a:pt x="25302" y="211455"/>
                </a:lnTo>
                <a:lnTo>
                  <a:pt x="26383" y="217170"/>
                </a:lnTo>
                <a:lnTo>
                  <a:pt x="28056" y="222885"/>
                </a:lnTo>
                <a:lnTo>
                  <a:pt x="30124" y="228599"/>
                </a:lnTo>
                <a:lnTo>
                  <a:pt x="31502" y="233362"/>
                </a:lnTo>
                <a:lnTo>
                  <a:pt x="33034" y="241194"/>
                </a:lnTo>
                <a:lnTo>
                  <a:pt x="34394" y="244616"/>
                </a:lnTo>
                <a:lnTo>
                  <a:pt x="36254" y="247849"/>
                </a:lnTo>
                <a:lnTo>
                  <a:pt x="38447" y="250958"/>
                </a:lnTo>
                <a:lnTo>
                  <a:pt x="39908" y="253983"/>
                </a:lnTo>
                <a:lnTo>
                  <a:pt x="41532" y="259883"/>
                </a:lnTo>
                <a:lnTo>
                  <a:pt x="42918" y="263743"/>
                </a:lnTo>
                <a:lnTo>
                  <a:pt x="44794" y="268221"/>
                </a:lnTo>
                <a:lnTo>
                  <a:pt x="50099" y="279994"/>
                </a:lnTo>
                <a:lnTo>
                  <a:pt x="51486" y="281913"/>
                </a:lnTo>
                <a:lnTo>
                  <a:pt x="53364" y="284144"/>
                </a:lnTo>
                <a:lnTo>
                  <a:pt x="58671" y="290019"/>
                </a:lnTo>
                <a:lnTo>
                  <a:pt x="68549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25"/>
          <p:cNvSpPr/>
          <p:nvPr/>
        </p:nvSpPr>
        <p:spPr>
          <a:xfrm>
            <a:off x="6260782" y="2306002"/>
            <a:ext cx="214314" cy="8574"/>
          </a:xfrm>
          <a:custGeom>
            <a:avLst/>
            <a:gdLst/>
            <a:ahLst/>
            <a:cxnLst/>
            <a:rect l="0" t="0" r="0" b="0"/>
            <a:pathLst>
              <a:path w="214314" h="8574">
                <a:moveTo>
                  <a:pt x="0" y="8573"/>
                </a:moveTo>
                <a:lnTo>
                  <a:pt x="4551" y="8573"/>
                </a:lnTo>
                <a:lnTo>
                  <a:pt x="6844" y="7620"/>
                </a:lnTo>
                <a:lnTo>
                  <a:pt x="9325" y="6033"/>
                </a:lnTo>
                <a:lnTo>
                  <a:pt x="11932" y="4022"/>
                </a:lnTo>
                <a:lnTo>
                  <a:pt x="14622" y="2681"/>
                </a:lnTo>
                <a:lnTo>
                  <a:pt x="17368" y="1787"/>
                </a:lnTo>
                <a:lnTo>
                  <a:pt x="20152" y="1192"/>
                </a:lnTo>
                <a:lnTo>
                  <a:pt x="23912" y="794"/>
                </a:lnTo>
                <a:lnTo>
                  <a:pt x="28324" y="530"/>
                </a:lnTo>
                <a:lnTo>
                  <a:pt x="38306" y="235"/>
                </a:lnTo>
                <a:lnTo>
                  <a:pt x="82913" y="9"/>
                </a:lnTo>
                <a:lnTo>
                  <a:pt x="141685" y="0"/>
                </a:lnTo>
                <a:lnTo>
                  <a:pt x="146844" y="953"/>
                </a:lnTo>
                <a:lnTo>
                  <a:pt x="151236" y="2540"/>
                </a:lnTo>
                <a:lnTo>
                  <a:pt x="155117" y="4551"/>
                </a:lnTo>
                <a:lnTo>
                  <a:pt x="159609" y="5891"/>
                </a:lnTo>
                <a:lnTo>
                  <a:pt x="164508" y="6785"/>
                </a:lnTo>
                <a:lnTo>
                  <a:pt x="169679" y="7381"/>
                </a:lnTo>
                <a:lnTo>
                  <a:pt x="174080" y="7778"/>
                </a:lnTo>
                <a:lnTo>
                  <a:pt x="177966" y="8043"/>
                </a:lnTo>
                <a:lnTo>
                  <a:pt x="181509" y="8220"/>
                </a:lnTo>
                <a:lnTo>
                  <a:pt x="187986" y="8416"/>
                </a:lnTo>
                <a:lnTo>
                  <a:pt x="202802" y="8552"/>
                </a:lnTo>
                <a:lnTo>
                  <a:pt x="21431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26"/>
          <p:cNvSpPr/>
          <p:nvPr/>
        </p:nvSpPr>
        <p:spPr>
          <a:xfrm>
            <a:off x="6320820" y="2211705"/>
            <a:ext cx="77123" cy="240031"/>
          </a:xfrm>
          <a:custGeom>
            <a:avLst/>
            <a:gdLst/>
            <a:ahLst/>
            <a:cxnLst/>
            <a:rect l="0" t="0" r="0" b="0"/>
            <a:pathLst>
              <a:path w="77123" h="240031">
                <a:moveTo>
                  <a:pt x="8542" y="0"/>
                </a:moveTo>
                <a:lnTo>
                  <a:pt x="323" y="0"/>
                </a:lnTo>
                <a:lnTo>
                  <a:pt x="40" y="6844"/>
                </a:lnTo>
                <a:lnTo>
                  <a:pt x="0" y="11931"/>
                </a:lnTo>
                <a:lnTo>
                  <a:pt x="943" y="15574"/>
                </a:lnTo>
                <a:lnTo>
                  <a:pt x="2523" y="19908"/>
                </a:lnTo>
                <a:lnTo>
                  <a:pt x="4529" y="24702"/>
                </a:lnTo>
                <a:lnTo>
                  <a:pt x="5867" y="29803"/>
                </a:lnTo>
                <a:lnTo>
                  <a:pt x="6759" y="35108"/>
                </a:lnTo>
                <a:lnTo>
                  <a:pt x="7353" y="40550"/>
                </a:lnTo>
                <a:lnTo>
                  <a:pt x="7749" y="45131"/>
                </a:lnTo>
                <a:lnTo>
                  <a:pt x="8014" y="49137"/>
                </a:lnTo>
                <a:lnTo>
                  <a:pt x="8190" y="52761"/>
                </a:lnTo>
                <a:lnTo>
                  <a:pt x="9260" y="57081"/>
                </a:lnTo>
                <a:lnTo>
                  <a:pt x="10926" y="61866"/>
                </a:lnTo>
                <a:lnTo>
                  <a:pt x="12988" y="66962"/>
                </a:lnTo>
                <a:lnTo>
                  <a:pt x="15316" y="72264"/>
                </a:lnTo>
                <a:lnTo>
                  <a:pt x="20443" y="83234"/>
                </a:lnTo>
                <a:lnTo>
                  <a:pt x="22191" y="88827"/>
                </a:lnTo>
                <a:lnTo>
                  <a:pt x="23357" y="94460"/>
                </a:lnTo>
                <a:lnTo>
                  <a:pt x="24134" y="100121"/>
                </a:lnTo>
                <a:lnTo>
                  <a:pt x="25604" y="105800"/>
                </a:lnTo>
                <a:lnTo>
                  <a:pt x="27537" y="111490"/>
                </a:lnTo>
                <a:lnTo>
                  <a:pt x="29778" y="117189"/>
                </a:lnTo>
                <a:lnTo>
                  <a:pt x="32224" y="122894"/>
                </a:lnTo>
                <a:lnTo>
                  <a:pt x="37482" y="134312"/>
                </a:lnTo>
                <a:lnTo>
                  <a:pt x="45797" y="151450"/>
                </a:lnTo>
                <a:lnTo>
                  <a:pt x="47667" y="157164"/>
                </a:lnTo>
                <a:lnTo>
                  <a:pt x="48913" y="162878"/>
                </a:lnTo>
                <a:lnTo>
                  <a:pt x="49743" y="168593"/>
                </a:lnTo>
                <a:lnTo>
                  <a:pt x="51249" y="174308"/>
                </a:lnTo>
                <a:lnTo>
                  <a:pt x="53206" y="180022"/>
                </a:lnTo>
                <a:lnTo>
                  <a:pt x="55463" y="185738"/>
                </a:lnTo>
                <a:lnTo>
                  <a:pt x="56968" y="190500"/>
                </a:lnTo>
                <a:lnTo>
                  <a:pt x="57971" y="194627"/>
                </a:lnTo>
                <a:lnTo>
                  <a:pt x="58640" y="198331"/>
                </a:lnTo>
                <a:lnTo>
                  <a:pt x="60038" y="201753"/>
                </a:lnTo>
                <a:lnTo>
                  <a:pt x="61923" y="204987"/>
                </a:lnTo>
                <a:lnTo>
                  <a:pt x="64132" y="208095"/>
                </a:lnTo>
                <a:lnTo>
                  <a:pt x="65604" y="211120"/>
                </a:lnTo>
                <a:lnTo>
                  <a:pt x="67240" y="217021"/>
                </a:lnTo>
                <a:lnTo>
                  <a:pt x="68629" y="219928"/>
                </a:lnTo>
                <a:lnTo>
                  <a:pt x="70508" y="222819"/>
                </a:lnTo>
                <a:lnTo>
                  <a:pt x="72712" y="225698"/>
                </a:lnTo>
                <a:lnTo>
                  <a:pt x="74183" y="228570"/>
                </a:lnTo>
                <a:lnTo>
                  <a:pt x="75162" y="231437"/>
                </a:lnTo>
                <a:lnTo>
                  <a:pt x="77122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27"/>
          <p:cNvSpPr/>
          <p:nvPr/>
        </p:nvSpPr>
        <p:spPr>
          <a:xfrm>
            <a:off x="6252209" y="2434589"/>
            <a:ext cx="240032" cy="34292"/>
          </a:xfrm>
          <a:custGeom>
            <a:avLst/>
            <a:gdLst/>
            <a:ahLst/>
            <a:cxnLst/>
            <a:rect l="0" t="0" r="0" b="0"/>
            <a:pathLst>
              <a:path w="240032" h="34292">
                <a:moveTo>
                  <a:pt x="0" y="34291"/>
                </a:moveTo>
                <a:lnTo>
                  <a:pt x="0" y="25749"/>
                </a:lnTo>
                <a:lnTo>
                  <a:pt x="4552" y="25727"/>
                </a:lnTo>
                <a:lnTo>
                  <a:pt x="7797" y="24772"/>
                </a:lnTo>
                <a:lnTo>
                  <a:pt x="11866" y="23182"/>
                </a:lnTo>
                <a:lnTo>
                  <a:pt x="16483" y="21170"/>
                </a:lnTo>
                <a:lnTo>
                  <a:pt x="20514" y="19828"/>
                </a:lnTo>
                <a:lnTo>
                  <a:pt x="24154" y="18934"/>
                </a:lnTo>
                <a:lnTo>
                  <a:pt x="27533" y="18338"/>
                </a:lnTo>
                <a:lnTo>
                  <a:pt x="31691" y="17941"/>
                </a:lnTo>
                <a:lnTo>
                  <a:pt x="36367" y="17676"/>
                </a:lnTo>
                <a:lnTo>
                  <a:pt x="46643" y="17381"/>
                </a:lnTo>
                <a:lnTo>
                  <a:pt x="74417" y="17177"/>
                </a:lnTo>
                <a:lnTo>
                  <a:pt x="81044" y="16214"/>
                </a:lnTo>
                <a:lnTo>
                  <a:pt x="88320" y="14619"/>
                </a:lnTo>
                <a:lnTo>
                  <a:pt x="96028" y="12604"/>
                </a:lnTo>
                <a:lnTo>
                  <a:pt x="103071" y="11260"/>
                </a:lnTo>
                <a:lnTo>
                  <a:pt x="109672" y="10365"/>
                </a:lnTo>
                <a:lnTo>
                  <a:pt x="115977" y="9767"/>
                </a:lnTo>
                <a:lnTo>
                  <a:pt x="122086" y="9369"/>
                </a:lnTo>
                <a:lnTo>
                  <a:pt x="128063" y="9104"/>
                </a:lnTo>
                <a:lnTo>
                  <a:pt x="140737" y="8809"/>
                </a:lnTo>
                <a:lnTo>
                  <a:pt x="155895" y="8678"/>
                </a:lnTo>
                <a:lnTo>
                  <a:pt x="162985" y="7691"/>
                </a:lnTo>
                <a:lnTo>
                  <a:pt x="169617" y="6080"/>
                </a:lnTo>
                <a:lnTo>
                  <a:pt x="175943" y="4054"/>
                </a:lnTo>
                <a:lnTo>
                  <a:pt x="183019" y="2702"/>
                </a:lnTo>
                <a:lnTo>
                  <a:pt x="190593" y="1802"/>
                </a:lnTo>
                <a:lnTo>
                  <a:pt x="198499" y="1201"/>
                </a:lnTo>
                <a:lnTo>
                  <a:pt x="205676" y="801"/>
                </a:lnTo>
                <a:lnTo>
                  <a:pt x="218729" y="356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28"/>
          <p:cNvSpPr/>
          <p:nvPr/>
        </p:nvSpPr>
        <p:spPr>
          <a:xfrm>
            <a:off x="6569392" y="2057400"/>
            <a:ext cx="1791653" cy="411085"/>
          </a:xfrm>
          <a:custGeom>
            <a:avLst/>
            <a:gdLst/>
            <a:ahLst/>
            <a:cxnLst/>
            <a:rect l="0" t="0" r="0" b="0"/>
            <a:pathLst>
              <a:path w="1791653" h="411085">
                <a:moveTo>
                  <a:pt x="0" y="300037"/>
                </a:moveTo>
                <a:lnTo>
                  <a:pt x="0" y="307418"/>
                </a:lnTo>
                <a:lnTo>
                  <a:pt x="6844" y="315218"/>
                </a:lnTo>
                <a:lnTo>
                  <a:pt x="22959" y="331548"/>
                </a:lnTo>
                <a:lnTo>
                  <a:pt x="32415" y="340065"/>
                </a:lnTo>
                <a:lnTo>
                  <a:pt x="49653" y="351477"/>
                </a:lnTo>
                <a:lnTo>
                  <a:pt x="53105" y="354333"/>
                </a:lnTo>
                <a:lnTo>
                  <a:pt x="55405" y="357189"/>
                </a:lnTo>
                <a:lnTo>
                  <a:pt x="56939" y="360046"/>
                </a:lnTo>
                <a:lnTo>
                  <a:pt x="57962" y="362903"/>
                </a:lnTo>
                <a:lnTo>
                  <a:pt x="64179" y="371157"/>
                </a:lnTo>
                <a:lnTo>
                  <a:pt x="72339" y="379271"/>
                </a:lnTo>
                <a:lnTo>
                  <a:pt x="88325" y="389458"/>
                </a:lnTo>
                <a:lnTo>
                  <a:pt x="101155" y="401287"/>
                </a:lnTo>
                <a:lnTo>
                  <a:pt x="106912" y="406978"/>
                </a:lnTo>
                <a:lnTo>
                  <a:pt x="109375" y="408479"/>
                </a:lnTo>
                <a:lnTo>
                  <a:pt x="118426" y="411084"/>
                </a:lnTo>
                <a:lnTo>
                  <a:pt x="118956" y="410264"/>
                </a:lnTo>
                <a:lnTo>
                  <a:pt x="119544" y="406812"/>
                </a:lnTo>
                <a:lnTo>
                  <a:pt x="122346" y="402102"/>
                </a:lnTo>
                <a:lnTo>
                  <a:pt x="124426" y="399513"/>
                </a:lnTo>
                <a:lnTo>
                  <a:pt x="125814" y="396835"/>
                </a:lnTo>
                <a:lnTo>
                  <a:pt x="127355" y="391318"/>
                </a:lnTo>
                <a:lnTo>
                  <a:pt x="128344" y="380016"/>
                </a:lnTo>
                <a:lnTo>
                  <a:pt x="128515" y="370513"/>
                </a:lnTo>
                <a:lnTo>
                  <a:pt x="128588" y="294309"/>
                </a:lnTo>
                <a:lnTo>
                  <a:pt x="127634" y="287646"/>
                </a:lnTo>
                <a:lnTo>
                  <a:pt x="126047" y="280346"/>
                </a:lnTo>
                <a:lnTo>
                  <a:pt x="124036" y="272622"/>
                </a:lnTo>
                <a:lnTo>
                  <a:pt x="122696" y="265568"/>
                </a:lnTo>
                <a:lnTo>
                  <a:pt x="121802" y="258960"/>
                </a:lnTo>
                <a:lnTo>
                  <a:pt x="120809" y="246538"/>
                </a:lnTo>
                <a:lnTo>
                  <a:pt x="120368" y="234667"/>
                </a:lnTo>
                <a:lnTo>
                  <a:pt x="119298" y="227882"/>
                </a:lnTo>
                <a:lnTo>
                  <a:pt x="117632" y="220501"/>
                </a:lnTo>
                <a:lnTo>
                  <a:pt x="115568" y="212723"/>
                </a:lnTo>
                <a:lnTo>
                  <a:pt x="114193" y="205633"/>
                </a:lnTo>
                <a:lnTo>
                  <a:pt x="113276" y="199001"/>
                </a:lnTo>
                <a:lnTo>
                  <a:pt x="112666" y="192675"/>
                </a:lnTo>
                <a:lnTo>
                  <a:pt x="112258" y="185600"/>
                </a:lnTo>
                <a:lnTo>
                  <a:pt x="111804" y="170118"/>
                </a:lnTo>
                <a:lnTo>
                  <a:pt x="110732" y="162942"/>
                </a:lnTo>
                <a:lnTo>
                  <a:pt x="109063" y="156253"/>
                </a:lnTo>
                <a:lnTo>
                  <a:pt x="105623" y="143741"/>
                </a:lnTo>
                <a:lnTo>
                  <a:pt x="104093" y="131829"/>
                </a:lnTo>
                <a:lnTo>
                  <a:pt x="103413" y="122726"/>
                </a:lnTo>
                <a:lnTo>
                  <a:pt x="103112" y="114552"/>
                </a:lnTo>
                <a:lnTo>
                  <a:pt x="102892" y="89482"/>
                </a:lnTo>
                <a:lnTo>
                  <a:pt x="102870" y="44181"/>
                </a:lnTo>
                <a:lnTo>
                  <a:pt x="107421" y="38702"/>
                </a:lnTo>
                <a:lnTo>
                  <a:pt x="109714" y="37231"/>
                </a:lnTo>
                <a:lnTo>
                  <a:pt x="114802" y="35597"/>
                </a:lnTo>
                <a:lnTo>
                  <a:pt x="131194" y="34462"/>
                </a:lnTo>
                <a:lnTo>
                  <a:pt x="136040" y="34404"/>
                </a:lnTo>
                <a:lnTo>
                  <a:pt x="146505" y="31800"/>
                </a:lnTo>
                <a:lnTo>
                  <a:pt x="157506" y="28421"/>
                </a:lnTo>
                <a:lnTo>
                  <a:pt x="197374" y="25955"/>
                </a:lnTo>
                <a:lnTo>
                  <a:pt x="241879" y="24785"/>
                </a:lnTo>
                <a:lnTo>
                  <a:pt x="290392" y="18339"/>
                </a:lnTo>
                <a:lnTo>
                  <a:pt x="336726" y="17302"/>
                </a:lnTo>
                <a:lnTo>
                  <a:pt x="391793" y="16213"/>
                </a:lnTo>
                <a:lnTo>
                  <a:pt x="437260" y="10364"/>
                </a:lnTo>
                <a:lnTo>
                  <a:pt x="487481" y="8926"/>
                </a:lnTo>
                <a:lnTo>
                  <a:pt x="567099" y="8603"/>
                </a:lnTo>
                <a:lnTo>
                  <a:pt x="621854" y="2687"/>
                </a:lnTo>
                <a:lnTo>
                  <a:pt x="669076" y="796"/>
                </a:lnTo>
                <a:lnTo>
                  <a:pt x="730722" y="157"/>
                </a:lnTo>
                <a:lnTo>
                  <a:pt x="900148" y="2"/>
                </a:lnTo>
                <a:lnTo>
                  <a:pt x="951558" y="4551"/>
                </a:lnTo>
                <a:lnTo>
                  <a:pt x="1002986" y="7381"/>
                </a:lnTo>
                <a:lnTo>
                  <a:pt x="1054419" y="3668"/>
                </a:lnTo>
                <a:lnTo>
                  <a:pt x="1101302" y="1087"/>
                </a:lnTo>
                <a:lnTo>
                  <a:pt x="1149907" y="322"/>
                </a:lnTo>
                <a:lnTo>
                  <a:pt x="1452775" y="0"/>
                </a:lnTo>
                <a:lnTo>
                  <a:pt x="1501379" y="4550"/>
                </a:lnTo>
                <a:lnTo>
                  <a:pt x="1556267" y="7778"/>
                </a:lnTo>
                <a:lnTo>
                  <a:pt x="1609443" y="8415"/>
                </a:lnTo>
                <a:lnTo>
                  <a:pt x="1753956" y="8572"/>
                </a:lnTo>
                <a:lnTo>
                  <a:pt x="1758901" y="9525"/>
                </a:lnTo>
                <a:lnTo>
                  <a:pt x="1773683" y="15357"/>
                </a:lnTo>
                <a:lnTo>
                  <a:pt x="1785774" y="16791"/>
                </a:lnTo>
                <a:lnTo>
                  <a:pt x="1787734" y="17862"/>
                </a:lnTo>
                <a:lnTo>
                  <a:pt x="1789041" y="19528"/>
                </a:lnTo>
                <a:lnTo>
                  <a:pt x="1791652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29"/>
          <p:cNvSpPr/>
          <p:nvPr/>
        </p:nvSpPr>
        <p:spPr>
          <a:xfrm>
            <a:off x="6869430" y="2211705"/>
            <a:ext cx="51436" cy="240031"/>
          </a:xfrm>
          <a:custGeom>
            <a:avLst/>
            <a:gdLst/>
            <a:ahLst/>
            <a:cxnLst/>
            <a:rect l="0" t="0" r="0" b="0"/>
            <a:pathLst>
              <a:path w="51436" h="240031">
                <a:moveTo>
                  <a:pt x="0" y="0"/>
                </a:moveTo>
                <a:lnTo>
                  <a:pt x="0" y="15922"/>
                </a:lnTo>
                <a:lnTo>
                  <a:pt x="952" y="17282"/>
                </a:lnTo>
                <a:lnTo>
                  <a:pt x="2540" y="19141"/>
                </a:lnTo>
                <a:lnTo>
                  <a:pt x="4551" y="21333"/>
                </a:lnTo>
                <a:lnTo>
                  <a:pt x="5891" y="24699"/>
                </a:lnTo>
                <a:lnTo>
                  <a:pt x="6785" y="28849"/>
                </a:lnTo>
                <a:lnTo>
                  <a:pt x="7381" y="33520"/>
                </a:lnTo>
                <a:lnTo>
                  <a:pt x="8730" y="38539"/>
                </a:lnTo>
                <a:lnTo>
                  <a:pt x="10583" y="43790"/>
                </a:lnTo>
                <a:lnTo>
                  <a:pt x="12770" y="49196"/>
                </a:lnTo>
                <a:lnTo>
                  <a:pt x="14228" y="53752"/>
                </a:lnTo>
                <a:lnTo>
                  <a:pt x="15200" y="57742"/>
                </a:lnTo>
                <a:lnTo>
                  <a:pt x="15848" y="61355"/>
                </a:lnTo>
                <a:lnTo>
                  <a:pt x="16281" y="65668"/>
                </a:lnTo>
                <a:lnTo>
                  <a:pt x="16569" y="70448"/>
                </a:lnTo>
                <a:lnTo>
                  <a:pt x="16889" y="80840"/>
                </a:lnTo>
                <a:lnTo>
                  <a:pt x="17031" y="91809"/>
                </a:lnTo>
                <a:lnTo>
                  <a:pt x="18021" y="97400"/>
                </a:lnTo>
                <a:lnTo>
                  <a:pt x="19634" y="103034"/>
                </a:lnTo>
                <a:lnTo>
                  <a:pt x="21661" y="108694"/>
                </a:lnTo>
                <a:lnTo>
                  <a:pt x="23013" y="113420"/>
                </a:lnTo>
                <a:lnTo>
                  <a:pt x="23915" y="117523"/>
                </a:lnTo>
                <a:lnTo>
                  <a:pt x="24515" y="121211"/>
                </a:lnTo>
                <a:lnTo>
                  <a:pt x="25868" y="125575"/>
                </a:lnTo>
                <a:lnTo>
                  <a:pt x="27723" y="130389"/>
                </a:lnTo>
                <a:lnTo>
                  <a:pt x="29912" y="135503"/>
                </a:lnTo>
                <a:lnTo>
                  <a:pt x="31372" y="140818"/>
                </a:lnTo>
                <a:lnTo>
                  <a:pt x="32344" y="146266"/>
                </a:lnTo>
                <a:lnTo>
                  <a:pt x="32993" y="151803"/>
                </a:lnTo>
                <a:lnTo>
                  <a:pt x="33425" y="156447"/>
                </a:lnTo>
                <a:lnTo>
                  <a:pt x="33713" y="160495"/>
                </a:lnTo>
                <a:lnTo>
                  <a:pt x="33905" y="164147"/>
                </a:lnTo>
                <a:lnTo>
                  <a:pt x="34986" y="168486"/>
                </a:lnTo>
                <a:lnTo>
                  <a:pt x="36659" y="173284"/>
                </a:lnTo>
                <a:lnTo>
                  <a:pt x="38726" y="178388"/>
                </a:lnTo>
                <a:lnTo>
                  <a:pt x="40105" y="182742"/>
                </a:lnTo>
                <a:lnTo>
                  <a:pt x="41637" y="190121"/>
                </a:lnTo>
                <a:lnTo>
                  <a:pt x="42317" y="196576"/>
                </a:lnTo>
                <a:lnTo>
                  <a:pt x="42500" y="199630"/>
                </a:lnTo>
                <a:lnTo>
                  <a:pt x="43572" y="202619"/>
                </a:lnTo>
                <a:lnTo>
                  <a:pt x="45241" y="205564"/>
                </a:lnTo>
                <a:lnTo>
                  <a:pt x="50211" y="212584"/>
                </a:lnTo>
                <a:lnTo>
                  <a:pt x="50891" y="216084"/>
                </a:lnTo>
                <a:lnTo>
                  <a:pt x="51273" y="223410"/>
                </a:lnTo>
                <a:lnTo>
                  <a:pt x="51425" y="230986"/>
                </a:lnTo>
                <a:lnTo>
                  <a:pt x="51435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30"/>
          <p:cNvSpPr/>
          <p:nvPr/>
        </p:nvSpPr>
        <p:spPr>
          <a:xfrm>
            <a:off x="6938009" y="2168851"/>
            <a:ext cx="180024" cy="111435"/>
          </a:xfrm>
          <a:custGeom>
            <a:avLst/>
            <a:gdLst/>
            <a:ahLst/>
            <a:cxnLst/>
            <a:rect l="0" t="0" r="0" b="0"/>
            <a:pathLst>
              <a:path w="180024" h="111435">
                <a:moveTo>
                  <a:pt x="0" y="34281"/>
                </a:moveTo>
                <a:lnTo>
                  <a:pt x="0" y="21262"/>
                </a:lnTo>
                <a:lnTo>
                  <a:pt x="953" y="18934"/>
                </a:lnTo>
                <a:lnTo>
                  <a:pt x="2541" y="16430"/>
                </a:lnTo>
                <a:lnTo>
                  <a:pt x="4551" y="13808"/>
                </a:lnTo>
                <a:lnTo>
                  <a:pt x="6845" y="12060"/>
                </a:lnTo>
                <a:lnTo>
                  <a:pt x="9326" y="10894"/>
                </a:lnTo>
                <a:lnTo>
                  <a:pt x="15601" y="9024"/>
                </a:lnTo>
                <a:lnTo>
                  <a:pt x="18999" y="6228"/>
                </a:lnTo>
                <a:lnTo>
                  <a:pt x="21239" y="4149"/>
                </a:lnTo>
                <a:lnTo>
                  <a:pt x="23684" y="2763"/>
                </a:lnTo>
                <a:lnTo>
                  <a:pt x="28942" y="1223"/>
                </a:lnTo>
                <a:lnTo>
                  <a:pt x="34454" y="539"/>
                </a:lnTo>
                <a:lnTo>
                  <a:pt x="37257" y="356"/>
                </a:lnTo>
                <a:lnTo>
                  <a:pt x="45451" y="153"/>
                </a:lnTo>
                <a:lnTo>
                  <a:pt x="71087" y="0"/>
                </a:lnTo>
                <a:lnTo>
                  <a:pt x="74062" y="950"/>
                </a:lnTo>
                <a:lnTo>
                  <a:pt x="76998" y="2535"/>
                </a:lnTo>
                <a:lnTo>
                  <a:pt x="84001" y="7373"/>
                </a:lnTo>
                <a:lnTo>
                  <a:pt x="87499" y="10574"/>
                </a:lnTo>
                <a:lnTo>
                  <a:pt x="89766" y="12762"/>
                </a:lnTo>
                <a:lnTo>
                  <a:pt x="92229" y="14220"/>
                </a:lnTo>
                <a:lnTo>
                  <a:pt x="97506" y="15840"/>
                </a:lnTo>
                <a:lnTo>
                  <a:pt x="103027" y="19100"/>
                </a:lnTo>
                <a:lnTo>
                  <a:pt x="105831" y="21303"/>
                </a:lnTo>
                <a:lnTo>
                  <a:pt x="107702" y="23724"/>
                </a:lnTo>
                <a:lnTo>
                  <a:pt x="108950" y="26290"/>
                </a:lnTo>
                <a:lnTo>
                  <a:pt x="110951" y="32703"/>
                </a:lnTo>
                <a:lnTo>
                  <a:pt x="111225" y="36120"/>
                </a:lnTo>
                <a:lnTo>
                  <a:pt x="111400" y="41523"/>
                </a:lnTo>
                <a:lnTo>
                  <a:pt x="111430" y="47010"/>
                </a:lnTo>
                <a:lnTo>
                  <a:pt x="110482" y="49435"/>
                </a:lnTo>
                <a:lnTo>
                  <a:pt x="108898" y="52003"/>
                </a:lnTo>
                <a:lnTo>
                  <a:pt x="106888" y="54668"/>
                </a:lnTo>
                <a:lnTo>
                  <a:pt x="104596" y="57398"/>
                </a:lnTo>
                <a:lnTo>
                  <a:pt x="102117" y="60170"/>
                </a:lnTo>
                <a:lnTo>
                  <a:pt x="96821" y="65790"/>
                </a:lnTo>
                <a:lnTo>
                  <a:pt x="82824" y="80011"/>
                </a:lnTo>
                <a:lnTo>
                  <a:pt x="80934" y="82865"/>
                </a:lnTo>
                <a:lnTo>
                  <a:pt x="79673" y="85721"/>
                </a:lnTo>
                <a:lnTo>
                  <a:pt x="78834" y="88577"/>
                </a:lnTo>
                <a:lnTo>
                  <a:pt x="77321" y="90481"/>
                </a:lnTo>
                <a:lnTo>
                  <a:pt x="75360" y="91750"/>
                </a:lnTo>
                <a:lnTo>
                  <a:pt x="73100" y="92596"/>
                </a:lnTo>
                <a:lnTo>
                  <a:pt x="68050" y="96076"/>
                </a:lnTo>
                <a:lnTo>
                  <a:pt x="65369" y="98338"/>
                </a:lnTo>
                <a:lnTo>
                  <a:pt x="62629" y="100798"/>
                </a:lnTo>
                <a:lnTo>
                  <a:pt x="51500" y="111372"/>
                </a:lnTo>
                <a:lnTo>
                  <a:pt x="51439" y="111430"/>
                </a:lnTo>
                <a:lnTo>
                  <a:pt x="121578" y="111434"/>
                </a:lnTo>
                <a:lnTo>
                  <a:pt x="125820" y="110481"/>
                </a:lnTo>
                <a:lnTo>
                  <a:pt x="130553" y="108894"/>
                </a:lnTo>
                <a:lnTo>
                  <a:pt x="135613" y="106883"/>
                </a:lnTo>
                <a:lnTo>
                  <a:pt x="140891" y="105542"/>
                </a:lnTo>
                <a:lnTo>
                  <a:pt x="146315" y="104648"/>
                </a:lnTo>
                <a:lnTo>
                  <a:pt x="151836" y="104053"/>
                </a:lnTo>
                <a:lnTo>
                  <a:pt x="156470" y="103656"/>
                </a:lnTo>
                <a:lnTo>
                  <a:pt x="160511" y="103391"/>
                </a:lnTo>
                <a:lnTo>
                  <a:pt x="167541" y="103096"/>
                </a:lnTo>
                <a:lnTo>
                  <a:pt x="180023" y="1028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31"/>
          <p:cNvSpPr/>
          <p:nvPr/>
        </p:nvSpPr>
        <p:spPr>
          <a:xfrm>
            <a:off x="7186612" y="2357440"/>
            <a:ext cx="154306" cy="17143"/>
          </a:xfrm>
          <a:custGeom>
            <a:avLst/>
            <a:gdLst/>
            <a:ahLst/>
            <a:cxnLst/>
            <a:rect l="0" t="0" r="0" b="0"/>
            <a:pathLst>
              <a:path w="154306" h="17143">
                <a:moveTo>
                  <a:pt x="0" y="17142"/>
                </a:moveTo>
                <a:lnTo>
                  <a:pt x="37161" y="17142"/>
                </a:lnTo>
                <a:lnTo>
                  <a:pt x="40014" y="16189"/>
                </a:lnTo>
                <a:lnTo>
                  <a:pt x="42868" y="14602"/>
                </a:lnTo>
                <a:lnTo>
                  <a:pt x="45724" y="12591"/>
                </a:lnTo>
                <a:lnTo>
                  <a:pt x="49533" y="11251"/>
                </a:lnTo>
                <a:lnTo>
                  <a:pt x="53977" y="10357"/>
                </a:lnTo>
                <a:lnTo>
                  <a:pt x="58845" y="9761"/>
                </a:lnTo>
                <a:lnTo>
                  <a:pt x="63995" y="9364"/>
                </a:lnTo>
                <a:lnTo>
                  <a:pt x="69334" y="9099"/>
                </a:lnTo>
                <a:lnTo>
                  <a:pt x="74798" y="8922"/>
                </a:lnTo>
                <a:lnTo>
                  <a:pt x="79392" y="7853"/>
                </a:lnTo>
                <a:lnTo>
                  <a:pt x="83408" y="6187"/>
                </a:lnTo>
                <a:lnTo>
                  <a:pt x="87038" y="4123"/>
                </a:lnTo>
                <a:lnTo>
                  <a:pt x="90411" y="2748"/>
                </a:lnTo>
                <a:lnTo>
                  <a:pt x="93611" y="1831"/>
                </a:lnTo>
                <a:lnTo>
                  <a:pt x="96697" y="1220"/>
                </a:lnTo>
                <a:lnTo>
                  <a:pt x="100660" y="812"/>
                </a:lnTo>
                <a:lnTo>
                  <a:pt x="105207" y="540"/>
                </a:lnTo>
                <a:lnTo>
                  <a:pt x="114386" y="238"/>
                </a:lnTo>
                <a:lnTo>
                  <a:pt x="128040" y="45"/>
                </a:lnTo>
                <a:lnTo>
                  <a:pt x="148558" y="0"/>
                </a:lnTo>
                <a:lnTo>
                  <a:pt x="150474" y="951"/>
                </a:lnTo>
                <a:lnTo>
                  <a:pt x="151751" y="2538"/>
                </a:lnTo>
                <a:lnTo>
                  <a:pt x="154305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32"/>
          <p:cNvSpPr/>
          <p:nvPr/>
        </p:nvSpPr>
        <p:spPr>
          <a:xfrm>
            <a:off x="7447657" y="2220277"/>
            <a:ext cx="193299" cy="102871"/>
          </a:xfrm>
          <a:custGeom>
            <a:avLst/>
            <a:gdLst/>
            <a:ahLst/>
            <a:cxnLst/>
            <a:rect l="0" t="0" r="0" b="0"/>
            <a:pathLst>
              <a:path w="193299" h="102871">
                <a:moveTo>
                  <a:pt x="4702" y="0"/>
                </a:moveTo>
                <a:lnTo>
                  <a:pt x="9253" y="0"/>
                </a:lnTo>
                <a:lnTo>
                  <a:pt x="10594" y="953"/>
                </a:lnTo>
                <a:lnTo>
                  <a:pt x="11488" y="2540"/>
                </a:lnTo>
                <a:lnTo>
                  <a:pt x="12922" y="7381"/>
                </a:lnTo>
                <a:lnTo>
                  <a:pt x="13119" y="10583"/>
                </a:lnTo>
                <a:lnTo>
                  <a:pt x="13206" y="15181"/>
                </a:lnTo>
                <a:lnTo>
                  <a:pt x="13275" y="44892"/>
                </a:lnTo>
                <a:lnTo>
                  <a:pt x="12322" y="48026"/>
                </a:lnTo>
                <a:lnTo>
                  <a:pt x="10735" y="51067"/>
                </a:lnTo>
                <a:lnTo>
                  <a:pt x="8724" y="54047"/>
                </a:lnTo>
                <a:lnTo>
                  <a:pt x="7384" y="56986"/>
                </a:lnTo>
                <a:lnTo>
                  <a:pt x="6490" y="59898"/>
                </a:lnTo>
                <a:lnTo>
                  <a:pt x="5895" y="62792"/>
                </a:lnTo>
                <a:lnTo>
                  <a:pt x="4544" y="64722"/>
                </a:lnTo>
                <a:lnTo>
                  <a:pt x="2692" y="66008"/>
                </a:lnTo>
                <a:lnTo>
                  <a:pt x="505" y="66865"/>
                </a:lnTo>
                <a:lnTo>
                  <a:pt x="0" y="68389"/>
                </a:lnTo>
                <a:lnTo>
                  <a:pt x="614" y="70358"/>
                </a:lnTo>
                <a:lnTo>
                  <a:pt x="4464" y="76755"/>
                </a:lnTo>
                <a:lnTo>
                  <a:pt x="7136" y="79516"/>
                </a:lnTo>
                <a:lnTo>
                  <a:pt x="12062" y="84499"/>
                </a:lnTo>
                <a:lnTo>
                  <a:pt x="15276" y="85180"/>
                </a:lnTo>
                <a:lnTo>
                  <a:pt x="19879" y="85483"/>
                </a:lnTo>
                <a:lnTo>
                  <a:pt x="25100" y="85618"/>
                </a:lnTo>
                <a:lnTo>
                  <a:pt x="151857" y="85725"/>
                </a:lnTo>
                <a:lnTo>
                  <a:pt x="155193" y="86678"/>
                </a:lnTo>
                <a:lnTo>
                  <a:pt x="158370" y="88265"/>
                </a:lnTo>
                <a:lnTo>
                  <a:pt x="161439" y="90276"/>
                </a:lnTo>
                <a:lnTo>
                  <a:pt x="167391" y="92510"/>
                </a:lnTo>
                <a:lnTo>
                  <a:pt x="170312" y="93106"/>
                </a:lnTo>
                <a:lnTo>
                  <a:pt x="176097" y="96308"/>
                </a:lnTo>
                <a:lnTo>
                  <a:pt x="183021" y="101574"/>
                </a:lnTo>
                <a:lnTo>
                  <a:pt x="186508" y="102294"/>
                </a:lnTo>
                <a:lnTo>
                  <a:pt x="193298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33"/>
          <p:cNvSpPr/>
          <p:nvPr/>
        </p:nvSpPr>
        <p:spPr>
          <a:xfrm>
            <a:off x="7572375" y="2194560"/>
            <a:ext cx="42863" cy="222886"/>
          </a:xfrm>
          <a:custGeom>
            <a:avLst/>
            <a:gdLst/>
            <a:ahLst/>
            <a:cxnLst/>
            <a:rect l="0" t="0" r="0" b="0"/>
            <a:pathLst>
              <a:path w="42863" h="222886">
                <a:moveTo>
                  <a:pt x="0" y="0"/>
                </a:moveTo>
                <a:lnTo>
                  <a:pt x="0" y="24950"/>
                </a:lnTo>
                <a:lnTo>
                  <a:pt x="952" y="29016"/>
                </a:lnTo>
                <a:lnTo>
                  <a:pt x="2540" y="32679"/>
                </a:lnTo>
                <a:lnTo>
                  <a:pt x="4550" y="36073"/>
                </a:lnTo>
                <a:lnTo>
                  <a:pt x="5891" y="40241"/>
                </a:lnTo>
                <a:lnTo>
                  <a:pt x="6784" y="44925"/>
                </a:lnTo>
                <a:lnTo>
                  <a:pt x="7380" y="49952"/>
                </a:lnTo>
                <a:lnTo>
                  <a:pt x="7778" y="55209"/>
                </a:lnTo>
                <a:lnTo>
                  <a:pt x="8042" y="60618"/>
                </a:lnTo>
                <a:lnTo>
                  <a:pt x="8219" y="66130"/>
                </a:lnTo>
                <a:lnTo>
                  <a:pt x="9290" y="71709"/>
                </a:lnTo>
                <a:lnTo>
                  <a:pt x="10955" y="77333"/>
                </a:lnTo>
                <a:lnTo>
                  <a:pt x="13018" y="82988"/>
                </a:lnTo>
                <a:lnTo>
                  <a:pt x="14394" y="88663"/>
                </a:lnTo>
                <a:lnTo>
                  <a:pt x="15311" y="94351"/>
                </a:lnTo>
                <a:lnTo>
                  <a:pt x="15923" y="100048"/>
                </a:lnTo>
                <a:lnTo>
                  <a:pt x="16330" y="105751"/>
                </a:lnTo>
                <a:lnTo>
                  <a:pt x="16602" y="111458"/>
                </a:lnTo>
                <a:lnTo>
                  <a:pt x="16903" y="122879"/>
                </a:lnTo>
                <a:lnTo>
                  <a:pt x="17037" y="134305"/>
                </a:lnTo>
                <a:lnTo>
                  <a:pt x="18026" y="139067"/>
                </a:lnTo>
                <a:lnTo>
                  <a:pt x="19637" y="143194"/>
                </a:lnTo>
                <a:lnTo>
                  <a:pt x="21663" y="146897"/>
                </a:lnTo>
                <a:lnTo>
                  <a:pt x="23014" y="151272"/>
                </a:lnTo>
                <a:lnTo>
                  <a:pt x="23916" y="156092"/>
                </a:lnTo>
                <a:lnTo>
                  <a:pt x="24516" y="161211"/>
                </a:lnTo>
                <a:lnTo>
                  <a:pt x="24917" y="165577"/>
                </a:lnTo>
                <a:lnTo>
                  <a:pt x="25183" y="169439"/>
                </a:lnTo>
                <a:lnTo>
                  <a:pt x="25362" y="172967"/>
                </a:lnTo>
                <a:lnTo>
                  <a:pt x="26432" y="176271"/>
                </a:lnTo>
                <a:lnTo>
                  <a:pt x="28099" y="179426"/>
                </a:lnTo>
                <a:lnTo>
                  <a:pt x="30163" y="182483"/>
                </a:lnTo>
                <a:lnTo>
                  <a:pt x="31539" y="185473"/>
                </a:lnTo>
                <a:lnTo>
                  <a:pt x="32456" y="188418"/>
                </a:lnTo>
                <a:lnTo>
                  <a:pt x="33474" y="194231"/>
                </a:lnTo>
                <a:lnTo>
                  <a:pt x="33928" y="199990"/>
                </a:lnTo>
                <a:lnTo>
                  <a:pt x="35000" y="202859"/>
                </a:lnTo>
                <a:lnTo>
                  <a:pt x="36669" y="205724"/>
                </a:lnTo>
                <a:lnTo>
                  <a:pt x="41639" y="212616"/>
                </a:lnTo>
                <a:lnTo>
                  <a:pt x="42319" y="216098"/>
                </a:lnTo>
                <a:lnTo>
                  <a:pt x="42862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34"/>
          <p:cNvSpPr/>
          <p:nvPr/>
        </p:nvSpPr>
        <p:spPr>
          <a:xfrm>
            <a:off x="7687527" y="2160270"/>
            <a:ext cx="142024" cy="282880"/>
          </a:xfrm>
          <a:custGeom>
            <a:avLst/>
            <a:gdLst/>
            <a:ahLst/>
            <a:cxnLst/>
            <a:rect l="0" t="0" r="0" b="0"/>
            <a:pathLst>
              <a:path w="142024" h="282880">
                <a:moveTo>
                  <a:pt x="64870" y="0"/>
                </a:moveTo>
                <a:lnTo>
                  <a:pt x="57490" y="7381"/>
                </a:lnTo>
                <a:lnTo>
                  <a:pt x="56828" y="10582"/>
                </a:lnTo>
                <a:lnTo>
                  <a:pt x="56651" y="12770"/>
                </a:lnTo>
                <a:lnTo>
                  <a:pt x="55580" y="15180"/>
                </a:lnTo>
                <a:lnTo>
                  <a:pt x="49523" y="24077"/>
                </a:lnTo>
                <a:lnTo>
                  <a:pt x="47019" y="28434"/>
                </a:lnTo>
                <a:lnTo>
                  <a:pt x="44397" y="33243"/>
                </a:lnTo>
                <a:lnTo>
                  <a:pt x="41696" y="37402"/>
                </a:lnTo>
                <a:lnTo>
                  <a:pt x="38944" y="41127"/>
                </a:lnTo>
                <a:lnTo>
                  <a:pt x="36155" y="44563"/>
                </a:lnTo>
                <a:lnTo>
                  <a:pt x="33345" y="48758"/>
                </a:lnTo>
                <a:lnTo>
                  <a:pt x="30518" y="53460"/>
                </a:lnTo>
                <a:lnTo>
                  <a:pt x="27681" y="58500"/>
                </a:lnTo>
                <a:lnTo>
                  <a:pt x="25790" y="63765"/>
                </a:lnTo>
                <a:lnTo>
                  <a:pt x="24529" y="69180"/>
                </a:lnTo>
                <a:lnTo>
                  <a:pt x="23689" y="74695"/>
                </a:lnTo>
                <a:lnTo>
                  <a:pt x="22176" y="81229"/>
                </a:lnTo>
                <a:lnTo>
                  <a:pt x="20215" y="88442"/>
                </a:lnTo>
                <a:lnTo>
                  <a:pt x="17955" y="96109"/>
                </a:lnTo>
                <a:lnTo>
                  <a:pt x="16448" y="103125"/>
                </a:lnTo>
                <a:lnTo>
                  <a:pt x="15444" y="109707"/>
                </a:lnTo>
                <a:lnTo>
                  <a:pt x="14774" y="116001"/>
                </a:lnTo>
                <a:lnTo>
                  <a:pt x="13375" y="122101"/>
                </a:lnTo>
                <a:lnTo>
                  <a:pt x="11491" y="128073"/>
                </a:lnTo>
                <a:lnTo>
                  <a:pt x="9281" y="133959"/>
                </a:lnTo>
                <a:lnTo>
                  <a:pt x="7808" y="139789"/>
                </a:lnTo>
                <a:lnTo>
                  <a:pt x="6826" y="145580"/>
                </a:lnTo>
                <a:lnTo>
                  <a:pt x="6172" y="151345"/>
                </a:lnTo>
                <a:lnTo>
                  <a:pt x="5735" y="157094"/>
                </a:lnTo>
                <a:lnTo>
                  <a:pt x="5444" y="162832"/>
                </a:lnTo>
                <a:lnTo>
                  <a:pt x="5251" y="168562"/>
                </a:lnTo>
                <a:lnTo>
                  <a:pt x="4169" y="174287"/>
                </a:lnTo>
                <a:lnTo>
                  <a:pt x="2495" y="180009"/>
                </a:lnTo>
                <a:lnTo>
                  <a:pt x="426" y="185728"/>
                </a:lnTo>
                <a:lnTo>
                  <a:pt x="0" y="191446"/>
                </a:lnTo>
                <a:lnTo>
                  <a:pt x="669" y="197163"/>
                </a:lnTo>
                <a:lnTo>
                  <a:pt x="2067" y="202879"/>
                </a:lnTo>
                <a:lnTo>
                  <a:pt x="2998" y="207643"/>
                </a:lnTo>
                <a:lnTo>
                  <a:pt x="4034" y="215475"/>
                </a:lnTo>
                <a:lnTo>
                  <a:pt x="5263" y="219850"/>
                </a:lnTo>
                <a:lnTo>
                  <a:pt x="7035" y="224672"/>
                </a:lnTo>
                <a:lnTo>
                  <a:pt x="9168" y="229791"/>
                </a:lnTo>
                <a:lnTo>
                  <a:pt x="11543" y="234156"/>
                </a:lnTo>
                <a:lnTo>
                  <a:pt x="14078" y="238019"/>
                </a:lnTo>
                <a:lnTo>
                  <a:pt x="16722" y="241547"/>
                </a:lnTo>
                <a:lnTo>
                  <a:pt x="20389" y="244851"/>
                </a:lnTo>
                <a:lnTo>
                  <a:pt x="24738" y="248006"/>
                </a:lnTo>
                <a:lnTo>
                  <a:pt x="29543" y="251063"/>
                </a:lnTo>
                <a:lnTo>
                  <a:pt x="33699" y="254052"/>
                </a:lnTo>
                <a:lnTo>
                  <a:pt x="37422" y="256998"/>
                </a:lnTo>
                <a:lnTo>
                  <a:pt x="40856" y="259914"/>
                </a:lnTo>
                <a:lnTo>
                  <a:pt x="45051" y="262811"/>
                </a:lnTo>
                <a:lnTo>
                  <a:pt x="49752" y="265695"/>
                </a:lnTo>
                <a:lnTo>
                  <a:pt x="54791" y="268570"/>
                </a:lnTo>
                <a:lnTo>
                  <a:pt x="65471" y="274304"/>
                </a:lnTo>
                <a:lnTo>
                  <a:pt x="70986" y="277167"/>
                </a:lnTo>
                <a:lnTo>
                  <a:pt x="75614" y="279075"/>
                </a:lnTo>
                <a:lnTo>
                  <a:pt x="79653" y="280347"/>
                </a:lnTo>
                <a:lnTo>
                  <a:pt x="83298" y="281196"/>
                </a:lnTo>
                <a:lnTo>
                  <a:pt x="86681" y="281761"/>
                </a:lnTo>
                <a:lnTo>
                  <a:pt x="89888" y="282138"/>
                </a:lnTo>
                <a:lnTo>
                  <a:pt x="92979" y="282390"/>
                </a:lnTo>
                <a:lnTo>
                  <a:pt x="95992" y="282557"/>
                </a:lnTo>
                <a:lnTo>
                  <a:pt x="101879" y="282743"/>
                </a:lnTo>
                <a:lnTo>
                  <a:pt x="126531" y="282879"/>
                </a:lnTo>
                <a:lnTo>
                  <a:pt x="129790" y="281931"/>
                </a:lnTo>
                <a:lnTo>
                  <a:pt x="132915" y="280346"/>
                </a:lnTo>
                <a:lnTo>
                  <a:pt x="142023" y="274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35"/>
          <p:cNvSpPr/>
          <p:nvPr/>
        </p:nvSpPr>
        <p:spPr>
          <a:xfrm>
            <a:off x="7846694" y="2254567"/>
            <a:ext cx="77154" cy="180023"/>
          </a:xfrm>
          <a:custGeom>
            <a:avLst/>
            <a:gdLst/>
            <a:ahLst/>
            <a:cxnLst/>
            <a:rect l="0" t="0" r="0" b="0"/>
            <a:pathLst>
              <a:path w="77154" h="180023">
                <a:moveTo>
                  <a:pt x="0" y="0"/>
                </a:moveTo>
                <a:lnTo>
                  <a:pt x="0" y="41712"/>
                </a:lnTo>
                <a:lnTo>
                  <a:pt x="954" y="45905"/>
                </a:lnTo>
                <a:lnTo>
                  <a:pt x="2541" y="49653"/>
                </a:lnTo>
                <a:lnTo>
                  <a:pt x="4552" y="53105"/>
                </a:lnTo>
                <a:lnTo>
                  <a:pt x="5892" y="57311"/>
                </a:lnTo>
                <a:lnTo>
                  <a:pt x="6786" y="62020"/>
                </a:lnTo>
                <a:lnTo>
                  <a:pt x="7382" y="67064"/>
                </a:lnTo>
                <a:lnTo>
                  <a:pt x="8731" y="72332"/>
                </a:lnTo>
                <a:lnTo>
                  <a:pt x="10584" y="77749"/>
                </a:lnTo>
                <a:lnTo>
                  <a:pt x="12772" y="83265"/>
                </a:lnTo>
                <a:lnTo>
                  <a:pt x="15182" y="87895"/>
                </a:lnTo>
                <a:lnTo>
                  <a:pt x="17742" y="91934"/>
                </a:lnTo>
                <a:lnTo>
                  <a:pt x="20401" y="95579"/>
                </a:lnTo>
                <a:lnTo>
                  <a:pt x="23126" y="99915"/>
                </a:lnTo>
                <a:lnTo>
                  <a:pt x="25895" y="104710"/>
                </a:lnTo>
                <a:lnTo>
                  <a:pt x="28693" y="109811"/>
                </a:lnTo>
                <a:lnTo>
                  <a:pt x="31511" y="114165"/>
                </a:lnTo>
                <a:lnTo>
                  <a:pt x="34343" y="118020"/>
                </a:lnTo>
                <a:lnTo>
                  <a:pt x="37183" y="121543"/>
                </a:lnTo>
                <a:lnTo>
                  <a:pt x="40030" y="124843"/>
                </a:lnTo>
                <a:lnTo>
                  <a:pt x="42879" y="127997"/>
                </a:lnTo>
                <a:lnTo>
                  <a:pt x="45732" y="131051"/>
                </a:lnTo>
                <a:lnTo>
                  <a:pt x="47633" y="134992"/>
                </a:lnTo>
                <a:lnTo>
                  <a:pt x="48900" y="139525"/>
                </a:lnTo>
                <a:lnTo>
                  <a:pt x="49745" y="144452"/>
                </a:lnTo>
                <a:lnTo>
                  <a:pt x="52214" y="148689"/>
                </a:lnTo>
                <a:lnTo>
                  <a:pt x="55765" y="152466"/>
                </a:lnTo>
                <a:lnTo>
                  <a:pt x="60036" y="155937"/>
                </a:lnTo>
                <a:lnTo>
                  <a:pt x="62885" y="159203"/>
                </a:lnTo>
                <a:lnTo>
                  <a:pt x="64783" y="162333"/>
                </a:lnTo>
                <a:lnTo>
                  <a:pt x="68359" y="170916"/>
                </a:lnTo>
                <a:lnTo>
                  <a:pt x="69385" y="172047"/>
                </a:lnTo>
                <a:lnTo>
                  <a:pt x="77153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36"/>
          <p:cNvSpPr/>
          <p:nvPr/>
        </p:nvSpPr>
        <p:spPr>
          <a:xfrm>
            <a:off x="7915275" y="2194560"/>
            <a:ext cx="128355" cy="274321"/>
          </a:xfrm>
          <a:custGeom>
            <a:avLst/>
            <a:gdLst/>
            <a:ahLst/>
            <a:cxnLst/>
            <a:rect l="0" t="0" r="0" b="0"/>
            <a:pathLst>
              <a:path w="128355" h="274321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4" y="2540"/>
                </a:lnTo>
                <a:lnTo>
                  <a:pt x="7381" y="4551"/>
                </a:lnTo>
                <a:lnTo>
                  <a:pt x="8730" y="5891"/>
                </a:lnTo>
                <a:lnTo>
                  <a:pt x="10583" y="6785"/>
                </a:lnTo>
                <a:lnTo>
                  <a:pt x="12770" y="7380"/>
                </a:lnTo>
                <a:lnTo>
                  <a:pt x="15182" y="8730"/>
                </a:lnTo>
                <a:lnTo>
                  <a:pt x="17741" y="10583"/>
                </a:lnTo>
                <a:lnTo>
                  <a:pt x="20400" y="12770"/>
                </a:lnTo>
                <a:lnTo>
                  <a:pt x="23125" y="15181"/>
                </a:lnTo>
                <a:lnTo>
                  <a:pt x="28692" y="20399"/>
                </a:lnTo>
                <a:lnTo>
                  <a:pt x="40981" y="32463"/>
                </a:lnTo>
                <a:lnTo>
                  <a:pt x="50280" y="41733"/>
                </a:lnTo>
                <a:lnTo>
                  <a:pt x="54475" y="46872"/>
                </a:lnTo>
                <a:lnTo>
                  <a:pt x="58224" y="52203"/>
                </a:lnTo>
                <a:lnTo>
                  <a:pt x="61676" y="57662"/>
                </a:lnTo>
                <a:lnTo>
                  <a:pt x="65882" y="63206"/>
                </a:lnTo>
                <a:lnTo>
                  <a:pt x="70591" y="68807"/>
                </a:lnTo>
                <a:lnTo>
                  <a:pt x="79951" y="79158"/>
                </a:lnTo>
                <a:lnTo>
                  <a:pt x="87286" y="86934"/>
                </a:lnTo>
                <a:lnTo>
                  <a:pt x="101320" y="101217"/>
                </a:lnTo>
                <a:lnTo>
                  <a:pt x="104695" y="106530"/>
                </a:lnTo>
                <a:lnTo>
                  <a:pt x="106944" y="111978"/>
                </a:lnTo>
                <a:lnTo>
                  <a:pt x="108443" y="117514"/>
                </a:lnTo>
                <a:lnTo>
                  <a:pt x="111348" y="123110"/>
                </a:lnTo>
                <a:lnTo>
                  <a:pt x="115189" y="128746"/>
                </a:lnTo>
                <a:lnTo>
                  <a:pt x="119656" y="134408"/>
                </a:lnTo>
                <a:lnTo>
                  <a:pt x="122633" y="140087"/>
                </a:lnTo>
                <a:lnTo>
                  <a:pt x="124617" y="145779"/>
                </a:lnTo>
                <a:lnTo>
                  <a:pt x="125941" y="151478"/>
                </a:lnTo>
                <a:lnTo>
                  <a:pt x="126823" y="157183"/>
                </a:lnTo>
                <a:lnTo>
                  <a:pt x="127411" y="162891"/>
                </a:lnTo>
                <a:lnTo>
                  <a:pt x="127803" y="168601"/>
                </a:lnTo>
                <a:lnTo>
                  <a:pt x="128065" y="174313"/>
                </a:lnTo>
                <a:lnTo>
                  <a:pt x="128354" y="185740"/>
                </a:lnTo>
                <a:lnTo>
                  <a:pt x="127480" y="191454"/>
                </a:lnTo>
                <a:lnTo>
                  <a:pt x="125944" y="197168"/>
                </a:lnTo>
                <a:lnTo>
                  <a:pt x="123968" y="202883"/>
                </a:lnTo>
                <a:lnTo>
                  <a:pt x="122650" y="208598"/>
                </a:lnTo>
                <a:lnTo>
                  <a:pt x="121771" y="214312"/>
                </a:lnTo>
                <a:lnTo>
                  <a:pt x="121185" y="220027"/>
                </a:lnTo>
                <a:lnTo>
                  <a:pt x="119843" y="224790"/>
                </a:lnTo>
                <a:lnTo>
                  <a:pt x="117995" y="228917"/>
                </a:lnTo>
                <a:lnTo>
                  <a:pt x="115811" y="232621"/>
                </a:lnTo>
                <a:lnTo>
                  <a:pt x="113402" y="236996"/>
                </a:lnTo>
                <a:lnTo>
                  <a:pt x="108185" y="246936"/>
                </a:lnTo>
                <a:lnTo>
                  <a:pt x="105461" y="251302"/>
                </a:lnTo>
                <a:lnTo>
                  <a:pt x="102692" y="255164"/>
                </a:lnTo>
                <a:lnTo>
                  <a:pt x="99894" y="258692"/>
                </a:lnTo>
                <a:lnTo>
                  <a:pt x="97077" y="261043"/>
                </a:lnTo>
                <a:lnTo>
                  <a:pt x="94245" y="262611"/>
                </a:lnTo>
                <a:lnTo>
                  <a:pt x="91405" y="263657"/>
                </a:lnTo>
                <a:lnTo>
                  <a:pt x="89512" y="265306"/>
                </a:lnTo>
                <a:lnTo>
                  <a:pt x="88250" y="267358"/>
                </a:lnTo>
                <a:lnTo>
                  <a:pt x="85725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37"/>
          <p:cNvSpPr/>
          <p:nvPr/>
        </p:nvSpPr>
        <p:spPr>
          <a:xfrm>
            <a:off x="8121962" y="2194560"/>
            <a:ext cx="101923" cy="264407"/>
          </a:xfrm>
          <a:custGeom>
            <a:avLst/>
            <a:gdLst/>
            <a:ahLst/>
            <a:cxnLst/>
            <a:rect l="0" t="0" r="0" b="0"/>
            <a:pathLst>
              <a:path w="101923" h="264407">
                <a:moveTo>
                  <a:pt x="41915" y="0"/>
                </a:moveTo>
                <a:lnTo>
                  <a:pt x="41915" y="7380"/>
                </a:lnTo>
                <a:lnTo>
                  <a:pt x="39375" y="10583"/>
                </a:lnTo>
                <a:lnTo>
                  <a:pt x="37364" y="12770"/>
                </a:lnTo>
                <a:lnTo>
                  <a:pt x="36023" y="15181"/>
                </a:lnTo>
                <a:lnTo>
                  <a:pt x="33185" y="23124"/>
                </a:lnTo>
                <a:lnTo>
                  <a:pt x="31332" y="25894"/>
                </a:lnTo>
                <a:lnTo>
                  <a:pt x="29145" y="28692"/>
                </a:lnTo>
                <a:lnTo>
                  <a:pt x="26734" y="32463"/>
                </a:lnTo>
                <a:lnTo>
                  <a:pt x="24174" y="36882"/>
                </a:lnTo>
                <a:lnTo>
                  <a:pt x="18791" y="46872"/>
                </a:lnTo>
                <a:lnTo>
                  <a:pt x="13222" y="57662"/>
                </a:lnTo>
                <a:lnTo>
                  <a:pt x="11357" y="63206"/>
                </a:lnTo>
                <a:lnTo>
                  <a:pt x="10112" y="68807"/>
                </a:lnTo>
                <a:lnTo>
                  <a:pt x="9284" y="74447"/>
                </a:lnTo>
                <a:lnTo>
                  <a:pt x="8730" y="80111"/>
                </a:lnTo>
                <a:lnTo>
                  <a:pt x="8361" y="85792"/>
                </a:lnTo>
                <a:lnTo>
                  <a:pt x="8116" y="91484"/>
                </a:lnTo>
                <a:lnTo>
                  <a:pt x="7000" y="98137"/>
                </a:lnTo>
                <a:lnTo>
                  <a:pt x="5303" y="105430"/>
                </a:lnTo>
                <a:lnTo>
                  <a:pt x="3220" y="113149"/>
                </a:lnTo>
                <a:lnTo>
                  <a:pt x="2783" y="120200"/>
                </a:lnTo>
                <a:lnTo>
                  <a:pt x="3445" y="126806"/>
                </a:lnTo>
                <a:lnTo>
                  <a:pt x="4838" y="133114"/>
                </a:lnTo>
                <a:lnTo>
                  <a:pt x="4814" y="139225"/>
                </a:lnTo>
                <a:lnTo>
                  <a:pt x="3846" y="145204"/>
                </a:lnTo>
                <a:lnTo>
                  <a:pt x="2249" y="151095"/>
                </a:lnTo>
                <a:lnTo>
                  <a:pt x="1183" y="156928"/>
                </a:lnTo>
                <a:lnTo>
                  <a:pt x="473" y="162721"/>
                </a:lnTo>
                <a:lnTo>
                  <a:pt x="0" y="168488"/>
                </a:lnTo>
                <a:lnTo>
                  <a:pt x="637" y="174238"/>
                </a:lnTo>
                <a:lnTo>
                  <a:pt x="2014" y="179976"/>
                </a:lnTo>
                <a:lnTo>
                  <a:pt x="3884" y="185706"/>
                </a:lnTo>
                <a:lnTo>
                  <a:pt x="5131" y="190479"/>
                </a:lnTo>
                <a:lnTo>
                  <a:pt x="6517" y="198322"/>
                </a:lnTo>
                <a:lnTo>
                  <a:pt x="6886" y="202700"/>
                </a:lnTo>
                <a:lnTo>
                  <a:pt x="7132" y="207523"/>
                </a:lnTo>
                <a:lnTo>
                  <a:pt x="7297" y="212644"/>
                </a:lnTo>
                <a:lnTo>
                  <a:pt x="8358" y="217010"/>
                </a:lnTo>
                <a:lnTo>
                  <a:pt x="10019" y="220873"/>
                </a:lnTo>
                <a:lnTo>
                  <a:pt x="12079" y="224401"/>
                </a:lnTo>
                <a:lnTo>
                  <a:pt x="14404" y="227706"/>
                </a:lnTo>
                <a:lnTo>
                  <a:pt x="16907" y="230861"/>
                </a:lnTo>
                <a:lnTo>
                  <a:pt x="19528" y="233917"/>
                </a:lnTo>
                <a:lnTo>
                  <a:pt x="22228" y="236907"/>
                </a:lnTo>
                <a:lnTo>
                  <a:pt x="27768" y="242769"/>
                </a:lnTo>
                <a:lnTo>
                  <a:pt x="31531" y="245666"/>
                </a:lnTo>
                <a:lnTo>
                  <a:pt x="35945" y="248550"/>
                </a:lnTo>
                <a:lnTo>
                  <a:pt x="40792" y="251425"/>
                </a:lnTo>
                <a:lnTo>
                  <a:pt x="44977" y="253341"/>
                </a:lnTo>
                <a:lnTo>
                  <a:pt x="48719" y="254619"/>
                </a:lnTo>
                <a:lnTo>
                  <a:pt x="52166" y="255471"/>
                </a:lnTo>
                <a:lnTo>
                  <a:pt x="55417" y="256991"/>
                </a:lnTo>
                <a:lnTo>
                  <a:pt x="58536" y="258957"/>
                </a:lnTo>
                <a:lnTo>
                  <a:pt x="61568" y="261221"/>
                </a:lnTo>
                <a:lnTo>
                  <a:pt x="64542" y="262729"/>
                </a:lnTo>
                <a:lnTo>
                  <a:pt x="67478" y="263735"/>
                </a:lnTo>
                <a:lnTo>
                  <a:pt x="70387" y="264406"/>
                </a:lnTo>
                <a:lnTo>
                  <a:pt x="74232" y="263901"/>
                </a:lnTo>
                <a:lnTo>
                  <a:pt x="78699" y="262611"/>
                </a:lnTo>
                <a:lnTo>
                  <a:pt x="90456" y="258249"/>
                </a:lnTo>
                <a:lnTo>
                  <a:pt x="92373" y="257891"/>
                </a:lnTo>
                <a:lnTo>
                  <a:pt x="94603" y="257652"/>
                </a:lnTo>
                <a:lnTo>
                  <a:pt x="101922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38"/>
          <p:cNvSpPr/>
          <p:nvPr/>
        </p:nvSpPr>
        <p:spPr>
          <a:xfrm>
            <a:off x="8249602" y="2271712"/>
            <a:ext cx="51436" cy="188596"/>
          </a:xfrm>
          <a:custGeom>
            <a:avLst/>
            <a:gdLst/>
            <a:ahLst/>
            <a:cxnLst/>
            <a:rect l="0" t="0" r="0" b="0"/>
            <a:pathLst>
              <a:path w="51436" h="188596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3912"/>
                </a:lnTo>
                <a:lnTo>
                  <a:pt x="6785" y="28324"/>
                </a:lnTo>
                <a:lnTo>
                  <a:pt x="7382" y="33170"/>
                </a:lnTo>
                <a:lnTo>
                  <a:pt x="7778" y="38306"/>
                </a:lnTo>
                <a:lnTo>
                  <a:pt x="8043" y="43635"/>
                </a:lnTo>
                <a:lnTo>
                  <a:pt x="8337" y="54636"/>
                </a:lnTo>
                <a:lnTo>
                  <a:pt x="8468" y="65875"/>
                </a:lnTo>
                <a:lnTo>
                  <a:pt x="9455" y="71539"/>
                </a:lnTo>
                <a:lnTo>
                  <a:pt x="11066" y="77220"/>
                </a:lnTo>
                <a:lnTo>
                  <a:pt x="13092" y="82913"/>
                </a:lnTo>
                <a:lnTo>
                  <a:pt x="14443" y="88613"/>
                </a:lnTo>
                <a:lnTo>
                  <a:pt x="15344" y="94318"/>
                </a:lnTo>
                <a:lnTo>
                  <a:pt x="15945" y="100026"/>
                </a:lnTo>
                <a:lnTo>
                  <a:pt x="17297" y="105737"/>
                </a:lnTo>
                <a:lnTo>
                  <a:pt x="19151" y="111449"/>
                </a:lnTo>
                <a:lnTo>
                  <a:pt x="21340" y="117162"/>
                </a:lnTo>
                <a:lnTo>
                  <a:pt x="22799" y="121923"/>
                </a:lnTo>
                <a:lnTo>
                  <a:pt x="23772" y="126049"/>
                </a:lnTo>
                <a:lnTo>
                  <a:pt x="24421" y="129753"/>
                </a:lnTo>
                <a:lnTo>
                  <a:pt x="25806" y="134127"/>
                </a:lnTo>
                <a:lnTo>
                  <a:pt x="27681" y="138948"/>
                </a:lnTo>
                <a:lnTo>
                  <a:pt x="29884" y="144067"/>
                </a:lnTo>
                <a:lnTo>
                  <a:pt x="32305" y="148432"/>
                </a:lnTo>
                <a:lnTo>
                  <a:pt x="34872" y="152295"/>
                </a:lnTo>
                <a:lnTo>
                  <a:pt x="37536" y="155822"/>
                </a:lnTo>
                <a:lnTo>
                  <a:pt x="40264" y="159127"/>
                </a:lnTo>
                <a:lnTo>
                  <a:pt x="43036" y="162282"/>
                </a:lnTo>
                <a:lnTo>
                  <a:pt x="45835" y="165338"/>
                </a:lnTo>
                <a:lnTo>
                  <a:pt x="47703" y="168328"/>
                </a:lnTo>
                <a:lnTo>
                  <a:pt x="48947" y="171274"/>
                </a:lnTo>
                <a:lnTo>
                  <a:pt x="50944" y="178294"/>
                </a:lnTo>
                <a:lnTo>
                  <a:pt x="51216" y="181795"/>
                </a:lnTo>
                <a:lnTo>
                  <a:pt x="51435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39"/>
          <p:cNvSpPr/>
          <p:nvPr/>
        </p:nvSpPr>
        <p:spPr>
          <a:xfrm>
            <a:off x="8318182" y="2263247"/>
            <a:ext cx="154306" cy="162736"/>
          </a:xfrm>
          <a:custGeom>
            <a:avLst/>
            <a:gdLst/>
            <a:ahLst/>
            <a:cxnLst/>
            <a:rect l="0" t="0" r="0" b="0"/>
            <a:pathLst>
              <a:path w="154306" h="162736">
                <a:moveTo>
                  <a:pt x="0" y="17038"/>
                </a:moveTo>
                <a:lnTo>
                  <a:pt x="0" y="9657"/>
                </a:lnTo>
                <a:lnTo>
                  <a:pt x="952" y="9260"/>
                </a:lnTo>
                <a:lnTo>
                  <a:pt x="4551" y="8818"/>
                </a:lnTo>
                <a:lnTo>
                  <a:pt x="5892" y="7748"/>
                </a:lnTo>
                <a:lnTo>
                  <a:pt x="6785" y="6082"/>
                </a:lnTo>
                <a:lnTo>
                  <a:pt x="7381" y="4019"/>
                </a:lnTo>
                <a:lnTo>
                  <a:pt x="8730" y="2643"/>
                </a:lnTo>
                <a:lnTo>
                  <a:pt x="10583" y="1726"/>
                </a:lnTo>
                <a:lnTo>
                  <a:pt x="15182" y="708"/>
                </a:lnTo>
                <a:lnTo>
                  <a:pt x="17741" y="436"/>
                </a:lnTo>
                <a:lnTo>
                  <a:pt x="20401" y="255"/>
                </a:lnTo>
                <a:lnTo>
                  <a:pt x="23125" y="134"/>
                </a:lnTo>
                <a:lnTo>
                  <a:pt x="28693" y="0"/>
                </a:lnTo>
                <a:lnTo>
                  <a:pt x="31511" y="917"/>
                </a:lnTo>
                <a:lnTo>
                  <a:pt x="34343" y="2480"/>
                </a:lnTo>
                <a:lnTo>
                  <a:pt x="41180" y="7283"/>
                </a:lnTo>
                <a:lnTo>
                  <a:pt x="43645" y="8630"/>
                </a:lnTo>
                <a:lnTo>
                  <a:pt x="51466" y="12666"/>
                </a:lnTo>
                <a:lnTo>
                  <a:pt x="54313" y="15075"/>
                </a:lnTo>
                <a:lnTo>
                  <a:pt x="56211" y="17635"/>
                </a:lnTo>
                <a:lnTo>
                  <a:pt x="57478" y="20293"/>
                </a:lnTo>
                <a:lnTo>
                  <a:pt x="59273" y="22066"/>
                </a:lnTo>
                <a:lnTo>
                  <a:pt x="61423" y="23247"/>
                </a:lnTo>
                <a:lnTo>
                  <a:pt x="63809" y="24035"/>
                </a:lnTo>
                <a:lnTo>
                  <a:pt x="66352" y="26465"/>
                </a:lnTo>
                <a:lnTo>
                  <a:pt x="68999" y="29990"/>
                </a:lnTo>
                <a:lnTo>
                  <a:pt x="71717" y="34245"/>
                </a:lnTo>
                <a:lnTo>
                  <a:pt x="73529" y="38034"/>
                </a:lnTo>
                <a:lnTo>
                  <a:pt x="74737" y="41513"/>
                </a:lnTo>
                <a:lnTo>
                  <a:pt x="75542" y="44784"/>
                </a:lnTo>
                <a:lnTo>
                  <a:pt x="76079" y="47918"/>
                </a:lnTo>
                <a:lnTo>
                  <a:pt x="76437" y="50959"/>
                </a:lnTo>
                <a:lnTo>
                  <a:pt x="76676" y="53940"/>
                </a:lnTo>
                <a:lnTo>
                  <a:pt x="75882" y="57832"/>
                </a:lnTo>
                <a:lnTo>
                  <a:pt x="74401" y="62331"/>
                </a:lnTo>
                <a:lnTo>
                  <a:pt x="72461" y="67236"/>
                </a:lnTo>
                <a:lnTo>
                  <a:pt x="71167" y="72411"/>
                </a:lnTo>
                <a:lnTo>
                  <a:pt x="70305" y="77765"/>
                </a:lnTo>
                <a:lnTo>
                  <a:pt x="69730" y="83240"/>
                </a:lnTo>
                <a:lnTo>
                  <a:pt x="69347" y="87843"/>
                </a:lnTo>
                <a:lnTo>
                  <a:pt x="69091" y="91864"/>
                </a:lnTo>
                <a:lnTo>
                  <a:pt x="68920" y="95497"/>
                </a:lnTo>
                <a:lnTo>
                  <a:pt x="67855" y="99824"/>
                </a:lnTo>
                <a:lnTo>
                  <a:pt x="66191" y="104613"/>
                </a:lnTo>
                <a:lnTo>
                  <a:pt x="64131" y="109711"/>
                </a:lnTo>
                <a:lnTo>
                  <a:pt x="61803" y="114063"/>
                </a:lnTo>
                <a:lnTo>
                  <a:pt x="59300" y="117916"/>
                </a:lnTo>
                <a:lnTo>
                  <a:pt x="56678" y="121437"/>
                </a:lnTo>
                <a:lnTo>
                  <a:pt x="54930" y="124737"/>
                </a:lnTo>
                <a:lnTo>
                  <a:pt x="53765" y="127890"/>
                </a:lnTo>
                <a:lnTo>
                  <a:pt x="52989" y="130944"/>
                </a:lnTo>
                <a:lnTo>
                  <a:pt x="52471" y="133933"/>
                </a:lnTo>
                <a:lnTo>
                  <a:pt x="52126" y="136878"/>
                </a:lnTo>
                <a:lnTo>
                  <a:pt x="51896" y="139793"/>
                </a:lnTo>
                <a:lnTo>
                  <a:pt x="51741" y="142690"/>
                </a:lnTo>
                <a:lnTo>
                  <a:pt x="51476" y="152494"/>
                </a:lnTo>
                <a:lnTo>
                  <a:pt x="53993" y="155980"/>
                </a:lnTo>
                <a:lnTo>
                  <a:pt x="58820" y="161429"/>
                </a:lnTo>
                <a:lnTo>
                  <a:pt x="60167" y="161876"/>
                </a:lnTo>
                <a:lnTo>
                  <a:pt x="64207" y="162373"/>
                </a:lnTo>
                <a:lnTo>
                  <a:pt x="66617" y="162505"/>
                </a:lnTo>
                <a:lnTo>
                  <a:pt x="71836" y="162652"/>
                </a:lnTo>
                <a:lnTo>
                  <a:pt x="80127" y="162735"/>
                </a:lnTo>
                <a:lnTo>
                  <a:pt x="83899" y="161794"/>
                </a:lnTo>
                <a:lnTo>
                  <a:pt x="88317" y="160215"/>
                </a:lnTo>
                <a:lnTo>
                  <a:pt x="93168" y="158209"/>
                </a:lnTo>
                <a:lnTo>
                  <a:pt x="97355" y="155919"/>
                </a:lnTo>
                <a:lnTo>
                  <a:pt x="101098" y="153440"/>
                </a:lnTo>
                <a:lnTo>
                  <a:pt x="104547" y="150835"/>
                </a:lnTo>
                <a:lnTo>
                  <a:pt x="108750" y="149098"/>
                </a:lnTo>
                <a:lnTo>
                  <a:pt x="113458" y="147941"/>
                </a:lnTo>
                <a:lnTo>
                  <a:pt x="118501" y="147169"/>
                </a:lnTo>
                <a:lnTo>
                  <a:pt x="123767" y="145702"/>
                </a:lnTo>
                <a:lnTo>
                  <a:pt x="129185" y="143771"/>
                </a:lnTo>
                <a:lnTo>
                  <a:pt x="134701" y="141532"/>
                </a:lnTo>
                <a:lnTo>
                  <a:pt x="139331" y="140039"/>
                </a:lnTo>
                <a:lnTo>
                  <a:pt x="143370" y="139043"/>
                </a:lnTo>
                <a:lnTo>
                  <a:pt x="154305" y="1370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40"/>
          <p:cNvSpPr/>
          <p:nvPr/>
        </p:nvSpPr>
        <p:spPr>
          <a:xfrm>
            <a:off x="8446801" y="2203485"/>
            <a:ext cx="179437" cy="282541"/>
          </a:xfrm>
          <a:custGeom>
            <a:avLst/>
            <a:gdLst/>
            <a:ahLst/>
            <a:cxnLst/>
            <a:rect l="0" t="0" r="0" b="0"/>
            <a:pathLst>
              <a:path w="179437" h="282541">
                <a:moveTo>
                  <a:pt x="8541" y="8220"/>
                </a:moveTo>
                <a:lnTo>
                  <a:pt x="1160" y="8220"/>
                </a:lnTo>
                <a:lnTo>
                  <a:pt x="763" y="7267"/>
                </a:lnTo>
                <a:lnTo>
                  <a:pt x="0" y="0"/>
                </a:lnTo>
                <a:lnTo>
                  <a:pt x="4529" y="4302"/>
                </a:lnTo>
                <a:lnTo>
                  <a:pt x="6819" y="5608"/>
                </a:lnTo>
                <a:lnTo>
                  <a:pt x="11903" y="7059"/>
                </a:lnTo>
                <a:lnTo>
                  <a:pt x="17338" y="10244"/>
                </a:lnTo>
                <a:lnTo>
                  <a:pt x="20121" y="12427"/>
                </a:lnTo>
                <a:lnTo>
                  <a:pt x="23881" y="14834"/>
                </a:lnTo>
                <a:lnTo>
                  <a:pt x="28293" y="17392"/>
                </a:lnTo>
                <a:lnTo>
                  <a:pt x="33139" y="20049"/>
                </a:lnTo>
                <a:lnTo>
                  <a:pt x="39227" y="22774"/>
                </a:lnTo>
                <a:lnTo>
                  <a:pt x="46143" y="25542"/>
                </a:lnTo>
                <a:lnTo>
                  <a:pt x="53611" y="28340"/>
                </a:lnTo>
                <a:lnTo>
                  <a:pt x="60496" y="30206"/>
                </a:lnTo>
                <a:lnTo>
                  <a:pt x="66990" y="31450"/>
                </a:lnTo>
                <a:lnTo>
                  <a:pt x="73225" y="32279"/>
                </a:lnTo>
                <a:lnTo>
                  <a:pt x="79286" y="34737"/>
                </a:lnTo>
                <a:lnTo>
                  <a:pt x="85232" y="38280"/>
                </a:lnTo>
                <a:lnTo>
                  <a:pt x="91101" y="42548"/>
                </a:lnTo>
                <a:lnTo>
                  <a:pt x="96919" y="46345"/>
                </a:lnTo>
                <a:lnTo>
                  <a:pt x="102702" y="49829"/>
                </a:lnTo>
                <a:lnTo>
                  <a:pt x="108462" y="53104"/>
                </a:lnTo>
                <a:lnTo>
                  <a:pt x="115160" y="57193"/>
                </a:lnTo>
                <a:lnTo>
                  <a:pt x="130222" y="66815"/>
                </a:lnTo>
                <a:lnTo>
                  <a:pt x="137287" y="71096"/>
                </a:lnTo>
                <a:lnTo>
                  <a:pt x="143902" y="74902"/>
                </a:lnTo>
                <a:lnTo>
                  <a:pt x="150216" y="78392"/>
                </a:lnTo>
                <a:lnTo>
                  <a:pt x="155379" y="82624"/>
                </a:lnTo>
                <a:lnTo>
                  <a:pt x="159774" y="87350"/>
                </a:lnTo>
                <a:lnTo>
                  <a:pt x="163655" y="92406"/>
                </a:lnTo>
                <a:lnTo>
                  <a:pt x="167195" y="97681"/>
                </a:lnTo>
                <a:lnTo>
                  <a:pt x="170508" y="103103"/>
                </a:lnTo>
                <a:lnTo>
                  <a:pt x="173669" y="108623"/>
                </a:lnTo>
                <a:lnTo>
                  <a:pt x="175776" y="115160"/>
                </a:lnTo>
                <a:lnTo>
                  <a:pt x="177181" y="122376"/>
                </a:lnTo>
                <a:lnTo>
                  <a:pt x="178118" y="130044"/>
                </a:lnTo>
                <a:lnTo>
                  <a:pt x="178743" y="137061"/>
                </a:lnTo>
                <a:lnTo>
                  <a:pt x="179158" y="143644"/>
                </a:lnTo>
                <a:lnTo>
                  <a:pt x="179436" y="149937"/>
                </a:lnTo>
                <a:lnTo>
                  <a:pt x="178668" y="156038"/>
                </a:lnTo>
                <a:lnTo>
                  <a:pt x="177205" y="162010"/>
                </a:lnTo>
                <a:lnTo>
                  <a:pt x="175276" y="167897"/>
                </a:lnTo>
                <a:lnTo>
                  <a:pt x="173037" y="173726"/>
                </a:lnTo>
                <a:lnTo>
                  <a:pt x="170593" y="179517"/>
                </a:lnTo>
                <a:lnTo>
                  <a:pt x="168011" y="185283"/>
                </a:lnTo>
                <a:lnTo>
                  <a:pt x="162601" y="196770"/>
                </a:lnTo>
                <a:lnTo>
                  <a:pt x="159826" y="202499"/>
                </a:lnTo>
                <a:lnTo>
                  <a:pt x="156070" y="208224"/>
                </a:lnTo>
                <a:lnTo>
                  <a:pt x="151661" y="213946"/>
                </a:lnTo>
                <a:lnTo>
                  <a:pt x="146817" y="219666"/>
                </a:lnTo>
                <a:lnTo>
                  <a:pt x="142635" y="224431"/>
                </a:lnTo>
                <a:lnTo>
                  <a:pt x="135448" y="232266"/>
                </a:lnTo>
                <a:lnTo>
                  <a:pt x="121496" y="246583"/>
                </a:lnTo>
                <a:lnTo>
                  <a:pt x="100364" y="267855"/>
                </a:lnTo>
                <a:lnTo>
                  <a:pt x="97379" y="269892"/>
                </a:lnTo>
                <a:lnTo>
                  <a:pt x="94437" y="271250"/>
                </a:lnTo>
                <a:lnTo>
                  <a:pt x="91522" y="272156"/>
                </a:lnTo>
                <a:lnTo>
                  <a:pt x="88627" y="272760"/>
                </a:lnTo>
                <a:lnTo>
                  <a:pt x="85744" y="273162"/>
                </a:lnTo>
                <a:lnTo>
                  <a:pt x="82869" y="273431"/>
                </a:lnTo>
                <a:lnTo>
                  <a:pt x="80001" y="274562"/>
                </a:lnTo>
                <a:lnTo>
                  <a:pt x="77136" y="276269"/>
                </a:lnTo>
                <a:lnTo>
                  <a:pt x="68549" y="2825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41"/>
          <p:cNvSpPr/>
          <p:nvPr/>
        </p:nvSpPr>
        <p:spPr>
          <a:xfrm>
            <a:off x="5883592" y="2588895"/>
            <a:ext cx="2863216" cy="51436"/>
          </a:xfrm>
          <a:custGeom>
            <a:avLst/>
            <a:gdLst/>
            <a:ahLst/>
            <a:cxnLst/>
            <a:rect l="0" t="0" r="0" b="0"/>
            <a:pathLst>
              <a:path w="2863216" h="51436">
                <a:moveTo>
                  <a:pt x="0" y="34290"/>
                </a:moveTo>
                <a:lnTo>
                  <a:pt x="20400" y="34290"/>
                </a:lnTo>
                <a:lnTo>
                  <a:pt x="23125" y="33337"/>
                </a:lnTo>
                <a:lnTo>
                  <a:pt x="25894" y="31750"/>
                </a:lnTo>
                <a:lnTo>
                  <a:pt x="28693" y="29739"/>
                </a:lnTo>
                <a:lnTo>
                  <a:pt x="32463" y="28398"/>
                </a:lnTo>
                <a:lnTo>
                  <a:pt x="41733" y="26909"/>
                </a:lnTo>
                <a:lnTo>
                  <a:pt x="108598" y="25726"/>
                </a:lnTo>
                <a:lnTo>
                  <a:pt x="115261" y="24771"/>
                </a:lnTo>
                <a:lnTo>
                  <a:pt x="122561" y="23181"/>
                </a:lnTo>
                <a:lnTo>
                  <a:pt x="130285" y="21169"/>
                </a:lnTo>
                <a:lnTo>
                  <a:pt x="137339" y="19827"/>
                </a:lnTo>
                <a:lnTo>
                  <a:pt x="150257" y="18337"/>
                </a:lnTo>
                <a:lnTo>
                  <a:pt x="231536" y="17165"/>
                </a:lnTo>
                <a:lnTo>
                  <a:pt x="610293" y="17144"/>
                </a:lnTo>
                <a:lnTo>
                  <a:pt x="622127" y="16192"/>
                </a:lnTo>
                <a:lnTo>
                  <a:pt x="633826" y="14605"/>
                </a:lnTo>
                <a:lnTo>
                  <a:pt x="645436" y="12594"/>
                </a:lnTo>
                <a:lnTo>
                  <a:pt x="657938" y="11253"/>
                </a:lnTo>
                <a:lnTo>
                  <a:pt x="684530" y="9764"/>
                </a:lnTo>
                <a:lnTo>
                  <a:pt x="768807" y="8677"/>
                </a:lnTo>
                <a:lnTo>
                  <a:pt x="901810" y="8575"/>
                </a:lnTo>
                <a:lnTo>
                  <a:pt x="918388" y="7621"/>
                </a:lnTo>
                <a:lnTo>
                  <a:pt x="935157" y="6033"/>
                </a:lnTo>
                <a:lnTo>
                  <a:pt x="952050" y="4022"/>
                </a:lnTo>
                <a:lnTo>
                  <a:pt x="969028" y="2681"/>
                </a:lnTo>
                <a:lnTo>
                  <a:pt x="1003131" y="1191"/>
                </a:lnTo>
                <a:lnTo>
                  <a:pt x="1088728" y="157"/>
                </a:lnTo>
                <a:lnTo>
                  <a:pt x="1205893" y="9"/>
                </a:lnTo>
                <a:lnTo>
                  <a:pt x="1223982" y="958"/>
                </a:lnTo>
                <a:lnTo>
                  <a:pt x="1241756" y="2544"/>
                </a:lnTo>
                <a:lnTo>
                  <a:pt x="1259320" y="4553"/>
                </a:lnTo>
                <a:lnTo>
                  <a:pt x="1294075" y="4246"/>
                </a:lnTo>
                <a:lnTo>
                  <a:pt x="1311344" y="2830"/>
                </a:lnTo>
                <a:lnTo>
                  <a:pt x="1345772" y="1258"/>
                </a:lnTo>
                <a:lnTo>
                  <a:pt x="1418991" y="248"/>
                </a:lnTo>
                <a:lnTo>
                  <a:pt x="1902180" y="0"/>
                </a:lnTo>
                <a:lnTo>
                  <a:pt x="1922488" y="952"/>
                </a:lnTo>
                <a:lnTo>
                  <a:pt x="1941741" y="2540"/>
                </a:lnTo>
                <a:lnTo>
                  <a:pt x="1960292" y="4550"/>
                </a:lnTo>
                <a:lnTo>
                  <a:pt x="1979326" y="5891"/>
                </a:lnTo>
                <a:lnTo>
                  <a:pt x="2018255" y="7380"/>
                </a:lnTo>
                <a:lnTo>
                  <a:pt x="2096623" y="8337"/>
                </a:lnTo>
                <a:lnTo>
                  <a:pt x="2194609" y="8541"/>
                </a:lnTo>
                <a:lnTo>
                  <a:pt x="2214595" y="9504"/>
                </a:lnTo>
                <a:lnTo>
                  <a:pt x="2233635" y="11099"/>
                </a:lnTo>
                <a:lnTo>
                  <a:pt x="2252043" y="13114"/>
                </a:lnTo>
                <a:lnTo>
                  <a:pt x="2270982" y="14457"/>
                </a:lnTo>
                <a:lnTo>
                  <a:pt x="2309805" y="15950"/>
                </a:lnTo>
                <a:lnTo>
                  <a:pt x="2382213" y="16909"/>
                </a:lnTo>
                <a:lnTo>
                  <a:pt x="2434311" y="18027"/>
                </a:lnTo>
                <a:lnTo>
                  <a:pt x="2451549" y="19638"/>
                </a:lnTo>
                <a:lnTo>
                  <a:pt x="2468757" y="21664"/>
                </a:lnTo>
                <a:lnTo>
                  <a:pt x="2485942" y="23015"/>
                </a:lnTo>
                <a:lnTo>
                  <a:pt x="2520278" y="24516"/>
                </a:lnTo>
                <a:lnTo>
                  <a:pt x="2567189" y="25361"/>
                </a:lnTo>
                <a:lnTo>
                  <a:pt x="2582044" y="26432"/>
                </a:lnTo>
                <a:lnTo>
                  <a:pt x="2596710" y="28099"/>
                </a:lnTo>
                <a:lnTo>
                  <a:pt x="2611250" y="30163"/>
                </a:lnTo>
                <a:lnTo>
                  <a:pt x="2625706" y="31538"/>
                </a:lnTo>
                <a:lnTo>
                  <a:pt x="2654469" y="33067"/>
                </a:lnTo>
                <a:lnTo>
                  <a:pt x="2692885" y="33927"/>
                </a:lnTo>
                <a:lnTo>
                  <a:pt x="2705847" y="35001"/>
                </a:lnTo>
                <a:lnTo>
                  <a:pt x="2719250" y="36669"/>
                </a:lnTo>
                <a:lnTo>
                  <a:pt x="2732949" y="38733"/>
                </a:lnTo>
                <a:lnTo>
                  <a:pt x="2744938" y="40109"/>
                </a:lnTo>
                <a:lnTo>
                  <a:pt x="2765881" y="41639"/>
                </a:lnTo>
                <a:lnTo>
                  <a:pt x="2789184" y="42500"/>
                </a:lnTo>
                <a:lnTo>
                  <a:pt x="2795765" y="43573"/>
                </a:lnTo>
                <a:lnTo>
                  <a:pt x="2802056" y="45241"/>
                </a:lnTo>
                <a:lnTo>
                  <a:pt x="2808154" y="47306"/>
                </a:lnTo>
                <a:lnTo>
                  <a:pt x="2814125" y="48682"/>
                </a:lnTo>
                <a:lnTo>
                  <a:pt x="2825840" y="50211"/>
                </a:lnTo>
                <a:lnTo>
                  <a:pt x="2863215" y="5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42"/>
          <p:cNvSpPr/>
          <p:nvPr/>
        </p:nvSpPr>
        <p:spPr>
          <a:xfrm>
            <a:off x="6633371" y="2803325"/>
            <a:ext cx="244632" cy="196930"/>
          </a:xfrm>
          <a:custGeom>
            <a:avLst/>
            <a:gdLst/>
            <a:ahLst/>
            <a:cxnLst/>
            <a:rect l="0" t="0" r="0" b="0"/>
            <a:pathLst>
              <a:path w="244632" h="196930">
                <a:moveTo>
                  <a:pt x="21746" y="51317"/>
                </a:moveTo>
                <a:lnTo>
                  <a:pt x="13527" y="51317"/>
                </a:lnTo>
                <a:lnTo>
                  <a:pt x="13278" y="46766"/>
                </a:lnTo>
                <a:lnTo>
                  <a:pt x="13183" y="35717"/>
                </a:lnTo>
                <a:lnTo>
                  <a:pt x="15718" y="32318"/>
                </a:lnTo>
                <a:lnTo>
                  <a:pt x="20019" y="27633"/>
                </a:lnTo>
                <a:lnTo>
                  <a:pt x="27796" y="19641"/>
                </a:lnTo>
                <a:lnTo>
                  <a:pt x="33325" y="14061"/>
                </a:lnTo>
                <a:lnTo>
                  <a:pt x="37086" y="12192"/>
                </a:lnTo>
                <a:lnTo>
                  <a:pt x="41497" y="10946"/>
                </a:lnTo>
                <a:lnTo>
                  <a:pt x="46344" y="10116"/>
                </a:lnTo>
                <a:lnTo>
                  <a:pt x="51479" y="8610"/>
                </a:lnTo>
                <a:lnTo>
                  <a:pt x="56809" y="6653"/>
                </a:lnTo>
                <a:lnTo>
                  <a:pt x="62266" y="4396"/>
                </a:lnTo>
                <a:lnTo>
                  <a:pt x="67809" y="2891"/>
                </a:lnTo>
                <a:lnTo>
                  <a:pt x="73410" y="1888"/>
                </a:lnTo>
                <a:lnTo>
                  <a:pt x="79048" y="1219"/>
                </a:lnTo>
                <a:lnTo>
                  <a:pt x="84713" y="774"/>
                </a:lnTo>
                <a:lnTo>
                  <a:pt x="90394" y="476"/>
                </a:lnTo>
                <a:lnTo>
                  <a:pt x="101786" y="146"/>
                </a:lnTo>
                <a:lnTo>
                  <a:pt x="113200" y="0"/>
                </a:lnTo>
                <a:lnTo>
                  <a:pt x="117957" y="913"/>
                </a:lnTo>
                <a:lnTo>
                  <a:pt x="122082" y="2474"/>
                </a:lnTo>
                <a:lnTo>
                  <a:pt x="130158" y="6749"/>
                </a:lnTo>
                <a:lnTo>
                  <a:pt x="140096" y="11824"/>
                </a:lnTo>
                <a:lnTo>
                  <a:pt x="144461" y="14511"/>
                </a:lnTo>
                <a:lnTo>
                  <a:pt x="151852" y="20036"/>
                </a:lnTo>
                <a:lnTo>
                  <a:pt x="155155" y="23796"/>
                </a:lnTo>
                <a:lnTo>
                  <a:pt x="158311" y="28207"/>
                </a:lnTo>
                <a:lnTo>
                  <a:pt x="161366" y="33053"/>
                </a:lnTo>
                <a:lnTo>
                  <a:pt x="164356" y="37236"/>
                </a:lnTo>
                <a:lnTo>
                  <a:pt x="167303" y="40977"/>
                </a:lnTo>
                <a:lnTo>
                  <a:pt x="170219" y="44424"/>
                </a:lnTo>
                <a:lnTo>
                  <a:pt x="173115" y="48627"/>
                </a:lnTo>
                <a:lnTo>
                  <a:pt x="175999" y="53333"/>
                </a:lnTo>
                <a:lnTo>
                  <a:pt x="178874" y="58376"/>
                </a:lnTo>
                <a:lnTo>
                  <a:pt x="180790" y="62691"/>
                </a:lnTo>
                <a:lnTo>
                  <a:pt x="182068" y="66520"/>
                </a:lnTo>
                <a:lnTo>
                  <a:pt x="182920" y="70025"/>
                </a:lnTo>
                <a:lnTo>
                  <a:pt x="182535" y="74266"/>
                </a:lnTo>
                <a:lnTo>
                  <a:pt x="181326" y="78999"/>
                </a:lnTo>
                <a:lnTo>
                  <a:pt x="179568" y="84059"/>
                </a:lnTo>
                <a:lnTo>
                  <a:pt x="177443" y="89338"/>
                </a:lnTo>
                <a:lnTo>
                  <a:pt x="175074" y="94762"/>
                </a:lnTo>
                <a:lnTo>
                  <a:pt x="172543" y="100283"/>
                </a:lnTo>
                <a:lnTo>
                  <a:pt x="169902" y="104916"/>
                </a:lnTo>
                <a:lnTo>
                  <a:pt x="167189" y="108957"/>
                </a:lnTo>
                <a:lnTo>
                  <a:pt x="164428" y="112604"/>
                </a:lnTo>
                <a:lnTo>
                  <a:pt x="160682" y="116940"/>
                </a:lnTo>
                <a:lnTo>
                  <a:pt x="156281" y="121736"/>
                </a:lnTo>
                <a:lnTo>
                  <a:pt x="146309" y="132144"/>
                </a:lnTo>
                <a:lnTo>
                  <a:pt x="109091" y="169698"/>
                </a:lnTo>
                <a:lnTo>
                  <a:pt x="103789" y="174053"/>
                </a:lnTo>
                <a:lnTo>
                  <a:pt x="98349" y="177908"/>
                </a:lnTo>
                <a:lnTo>
                  <a:pt x="92817" y="181431"/>
                </a:lnTo>
                <a:lnTo>
                  <a:pt x="88176" y="183780"/>
                </a:lnTo>
                <a:lnTo>
                  <a:pt x="84131" y="185346"/>
                </a:lnTo>
                <a:lnTo>
                  <a:pt x="80481" y="186389"/>
                </a:lnTo>
                <a:lnTo>
                  <a:pt x="76142" y="188038"/>
                </a:lnTo>
                <a:lnTo>
                  <a:pt x="71346" y="190089"/>
                </a:lnTo>
                <a:lnTo>
                  <a:pt x="66242" y="192409"/>
                </a:lnTo>
                <a:lnTo>
                  <a:pt x="60935" y="193956"/>
                </a:lnTo>
                <a:lnTo>
                  <a:pt x="55492" y="194987"/>
                </a:lnTo>
                <a:lnTo>
                  <a:pt x="49959" y="195675"/>
                </a:lnTo>
                <a:lnTo>
                  <a:pt x="45317" y="196133"/>
                </a:lnTo>
                <a:lnTo>
                  <a:pt x="41270" y="196439"/>
                </a:lnTo>
                <a:lnTo>
                  <a:pt x="34233" y="196778"/>
                </a:lnTo>
                <a:lnTo>
                  <a:pt x="27931" y="196929"/>
                </a:lnTo>
                <a:lnTo>
                  <a:pt x="24917" y="196017"/>
                </a:lnTo>
                <a:lnTo>
                  <a:pt x="19028" y="192463"/>
                </a:lnTo>
                <a:lnTo>
                  <a:pt x="13235" y="190249"/>
                </a:lnTo>
                <a:lnTo>
                  <a:pt x="10358" y="189658"/>
                </a:lnTo>
                <a:lnTo>
                  <a:pt x="8439" y="188312"/>
                </a:lnTo>
                <a:lnTo>
                  <a:pt x="7160" y="186462"/>
                </a:lnTo>
                <a:lnTo>
                  <a:pt x="6307" y="184276"/>
                </a:lnTo>
                <a:lnTo>
                  <a:pt x="2820" y="179308"/>
                </a:lnTo>
                <a:lnTo>
                  <a:pt x="556" y="176649"/>
                </a:lnTo>
                <a:lnTo>
                  <a:pt x="0" y="172972"/>
                </a:lnTo>
                <a:lnTo>
                  <a:pt x="581" y="168615"/>
                </a:lnTo>
                <a:lnTo>
                  <a:pt x="1921" y="163806"/>
                </a:lnTo>
                <a:lnTo>
                  <a:pt x="2814" y="159647"/>
                </a:lnTo>
                <a:lnTo>
                  <a:pt x="3410" y="155922"/>
                </a:lnTo>
                <a:lnTo>
                  <a:pt x="3807" y="152486"/>
                </a:lnTo>
                <a:lnTo>
                  <a:pt x="5977" y="149243"/>
                </a:lnTo>
                <a:lnTo>
                  <a:pt x="13468" y="143100"/>
                </a:lnTo>
                <a:lnTo>
                  <a:pt x="20607" y="137194"/>
                </a:lnTo>
                <a:lnTo>
                  <a:pt x="27907" y="131395"/>
                </a:lnTo>
                <a:lnTo>
                  <a:pt x="32521" y="128515"/>
                </a:lnTo>
                <a:lnTo>
                  <a:pt x="37502" y="125642"/>
                </a:lnTo>
                <a:lnTo>
                  <a:pt x="42727" y="123727"/>
                </a:lnTo>
                <a:lnTo>
                  <a:pt x="48117" y="122450"/>
                </a:lnTo>
                <a:lnTo>
                  <a:pt x="53613" y="121599"/>
                </a:lnTo>
                <a:lnTo>
                  <a:pt x="59184" y="120079"/>
                </a:lnTo>
                <a:lnTo>
                  <a:pt x="64802" y="118114"/>
                </a:lnTo>
                <a:lnTo>
                  <a:pt x="70453" y="115851"/>
                </a:lnTo>
                <a:lnTo>
                  <a:pt x="76124" y="114342"/>
                </a:lnTo>
                <a:lnTo>
                  <a:pt x="81811" y="113336"/>
                </a:lnTo>
                <a:lnTo>
                  <a:pt x="87507" y="112666"/>
                </a:lnTo>
                <a:lnTo>
                  <a:pt x="93209" y="113171"/>
                </a:lnTo>
                <a:lnTo>
                  <a:pt x="98916" y="114461"/>
                </a:lnTo>
                <a:lnTo>
                  <a:pt x="104625" y="116273"/>
                </a:lnTo>
                <a:lnTo>
                  <a:pt x="110336" y="117481"/>
                </a:lnTo>
                <a:lnTo>
                  <a:pt x="116049" y="118286"/>
                </a:lnTo>
                <a:lnTo>
                  <a:pt x="121762" y="118823"/>
                </a:lnTo>
                <a:lnTo>
                  <a:pt x="127476" y="120133"/>
                </a:lnTo>
                <a:lnTo>
                  <a:pt x="133190" y="121960"/>
                </a:lnTo>
                <a:lnTo>
                  <a:pt x="138905" y="124130"/>
                </a:lnTo>
                <a:lnTo>
                  <a:pt x="144619" y="126529"/>
                </a:lnTo>
                <a:lnTo>
                  <a:pt x="150334" y="129081"/>
                </a:lnTo>
                <a:lnTo>
                  <a:pt x="156049" y="131734"/>
                </a:lnTo>
                <a:lnTo>
                  <a:pt x="160811" y="133504"/>
                </a:lnTo>
                <a:lnTo>
                  <a:pt x="164939" y="134683"/>
                </a:lnTo>
                <a:lnTo>
                  <a:pt x="168643" y="135470"/>
                </a:lnTo>
                <a:lnTo>
                  <a:pt x="173018" y="136946"/>
                </a:lnTo>
                <a:lnTo>
                  <a:pt x="177838" y="138883"/>
                </a:lnTo>
                <a:lnTo>
                  <a:pt x="182957" y="141127"/>
                </a:lnTo>
                <a:lnTo>
                  <a:pt x="193726" y="146160"/>
                </a:lnTo>
                <a:lnTo>
                  <a:pt x="199264" y="148836"/>
                </a:lnTo>
                <a:lnTo>
                  <a:pt x="203909" y="150619"/>
                </a:lnTo>
                <a:lnTo>
                  <a:pt x="207958" y="151809"/>
                </a:lnTo>
                <a:lnTo>
                  <a:pt x="211610" y="152602"/>
                </a:lnTo>
                <a:lnTo>
                  <a:pt x="218208" y="156023"/>
                </a:lnTo>
                <a:lnTo>
                  <a:pt x="221301" y="158268"/>
                </a:lnTo>
                <a:lnTo>
                  <a:pt x="227276" y="160764"/>
                </a:lnTo>
                <a:lnTo>
                  <a:pt x="230204" y="161429"/>
                </a:lnTo>
                <a:lnTo>
                  <a:pt x="235997" y="164708"/>
                </a:lnTo>
                <a:lnTo>
                  <a:pt x="244631" y="1713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43"/>
          <p:cNvSpPr/>
          <p:nvPr/>
        </p:nvSpPr>
        <p:spPr>
          <a:xfrm>
            <a:off x="6955189" y="2768917"/>
            <a:ext cx="119981" cy="205269"/>
          </a:xfrm>
          <a:custGeom>
            <a:avLst/>
            <a:gdLst/>
            <a:ahLst/>
            <a:cxnLst/>
            <a:rect l="0" t="0" r="0" b="0"/>
            <a:pathLst>
              <a:path w="119981" h="205269">
                <a:moveTo>
                  <a:pt x="59973" y="0"/>
                </a:moveTo>
                <a:lnTo>
                  <a:pt x="59973" y="4551"/>
                </a:lnTo>
                <a:lnTo>
                  <a:pt x="59021" y="6844"/>
                </a:lnTo>
                <a:lnTo>
                  <a:pt x="55422" y="11932"/>
                </a:lnTo>
                <a:lnTo>
                  <a:pt x="52177" y="14622"/>
                </a:lnTo>
                <a:lnTo>
                  <a:pt x="48108" y="17368"/>
                </a:lnTo>
                <a:lnTo>
                  <a:pt x="43490" y="20151"/>
                </a:lnTo>
                <a:lnTo>
                  <a:pt x="39460" y="23912"/>
                </a:lnTo>
                <a:lnTo>
                  <a:pt x="35820" y="28324"/>
                </a:lnTo>
                <a:lnTo>
                  <a:pt x="32441" y="33170"/>
                </a:lnTo>
                <a:lnTo>
                  <a:pt x="29235" y="37353"/>
                </a:lnTo>
                <a:lnTo>
                  <a:pt x="26146" y="41095"/>
                </a:lnTo>
                <a:lnTo>
                  <a:pt x="23134" y="44542"/>
                </a:lnTo>
                <a:lnTo>
                  <a:pt x="20174" y="48744"/>
                </a:lnTo>
                <a:lnTo>
                  <a:pt x="17248" y="53451"/>
                </a:lnTo>
                <a:lnTo>
                  <a:pt x="14345" y="58494"/>
                </a:lnTo>
                <a:lnTo>
                  <a:pt x="12409" y="63761"/>
                </a:lnTo>
                <a:lnTo>
                  <a:pt x="11119" y="69177"/>
                </a:lnTo>
                <a:lnTo>
                  <a:pt x="10259" y="74693"/>
                </a:lnTo>
                <a:lnTo>
                  <a:pt x="8733" y="80276"/>
                </a:lnTo>
                <a:lnTo>
                  <a:pt x="6763" y="85902"/>
                </a:lnTo>
                <a:lnTo>
                  <a:pt x="4497" y="91558"/>
                </a:lnTo>
                <a:lnTo>
                  <a:pt x="2987" y="97234"/>
                </a:lnTo>
                <a:lnTo>
                  <a:pt x="1980" y="102923"/>
                </a:lnTo>
                <a:lnTo>
                  <a:pt x="1308" y="108620"/>
                </a:lnTo>
                <a:lnTo>
                  <a:pt x="861" y="114323"/>
                </a:lnTo>
                <a:lnTo>
                  <a:pt x="563" y="120031"/>
                </a:lnTo>
                <a:lnTo>
                  <a:pt x="143" y="134625"/>
                </a:lnTo>
                <a:lnTo>
                  <a:pt x="0" y="148089"/>
                </a:lnTo>
                <a:lnTo>
                  <a:pt x="941" y="152066"/>
                </a:lnTo>
                <a:lnTo>
                  <a:pt x="2521" y="156623"/>
                </a:lnTo>
                <a:lnTo>
                  <a:pt x="4527" y="161565"/>
                </a:lnTo>
                <a:lnTo>
                  <a:pt x="6816" y="165813"/>
                </a:lnTo>
                <a:lnTo>
                  <a:pt x="9295" y="169597"/>
                </a:lnTo>
                <a:lnTo>
                  <a:pt x="11900" y="173072"/>
                </a:lnTo>
                <a:lnTo>
                  <a:pt x="14590" y="176341"/>
                </a:lnTo>
                <a:lnTo>
                  <a:pt x="17335" y="179473"/>
                </a:lnTo>
                <a:lnTo>
                  <a:pt x="20117" y="182514"/>
                </a:lnTo>
                <a:lnTo>
                  <a:pt x="22925" y="184541"/>
                </a:lnTo>
                <a:lnTo>
                  <a:pt x="25750" y="185892"/>
                </a:lnTo>
                <a:lnTo>
                  <a:pt x="28585" y="186793"/>
                </a:lnTo>
                <a:lnTo>
                  <a:pt x="32380" y="188347"/>
                </a:lnTo>
                <a:lnTo>
                  <a:pt x="36815" y="190334"/>
                </a:lnTo>
                <a:lnTo>
                  <a:pt x="41677" y="192612"/>
                </a:lnTo>
                <a:lnTo>
                  <a:pt x="45871" y="195083"/>
                </a:lnTo>
                <a:lnTo>
                  <a:pt x="49619" y="197683"/>
                </a:lnTo>
                <a:lnTo>
                  <a:pt x="53070" y="200369"/>
                </a:lnTo>
                <a:lnTo>
                  <a:pt x="57276" y="202159"/>
                </a:lnTo>
                <a:lnTo>
                  <a:pt x="61985" y="203353"/>
                </a:lnTo>
                <a:lnTo>
                  <a:pt x="67029" y="204149"/>
                </a:lnTo>
                <a:lnTo>
                  <a:pt x="71344" y="204679"/>
                </a:lnTo>
                <a:lnTo>
                  <a:pt x="75174" y="205033"/>
                </a:lnTo>
                <a:lnTo>
                  <a:pt x="78680" y="205268"/>
                </a:lnTo>
                <a:lnTo>
                  <a:pt x="82922" y="204473"/>
                </a:lnTo>
                <a:lnTo>
                  <a:pt x="87655" y="202990"/>
                </a:lnTo>
                <a:lnTo>
                  <a:pt x="92714" y="201050"/>
                </a:lnTo>
                <a:lnTo>
                  <a:pt x="97041" y="199755"/>
                </a:lnTo>
                <a:lnTo>
                  <a:pt x="100877" y="198893"/>
                </a:lnTo>
                <a:lnTo>
                  <a:pt x="104388" y="198318"/>
                </a:lnTo>
                <a:lnTo>
                  <a:pt x="107681" y="197934"/>
                </a:lnTo>
                <a:lnTo>
                  <a:pt x="110828" y="197679"/>
                </a:lnTo>
                <a:lnTo>
                  <a:pt x="119980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44"/>
          <p:cNvSpPr/>
          <p:nvPr/>
        </p:nvSpPr>
        <p:spPr>
          <a:xfrm>
            <a:off x="7126989" y="2820361"/>
            <a:ext cx="85342" cy="162870"/>
          </a:xfrm>
          <a:custGeom>
            <a:avLst/>
            <a:gdLst/>
            <a:ahLst/>
            <a:cxnLst/>
            <a:rect l="0" t="0" r="0" b="0"/>
            <a:pathLst>
              <a:path w="85342" h="162870">
                <a:moveTo>
                  <a:pt x="16761" y="8564"/>
                </a:moveTo>
                <a:lnTo>
                  <a:pt x="16761" y="4013"/>
                </a:lnTo>
                <a:lnTo>
                  <a:pt x="15809" y="2672"/>
                </a:lnTo>
                <a:lnTo>
                  <a:pt x="14221" y="1778"/>
                </a:lnTo>
                <a:lnTo>
                  <a:pt x="9380" y="344"/>
                </a:lnTo>
                <a:lnTo>
                  <a:pt x="8030" y="226"/>
                </a:lnTo>
                <a:lnTo>
                  <a:pt x="6177" y="148"/>
                </a:lnTo>
                <a:lnTo>
                  <a:pt x="0" y="0"/>
                </a:lnTo>
                <a:lnTo>
                  <a:pt x="2326" y="2535"/>
                </a:lnTo>
                <a:lnTo>
                  <a:pt x="4280" y="4545"/>
                </a:lnTo>
                <a:lnTo>
                  <a:pt x="5583" y="6837"/>
                </a:lnTo>
                <a:lnTo>
                  <a:pt x="7030" y="11924"/>
                </a:lnTo>
                <a:lnTo>
                  <a:pt x="8369" y="14614"/>
                </a:lnTo>
                <a:lnTo>
                  <a:pt x="10214" y="17359"/>
                </a:lnTo>
                <a:lnTo>
                  <a:pt x="12396" y="20142"/>
                </a:lnTo>
                <a:lnTo>
                  <a:pt x="13851" y="23903"/>
                </a:lnTo>
                <a:lnTo>
                  <a:pt x="14821" y="28315"/>
                </a:lnTo>
                <a:lnTo>
                  <a:pt x="15468" y="33161"/>
                </a:lnTo>
                <a:lnTo>
                  <a:pt x="15899" y="37344"/>
                </a:lnTo>
                <a:lnTo>
                  <a:pt x="16186" y="41086"/>
                </a:lnTo>
                <a:lnTo>
                  <a:pt x="16378" y="44533"/>
                </a:lnTo>
                <a:lnTo>
                  <a:pt x="17457" y="48735"/>
                </a:lnTo>
                <a:lnTo>
                  <a:pt x="19130" y="53442"/>
                </a:lnTo>
                <a:lnTo>
                  <a:pt x="21198" y="58485"/>
                </a:lnTo>
                <a:lnTo>
                  <a:pt x="23529" y="63752"/>
                </a:lnTo>
                <a:lnTo>
                  <a:pt x="28659" y="74684"/>
                </a:lnTo>
                <a:lnTo>
                  <a:pt x="31360" y="79314"/>
                </a:lnTo>
                <a:lnTo>
                  <a:pt x="34114" y="83353"/>
                </a:lnTo>
                <a:lnTo>
                  <a:pt x="36902" y="86998"/>
                </a:lnTo>
                <a:lnTo>
                  <a:pt x="39713" y="91333"/>
                </a:lnTo>
                <a:lnTo>
                  <a:pt x="42540" y="96129"/>
                </a:lnTo>
                <a:lnTo>
                  <a:pt x="45377" y="101230"/>
                </a:lnTo>
                <a:lnTo>
                  <a:pt x="48221" y="105584"/>
                </a:lnTo>
                <a:lnTo>
                  <a:pt x="51068" y="109439"/>
                </a:lnTo>
                <a:lnTo>
                  <a:pt x="53920" y="112961"/>
                </a:lnTo>
                <a:lnTo>
                  <a:pt x="55821" y="116262"/>
                </a:lnTo>
                <a:lnTo>
                  <a:pt x="57088" y="119415"/>
                </a:lnTo>
                <a:lnTo>
                  <a:pt x="57933" y="122469"/>
                </a:lnTo>
                <a:lnTo>
                  <a:pt x="59449" y="126411"/>
                </a:lnTo>
                <a:lnTo>
                  <a:pt x="61412" y="130943"/>
                </a:lnTo>
                <a:lnTo>
                  <a:pt x="63673" y="135870"/>
                </a:lnTo>
                <a:lnTo>
                  <a:pt x="65181" y="140107"/>
                </a:lnTo>
                <a:lnTo>
                  <a:pt x="66186" y="143885"/>
                </a:lnTo>
                <a:lnTo>
                  <a:pt x="66856" y="147355"/>
                </a:lnTo>
                <a:lnTo>
                  <a:pt x="68254" y="149669"/>
                </a:lnTo>
                <a:lnTo>
                  <a:pt x="70140" y="151211"/>
                </a:lnTo>
                <a:lnTo>
                  <a:pt x="72349" y="152240"/>
                </a:lnTo>
                <a:lnTo>
                  <a:pt x="74775" y="153877"/>
                </a:lnTo>
                <a:lnTo>
                  <a:pt x="77344" y="155922"/>
                </a:lnTo>
                <a:lnTo>
                  <a:pt x="85341" y="1628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45"/>
          <p:cNvSpPr/>
          <p:nvPr/>
        </p:nvSpPr>
        <p:spPr>
          <a:xfrm>
            <a:off x="7255192" y="2743200"/>
            <a:ext cx="128462" cy="274321"/>
          </a:xfrm>
          <a:custGeom>
            <a:avLst/>
            <a:gdLst/>
            <a:ahLst/>
            <a:cxnLst/>
            <a:rect l="0" t="0" r="0" b="0"/>
            <a:pathLst>
              <a:path w="128462" h="274321">
                <a:moveTo>
                  <a:pt x="0" y="0"/>
                </a:moveTo>
                <a:lnTo>
                  <a:pt x="12771" y="0"/>
                </a:lnTo>
                <a:lnTo>
                  <a:pt x="14229" y="952"/>
                </a:lnTo>
                <a:lnTo>
                  <a:pt x="15201" y="2539"/>
                </a:lnTo>
                <a:lnTo>
                  <a:pt x="15849" y="4551"/>
                </a:lnTo>
                <a:lnTo>
                  <a:pt x="17233" y="5891"/>
                </a:lnTo>
                <a:lnTo>
                  <a:pt x="19109" y="6785"/>
                </a:lnTo>
                <a:lnTo>
                  <a:pt x="21311" y="7380"/>
                </a:lnTo>
                <a:lnTo>
                  <a:pt x="24685" y="8730"/>
                </a:lnTo>
                <a:lnTo>
                  <a:pt x="28840" y="10583"/>
                </a:lnTo>
                <a:lnTo>
                  <a:pt x="38535" y="15181"/>
                </a:lnTo>
                <a:lnTo>
                  <a:pt x="49194" y="20399"/>
                </a:lnTo>
                <a:lnTo>
                  <a:pt x="53751" y="23124"/>
                </a:lnTo>
                <a:lnTo>
                  <a:pt x="57742" y="25894"/>
                </a:lnTo>
                <a:lnTo>
                  <a:pt x="61354" y="28692"/>
                </a:lnTo>
                <a:lnTo>
                  <a:pt x="65668" y="32463"/>
                </a:lnTo>
                <a:lnTo>
                  <a:pt x="70449" y="36882"/>
                </a:lnTo>
                <a:lnTo>
                  <a:pt x="87259" y="53111"/>
                </a:lnTo>
                <a:lnTo>
                  <a:pt x="90558" y="57315"/>
                </a:lnTo>
                <a:lnTo>
                  <a:pt x="93709" y="62022"/>
                </a:lnTo>
                <a:lnTo>
                  <a:pt x="96763" y="67065"/>
                </a:lnTo>
                <a:lnTo>
                  <a:pt x="100703" y="72333"/>
                </a:lnTo>
                <a:lnTo>
                  <a:pt x="105236" y="77749"/>
                </a:lnTo>
                <a:lnTo>
                  <a:pt x="110163" y="83265"/>
                </a:lnTo>
                <a:lnTo>
                  <a:pt x="113446" y="88847"/>
                </a:lnTo>
                <a:lnTo>
                  <a:pt x="115636" y="94474"/>
                </a:lnTo>
                <a:lnTo>
                  <a:pt x="117095" y="100130"/>
                </a:lnTo>
                <a:lnTo>
                  <a:pt x="119022" y="106758"/>
                </a:lnTo>
                <a:lnTo>
                  <a:pt x="123701" y="121743"/>
                </a:lnTo>
                <a:lnTo>
                  <a:pt x="125330" y="128787"/>
                </a:lnTo>
                <a:lnTo>
                  <a:pt x="126416" y="135388"/>
                </a:lnTo>
                <a:lnTo>
                  <a:pt x="127140" y="141693"/>
                </a:lnTo>
                <a:lnTo>
                  <a:pt x="127622" y="148755"/>
                </a:lnTo>
                <a:lnTo>
                  <a:pt x="127944" y="156320"/>
                </a:lnTo>
                <a:lnTo>
                  <a:pt x="128397" y="178079"/>
                </a:lnTo>
                <a:lnTo>
                  <a:pt x="128461" y="184442"/>
                </a:lnTo>
                <a:lnTo>
                  <a:pt x="127551" y="190589"/>
                </a:lnTo>
                <a:lnTo>
                  <a:pt x="125991" y="196592"/>
                </a:lnTo>
                <a:lnTo>
                  <a:pt x="124000" y="202498"/>
                </a:lnTo>
                <a:lnTo>
                  <a:pt x="121718" y="208341"/>
                </a:lnTo>
                <a:lnTo>
                  <a:pt x="119246" y="214141"/>
                </a:lnTo>
                <a:lnTo>
                  <a:pt x="116645" y="219913"/>
                </a:lnTo>
                <a:lnTo>
                  <a:pt x="113958" y="224714"/>
                </a:lnTo>
                <a:lnTo>
                  <a:pt x="111215" y="228867"/>
                </a:lnTo>
                <a:lnTo>
                  <a:pt x="108433" y="232587"/>
                </a:lnTo>
                <a:lnTo>
                  <a:pt x="105343" y="239262"/>
                </a:lnTo>
                <a:lnTo>
                  <a:pt x="104518" y="242375"/>
                </a:lnTo>
                <a:lnTo>
                  <a:pt x="101063" y="248375"/>
                </a:lnTo>
                <a:lnTo>
                  <a:pt x="98807" y="251308"/>
                </a:lnTo>
                <a:lnTo>
                  <a:pt x="96352" y="253263"/>
                </a:lnTo>
                <a:lnTo>
                  <a:pt x="93762" y="254567"/>
                </a:lnTo>
                <a:lnTo>
                  <a:pt x="91083" y="255436"/>
                </a:lnTo>
                <a:lnTo>
                  <a:pt x="89297" y="256968"/>
                </a:lnTo>
                <a:lnTo>
                  <a:pt x="88107" y="258942"/>
                </a:lnTo>
                <a:lnTo>
                  <a:pt x="87313" y="261210"/>
                </a:lnTo>
                <a:lnTo>
                  <a:pt x="85831" y="262723"/>
                </a:lnTo>
                <a:lnTo>
                  <a:pt x="83891" y="263731"/>
                </a:lnTo>
                <a:lnTo>
                  <a:pt x="81645" y="264403"/>
                </a:lnTo>
                <a:lnTo>
                  <a:pt x="80147" y="265804"/>
                </a:lnTo>
                <a:lnTo>
                  <a:pt x="79149" y="267690"/>
                </a:lnTo>
                <a:lnTo>
                  <a:pt x="78484" y="269900"/>
                </a:lnTo>
                <a:lnTo>
                  <a:pt x="77087" y="271373"/>
                </a:lnTo>
                <a:lnTo>
                  <a:pt x="75204" y="272355"/>
                </a:lnTo>
                <a:lnTo>
                  <a:pt x="6858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46"/>
          <p:cNvSpPr/>
          <p:nvPr/>
        </p:nvSpPr>
        <p:spPr>
          <a:xfrm>
            <a:off x="5437822" y="3540454"/>
            <a:ext cx="274321" cy="42851"/>
          </a:xfrm>
          <a:custGeom>
            <a:avLst/>
            <a:gdLst/>
            <a:ahLst/>
            <a:cxnLst/>
            <a:rect l="0" t="0" r="0" b="0"/>
            <a:pathLst>
              <a:path w="274321" h="42851">
                <a:moveTo>
                  <a:pt x="0" y="42850"/>
                </a:moveTo>
                <a:lnTo>
                  <a:pt x="8219" y="42850"/>
                </a:lnTo>
                <a:lnTo>
                  <a:pt x="13496" y="40311"/>
                </a:lnTo>
                <a:lnTo>
                  <a:pt x="17569" y="38300"/>
                </a:lnTo>
                <a:lnTo>
                  <a:pt x="21238" y="36959"/>
                </a:lnTo>
                <a:lnTo>
                  <a:pt x="24636" y="36066"/>
                </a:lnTo>
                <a:lnTo>
                  <a:pt x="30952" y="35073"/>
                </a:lnTo>
                <a:lnTo>
                  <a:pt x="36934" y="34631"/>
                </a:lnTo>
                <a:lnTo>
                  <a:pt x="39863" y="33561"/>
                </a:lnTo>
                <a:lnTo>
                  <a:pt x="42768" y="31895"/>
                </a:lnTo>
                <a:lnTo>
                  <a:pt x="45657" y="29832"/>
                </a:lnTo>
                <a:lnTo>
                  <a:pt x="49488" y="28456"/>
                </a:lnTo>
                <a:lnTo>
                  <a:pt x="53947" y="27539"/>
                </a:lnTo>
                <a:lnTo>
                  <a:pt x="58825" y="26928"/>
                </a:lnTo>
                <a:lnTo>
                  <a:pt x="63981" y="25568"/>
                </a:lnTo>
                <a:lnTo>
                  <a:pt x="69325" y="23709"/>
                </a:lnTo>
                <a:lnTo>
                  <a:pt x="74791" y="21517"/>
                </a:lnTo>
                <a:lnTo>
                  <a:pt x="80341" y="20056"/>
                </a:lnTo>
                <a:lnTo>
                  <a:pt x="85946" y="19082"/>
                </a:lnTo>
                <a:lnTo>
                  <a:pt x="91587" y="18432"/>
                </a:lnTo>
                <a:lnTo>
                  <a:pt x="98205" y="17047"/>
                </a:lnTo>
                <a:lnTo>
                  <a:pt x="105476" y="15170"/>
                </a:lnTo>
                <a:lnTo>
                  <a:pt x="113180" y="12967"/>
                </a:lnTo>
                <a:lnTo>
                  <a:pt x="120221" y="10546"/>
                </a:lnTo>
                <a:lnTo>
                  <a:pt x="126820" y="7979"/>
                </a:lnTo>
                <a:lnTo>
                  <a:pt x="133124" y="5315"/>
                </a:lnTo>
                <a:lnTo>
                  <a:pt x="140184" y="3540"/>
                </a:lnTo>
                <a:lnTo>
                  <a:pt x="147749" y="2356"/>
                </a:lnTo>
                <a:lnTo>
                  <a:pt x="155649" y="1567"/>
                </a:lnTo>
                <a:lnTo>
                  <a:pt x="163774" y="1041"/>
                </a:lnTo>
                <a:lnTo>
                  <a:pt x="172047" y="690"/>
                </a:lnTo>
                <a:lnTo>
                  <a:pt x="194805" y="196"/>
                </a:lnTo>
                <a:lnTo>
                  <a:pt x="237034" y="0"/>
                </a:lnTo>
                <a:lnTo>
                  <a:pt x="241843" y="949"/>
                </a:lnTo>
                <a:lnTo>
                  <a:pt x="246001" y="2534"/>
                </a:lnTo>
                <a:lnTo>
                  <a:pt x="249726" y="4542"/>
                </a:lnTo>
                <a:lnTo>
                  <a:pt x="253162" y="5882"/>
                </a:lnTo>
                <a:lnTo>
                  <a:pt x="256404" y="6775"/>
                </a:lnTo>
                <a:lnTo>
                  <a:pt x="262547" y="7767"/>
                </a:lnTo>
                <a:lnTo>
                  <a:pt x="265519" y="8032"/>
                </a:lnTo>
                <a:lnTo>
                  <a:pt x="274320" y="85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47"/>
          <p:cNvSpPr/>
          <p:nvPr/>
        </p:nvSpPr>
        <p:spPr>
          <a:xfrm>
            <a:off x="5532120" y="3644507"/>
            <a:ext cx="188596" cy="15598"/>
          </a:xfrm>
          <a:custGeom>
            <a:avLst/>
            <a:gdLst/>
            <a:ahLst/>
            <a:cxnLst/>
            <a:rect l="0" t="0" r="0" b="0"/>
            <a:pathLst>
              <a:path w="188596" h="15598">
                <a:moveTo>
                  <a:pt x="0" y="7378"/>
                </a:moveTo>
                <a:lnTo>
                  <a:pt x="4550" y="7378"/>
                </a:lnTo>
                <a:lnTo>
                  <a:pt x="6843" y="8330"/>
                </a:lnTo>
                <a:lnTo>
                  <a:pt x="9324" y="9918"/>
                </a:lnTo>
                <a:lnTo>
                  <a:pt x="11931" y="11929"/>
                </a:lnTo>
                <a:lnTo>
                  <a:pt x="14622" y="13269"/>
                </a:lnTo>
                <a:lnTo>
                  <a:pt x="17368" y="14163"/>
                </a:lnTo>
                <a:lnTo>
                  <a:pt x="20151" y="14758"/>
                </a:lnTo>
                <a:lnTo>
                  <a:pt x="22959" y="15156"/>
                </a:lnTo>
                <a:lnTo>
                  <a:pt x="28619" y="15597"/>
                </a:lnTo>
                <a:lnTo>
                  <a:pt x="31462" y="14762"/>
                </a:lnTo>
                <a:lnTo>
                  <a:pt x="34309" y="13253"/>
                </a:lnTo>
                <a:lnTo>
                  <a:pt x="37160" y="11295"/>
                </a:lnTo>
                <a:lnTo>
                  <a:pt x="40966" y="9989"/>
                </a:lnTo>
                <a:lnTo>
                  <a:pt x="45408" y="9119"/>
                </a:lnTo>
                <a:lnTo>
                  <a:pt x="50274" y="8539"/>
                </a:lnTo>
                <a:lnTo>
                  <a:pt x="55424" y="8151"/>
                </a:lnTo>
                <a:lnTo>
                  <a:pt x="60761" y="7894"/>
                </a:lnTo>
                <a:lnTo>
                  <a:pt x="71772" y="7607"/>
                </a:lnTo>
                <a:lnTo>
                  <a:pt x="100057" y="7408"/>
                </a:lnTo>
                <a:lnTo>
                  <a:pt x="105757" y="6445"/>
                </a:lnTo>
                <a:lnTo>
                  <a:pt x="111462" y="4851"/>
                </a:lnTo>
                <a:lnTo>
                  <a:pt x="117170" y="2836"/>
                </a:lnTo>
                <a:lnTo>
                  <a:pt x="122881" y="1492"/>
                </a:lnTo>
                <a:lnTo>
                  <a:pt x="128593" y="597"/>
                </a:lnTo>
                <a:lnTo>
                  <a:pt x="134306" y="0"/>
                </a:lnTo>
                <a:lnTo>
                  <a:pt x="140020" y="554"/>
                </a:lnTo>
                <a:lnTo>
                  <a:pt x="145734" y="1876"/>
                </a:lnTo>
                <a:lnTo>
                  <a:pt x="151448" y="3710"/>
                </a:lnTo>
                <a:lnTo>
                  <a:pt x="157163" y="4932"/>
                </a:lnTo>
                <a:lnTo>
                  <a:pt x="162878" y="5748"/>
                </a:lnTo>
                <a:lnTo>
                  <a:pt x="168592" y="6291"/>
                </a:lnTo>
                <a:lnTo>
                  <a:pt x="173355" y="6653"/>
                </a:lnTo>
                <a:lnTo>
                  <a:pt x="177482" y="6895"/>
                </a:lnTo>
                <a:lnTo>
                  <a:pt x="188595" y="73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48"/>
          <p:cNvSpPr/>
          <p:nvPr/>
        </p:nvSpPr>
        <p:spPr>
          <a:xfrm>
            <a:off x="5909309" y="3549049"/>
            <a:ext cx="197169" cy="34256"/>
          </a:xfrm>
          <a:custGeom>
            <a:avLst/>
            <a:gdLst/>
            <a:ahLst/>
            <a:cxnLst/>
            <a:rect l="0" t="0" r="0" b="0"/>
            <a:pathLst>
              <a:path w="197169" h="34256">
                <a:moveTo>
                  <a:pt x="0" y="34255"/>
                </a:moveTo>
                <a:lnTo>
                  <a:pt x="4552" y="34255"/>
                </a:lnTo>
                <a:lnTo>
                  <a:pt x="6844" y="33303"/>
                </a:lnTo>
                <a:lnTo>
                  <a:pt x="9325" y="31716"/>
                </a:lnTo>
                <a:lnTo>
                  <a:pt x="15601" y="26875"/>
                </a:lnTo>
                <a:lnTo>
                  <a:pt x="18021" y="25525"/>
                </a:lnTo>
                <a:lnTo>
                  <a:pt x="25790" y="21485"/>
                </a:lnTo>
                <a:lnTo>
                  <a:pt x="30528" y="20027"/>
                </a:lnTo>
                <a:lnTo>
                  <a:pt x="35592" y="19055"/>
                </a:lnTo>
                <a:lnTo>
                  <a:pt x="40873" y="18407"/>
                </a:lnTo>
                <a:lnTo>
                  <a:pt x="47252" y="17022"/>
                </a:lnTo>
                <a:lnTo>
                  <a:pt x="54361" y="15147"/>
                </a:lnTo>
                <a:lnTo>
                  <a:pt x="61959" y="12944"/>
                </a:lnTo>
                <a:lnTo>
                  <a:pt x="68928" y="11475"/>
                </a:lnTo>
                <a:lnTo>
                  <a:pt x="75480" y="10496"/>
                </a:lnTo>
                <a:lnTo>
                  <a:pt x="81753" y="9843"/>
                </a:lnTo>
                <a:lnTo>
                  <a:pt x="87839" y="8456"/>
                </a:lnTo>
                <a:lnTo>
                  <a:pt x="93802" y="6578"/>
                </a:lnTo>
                <a:lnTo>
                  <a:pt x="99683" y="4374"/>
                </a:lnTo>
                <a:lnTo>
                  <a:pt x="105507" y="2905"/>
                </a:lnTo>
                <a:lnTo>
                  <a:pt x="111296" y="1925"/>
                </a:lnTo>
                <a:lnTo>
                  <a:pt x="117060" y="1272"/>
                </a:lnTo>
                <a:lnTo>
                  <a:pt x="122808" y="837"/>
                </a:lnTo>
                <a:lnTo>
                  <a:pt x="128544" y="546"/>
                </a:lnTo>
                <a:lnTo>
                  <a:pt x="139998" y="224"/>
                </a:lnTo>
                <a:lnTo>
                  <a:pt x="164040" y="0"/>
                </a:lnTo>
                <a:lnTo>
                  <a:pt x="168415" y="941"/>
                </a:lnTo>
                <a:lnTo>
                  <a:pt x="173237" y="2521"/>
                </a:lnTo>
                <a:lnTo>
                  <a:pt x="178357" y="4527"/>
                </a:lnTo>
                <a:lnTo>
                  <a:pt x="182722" y="5864"/>
                </a:lnTo>
                <a:lnTo>
                  <a:pt x="186585" y="6755"/>
                </a:lnTo>
                <a:lnTo>
                  <a:pt x="197168" y="85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49"/>
          <p:cNvSpPr/>
          <p:nvPr/>
        </p:nvSpPr>
        <p:spPr>
          <a:xfrm>
            <a:off x="6166484" y="3420427"/>
            <a:ext cx="128589" cy="274321"/>
          </a:xfrm>
          <a:custGeom>
            <a:avLst/>
            <a:gdLst/>
            <a:ahLst/>
            <a:cxnLst/>
            <a:rect l="0" t="0" r="0" b="0"/>
            <a:pathLst>
              <a:path w="128589" h="274321">
                <a:moveTo>
                  <a:pt x="0" y="0"/>
                </a:moveTo>
                <a:lnTo>
                  <a:pt x="44286" y="7381"/>
                </a:lnTo>
                <a:lnTo>
                  <a:pt x="47622" y="8731"/>
                </a:lnTo>
                <a:lnTo>
                  <a:pt x="50798" y="10583"/>
                </a:lnTo>
                <a:lnTo>
                  <a:pt x="53868" y="12770"/>
                </a:lnTo>
                <a:lnTo>
                  <a:pt x="55915" y="15181"/>
                </a:lnTo>
                <a:lnTo>
                  <a:pt x="57279" y="17741"/>
                </a:lnTo>
                <a:lnTo>
                  <a:pt x="58189" y="20400"/>
                </a:lnTo>
                <a:lnTo>
                  <a:pt x="59199" y="28434"/>
                </a:lnTo>
                <a:lnTo>
                  <a:pt x="59469" y="33243"/>
                </a:lnTo>
                <a:lnTo>
                  <a:pt x="60601" y="37403"/>
                </a:lnTo>
                <a:lnTo>
                  <a:pt x="64399" y="44563"/>
                </a:lnTo>
                <a:lnTo>
                  <a:pt x="65793" y="49711"/>
                </a:lnTo>
                <a:lnTo>
                  <a:pt x="66722" y="56001"/>
                </a:lnTo>
                <a:lnTo>
                  <a:pt x="67342" y="63052"/>
                </a:lnTo>
                <a:lnTo>
                  <a:pt x="67754" y="69657"/>
                </a:lnTo>
                <a:lnTo>
                  <a:pt x="68213" y="82076"/>
                </a:lnTo>
                <a:lnTo>
                  <a:pt x="69288" y="88055"/>
                </a:lnTo>
                <a:lnTo>
                  <a:pt x="70958" y="93946"/>
                </a:lnTo>
                <a:lnTo>
                  <a:pt x="73023" y="99778"/>
                </a:lnTo>
                <a:lnTo>
                  <a:pt x="74399" y="106524"/>
                </a:lnTo>
                <a:lnTo>
                  <a:pt x="75317" y="113878"/>
                </a:lnTo>
                <a:lnTo>
                  <a:pt x="75929" y="121639"/>
                </a:lnTo>
                <a:lnTo>
                  <a:pt x="77289" y="128717"/>
                </a:lnTo>
                <a:lnTo>
                  <a:pt x="79149" y="135342"/>
                </a:lnTo>
                <a:lnTo>
                  <a:pt x="81342" y="141663"/>
                </a:lnTo>
                <a:lnTo>
                  <a:pt x="82803" y="147782"/>
                </a:lnTo>
                <a:lnTo>
                  <a:pt x="83777" y="153766"/>
                </a:lnTo>
                <a:lnTo>
                  <a:pt x="84426" y="159661"/>
                </a:lnTo>
                <a:lnTo>
                  <a:pt x="85812" y="165495"/>
                </a:lnTo>
                <a:lnTo>
                  <a:pt x="87688" y="171290"/>
                </a:lnTo>
                <a:lnTo>
                  <a:pt x="89891" y="177059"/>
                </a:lnTo>
                <a:lnTo>
                  <a:pt x="91360" y="182809"/>
                </a:lnTo>
                <a:lnTo>
                  <a:pt x="92340" y="188548"/>
                </a:lnTo>
                <a:lnTo>
                  <a:pt x="92993" y="194279"/>
                </a:lnTo>
                <a:lnTo>
                  <a:pt x="94380" y="200004"/>
                </a:lnTo>
                <a:lnTo>
                  <a:pt x="96258" y="205726"/>
                </a:lnTo>
                <a:lnTo>
                  <a:pt x="98462" y="211446"/>
                </a:lnTo>
                <a:lnTo>
                  <a:pt x="100884" y="216211"/>
                </a:lnTo>
                <a:lnTo>
                  <a:pt x="103451" y="220341"/>
                </a:lnTo>
                <a:lnTo>
                  <a:pt x="106116" y="224047"/>
                </a:lnTo>
                <a:lnTo>
                  <a:pt x="107891" y="228422"/>
                </a:lnTo>
                <a:lnTo>
                  <a:pt x="109075" y="233244"/>
                </a:lnTo>
                <a:lnTo>
                  <a:pt x="109865" y="238364"/>
                </a:lnTo>
                <a:lnTo>
                  <a:pt x="113282" y="246592"/>
                </a:lnTo>
                <a:lnTo>
                  <a:pt x="117023" y="253424"/>
                </a:lnTo>
                <a:lnTo>
                  <a:pt x="118685" y="259635"/>
                </a:lnTo>
                <a:lnTo>
                  <a:pt x="121965" y="265571"/>
                </a:lnTo>
                <a:lnTo>
                  <a:pt x="128588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50"/>
          <p:cNvSpPr/>
          <p:nvPr/>
        </p:nvSpPr>
        <p:spPr>
          <a:xfrm>
            <a:off x="6466522" y="3514728"/>
            <a:ext cx="274321" cy="25715"/>
          </a:xfrm>
          <a:custGeom>
            <a:avLst/>
            <a:gdLst/>
            <a:ahLst/>
            <a:cxnLst/>
            <a:rect l="0" t="0" r="0" b="0"/>
            <a:pathLst>
              <a:path w="274321" h="25715">
                <a:moveTo>
                  <a:pt x="0" y="17142"/>
                </a:moveTo>
                <a:lnTo>
                  <a:pt x="9102" y="17142"/>
                </a:lnTo>
                <a:lnTo>
                  <a:pt x="12735" y="16189"/>
                </a:lnTo>
                <a:lnTo>
                  <a:pt x="16110" y="14601"/>
                </a:lnTo>
                <a:lnTo>
                  <a:pt x="19313" y="12591"/>
                </a:lnTo>
                <a:lnTo>
                  <a:pt x="22400" y="11250"/>
                </a:lnTo>
                <a:lnTo>
                  <a:pt x="25411" y="10356"/>
                </a:lnTo>
                <a:lnTo>
                  <a:pt x="28371" y="9761"/>
                </a:lnTo>
                <a:lnTo>
                  <a:pt x="32249" y="8411"/>
                </a:lnTo>
                <a:lnTo>
                  <a:pt x="36739" y="6559"/>
                </a:lnTo>
                <a:lnTo>
                  <a:pt x="41638" y="4371"/>
                </a:lnTo>
                <a:lnTo>
                  <a:pt x="47761" y="2913"/>
                </a:lnTo>
                <a:lnTo>
                  <a:pt x="54701" y="1941"/>
                </a:lnTo>
                <a:lnTo>
                  <a:pt x="62184" y="1293"/>
                </a:lnTo>
                <a:lnTo>
                  <a:pt x="69079" y="861"/>
                </a:lnTo>
                <a:lnTo>
                  <a:pt x="81819" y="381"/>
                </a:lnTo>
                <a:lnTo>
                  <a:pt x="112364" y="72"/>
                </a:lnTo>
                <a:lnTo>
                  <a:pt x="172678" y="0"/>
                </a:lnTo>
                <a:lnTo>
                  <a:pt x="179889" y="951"/>
                </a:lnTo>
                <a:lnTo>
                  <a:pt x="186601" y="2538"/>
                </a:lnTo>
                <a:lnTo>
                  <a:pt x="192980" y="4548"/>
                </a:lnTo>
                <a:lnTo>
                  <a:pt x="199139" y="5889"/>
                </a:lnTo>
                <a:lnTo>
                  <a:pt x="205149" y="6782"/>
                </a:lnTo>
                <a:lnTo>
                  <a:pt x="211061" y="7378"/>
                </a:lnTo>
                <a:lnTo>
                  <a:pt x="216908" y="8727"/>
                </a:lnTo>
                <a:lnTo>
                  <a:pt x="222710" y="10580"/>
                </a:lnTo>
                <a:lnTo>
                  <a:pt x="228484" y="12767"/>
                </a:lnTo>
                <a:lnTo>
                  <a:pt x="233285" y="14225"/>
                </a:lnTo>
                <a:lnTo>
                  <a:pt x="237439" y="15197"/>
                </a:lnTo>
                <a:lnTo>
                  <a:pt x="241160" y="15845"/>
                </a:lnTo>
                <a:lnTo>
                  <a:pt x="245546" y="16277"/>
                </a:lnTo>
                <a:lnTo>
                  <a:pt x="250374" y="16566"/>
                </a:lnTo>
                <a:lnTo>
                  <a:pt x="255499" y="16757"/>
                </a:lnTo>
                <a:lnTo>
                  <a:pt x="259868" y="17838"/>
                </a:lnTo>
                <a:lnTo>
                  <a:pt x="263733" y="19511"/>
                </a:lnTo>
                <a:lnTo>
                  <a:pt x="274320" y="257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51"/>
          <p:cNvSpPr/>
          <p:nvPr/>
        </p:nvSpPr>
        <p:spPr>
          <a:xfrm>
            <a:off x="6560819" y="3429000"/>
            <a:ext cx="68582" cy="240030"/>
          </a:xfrm>
          <a:custGeom>
            <a:avLst/>
            <a:gdLst/>
            <a:ahLst/>
            <a:cxnLst/>
            <a:rect l="0" t="0" r="0" b="0"/>
            <a:pathLst>
              <a:path w="68582" h="240030">
                <a:moveTo>
                  <a:pt x="0" y="0"/>
                </a:moveTo>
                <a:lnTo>
                  <a:pt x="0" y="12770"/>
                </a:lnTo>
                <a:lnTo>
                  <a:pt x="954" y="16133"/>
                </a:lnTo>
                <a:lnTo>
                  <a:pt x="2541" y="20280"/>
                </a:lnTo>
                <a:lnTo>
                  <a:pt x="4552" y="24950"/>
                </a:lnTo>
                <a:lnTo>
                  <a:pt x="5892" y="29016"/>
                </a:lnTo>
                <a:lnTo>
                  <a:pt x="7382" y="36073"/>
                </a:lnTo>
                <a:lnTo>
                  <a:pt x="8731" y="40241"/>
                </a:lnTo>
                <a:lnTo>
                  <a:pt x="10584" y="44925"/>
                </a:lnTo>
                <a:lnTo>
                  <a:pt x="12771" y="49952"/>
                </a:lnTo>
                <a:lnTo>
                  <a:pt x="14229" y="55209"/>
                </a:lnTo>
                <a:lnTo>
                  <a:pt x="15202" y="60618"/>
                </a:lnTo>
                <a:lnTo>
                  <a:pt x="15850" y="66130"/>
                </a:lnTo>
                <a:lnTo>
                  <a:pt x="17234" y="72661"/>
                </a:lnTo>
                <a:lnTo>
                  <a:pt x="19110" y="79873"/>
                </a:lnTo>
                <a:lnTo>
                  <a:pt x="21313" y="87539"/>
                </a:lnTo>
                <a:lnTo>
                  <a:pt x="22781" y="94554"/>
                </a:lnTo>
                <a:lnTo>
                  <a:pt x="23760" y="101136"/>
                </a:lnTo>
                <a:lnTo>
                  <a:pt x="24413" y="107429"/>
                </a:lnTo>
                <a:lnTo>
                  <a:pt x="25800" y="113529"/>
                </a:lnTo>
                <a:lnTo>
                  <a:pt x="27678" y="119501"/>
                </a:lnTo>
                <a:lnTo>
                  <a:pt x="29882" y="125387"/>
                </a:lnTo>
                <a:lnTo>
                  <a:pt x="31352" y="132169"/>
                </a:lnTo>
                <a:lnTo>
                  <a:pt x="32332" y="139547"/>
                </a:lnTo>
                <a:lnTo>
                  <a:pt x="32984" y="147324"/>
                </a:lnTo>
                <a:lnTo>
                  <a:pt x="34373" y="154413"/>
                </a:lnTo>
                <a:lnTo>
                  <a:pt x="36250" y="161044"/>
                </a:lnTo>
                <a:lnTo>
                  <a:pt x="38454" y="167371"/>
                </a:lnTo>
                <a:lnTo>
                  <a:pt x="39924" y="173493"/>
                </a:lnTo>
                <a:lnTo>
                  <a:pt x="40904" y="179479"/>
                </a:lnTo>
                <a:lnTo>
                  <a:pt x="41557" y="185375"/>
                </a:lnTo>
                <a:lnTo>
                  <a:pt x="42945" y="191211"/>
                </a:lnTo>
                <a:lnTo>
                  <a:pt x="44822" y="197006"/>
                </a:lnTo>
                <a:lnTo>
                  <a:pt x="47027" y="202775"/>
                </a:lnTo>
                <a:lnTo>
                  <a:pt x="49449" y="207573"/>
                </a:lnTo>
                <a:lnTo>
                  <a:pt x="52016" y="211725"/>
                </a:lnTo>
                <a:lnTo>
                  <a:pt x="54680" y="215444"/>
                </a:lnTo>
                <a:lnTo>
                  <a:pt x="56456" y="218877"/>
                </a:lnTo>
                <a:lnTo>
                  <a:pt x="58429" y="225231"/>
                </a:lnTo>
                <a:lnTo>
                  <a:pt x="59908" y="228259"/>
                </a:lnTo>
                <a:lnTo>
                  <a:pt x="61847" y="231230"/>
                </a:lnTo>
                <a:lnTo>
                  <a:pt x="68581" y="240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52"/>
          <p:cNvSpPr/>
          <p:nvPr/>
        </p:nvSpPr>
        <p:spPr>
          <a:xfrm>
            <a:off x="6466522" y="3677602"/>
            <a:ext cx="248604" cy="17041"/>
          </a:xfrm>
          <a:custGeom>
            <a:avLst/>
            <a:gdLst/>
            <a:ahLst/>
            <a:cxnLst/>
            <a:rect l="0" t="0" r="0" b="0"/>
            <a:pathLst>
              <a:path w="248604" h="17041">
                <a:moveTo>
                  <a:pt x="0" y="0"/>
                </a:moveTo>
                <a:lnTo>
                  <a:pt x="0" y="8220"/>
                </a:lnTo>
                <a:lnTo>
                  <a:pt x="4551" y="8468"/>
                </a:lnTo>
                <a:lnTo>
                  <a:pt x="6844" y="9455"/>
                </a:lnTo>
                <a:lnTo>
                  <a:pt x="9325" y="11066"/>
                </a:lnTo>
                <a:lnTo>
                  <a:pt x="11932" y="13092"/>
                </a:lnTo>
                <a:lnTo>
                  <a:pt x="14622" y="14443"/>
                </a:lnTo>
                <a:lnTo>
                  <a:pt x="17368" y="15344"/>
                </a:lnTo>
                <a:lnTo>
                  <a:pt x="20151" y="15944"/>
                </a:lnTo>
                <a:lnTo>
                  <a:pt x="22959" y="16345"/>
                </a:lnTo>
                <a:lnTo>
                  <a:pt x="28619" y="16789"/>
                </a:lnTo>
                <a:lnTo>
                  <a:pt x="36850" y="16987"/>
                </a:lnTo>
                <a:lnTo>
                  <a:pt x="41711" y="17040"/>
                </a:lnTo>
                <a:lnTo>
                  <a:pt x="47810" y="16122"/>
                </a:lnTo>
                <a:lnTo>
                  <a:pt x="54734" y="14558"/>
                </a:lnTo>
                <a:lnTo>
                  <a:pt x="62207" y="12563"/>
                </a:lnTo>
                <a:lnTo>
                  <a:pt x="69093" y="11233"/>
                </a:lnTo>
                <a:lnTo>
                  <a:pt x="75590" y="10346"/>
                </a:lnTo>
                <a:lnTo>
                  <a:pt x="81826" y="9755"/>
                </a:lnTo>
                <a:lnTo>
                  <a:pt x="88840" y="9361"/>
                </a:lnTo>
                <a:lnTo>
                  <a:pt x="104255" y="8923"/>
                </a:lnTo>
                <a:lnTo>
                  <a:pt x="194644" y="8577"/>
                </a:lnTo>
                <a:lnTo>
                  <a:pt x="24860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53"/>
          <p:cNvSpPr/>
          <p:nvPr/>
        </p:nvSpPr>
        <p:spPr>
          <a:xfrm>
            <a:off x="6826567" y="3206117"/>
            <a:ext cx="1945959" cy="462910"/>
          </a:xfrm>
          <a:custGeom>
            <a:avLst/>
            <a:gdLst/>
            <a:ahLst/>
            <a:cxnLst/>
            <a:rect l="0" t="0" r="0" b="0"/>
            <a:pathLst>
              <a:path w="1945959" h="462910">
                <a:moveTo>
                  <a:pt x="0" y="394333"/>
                </a:moveTo>
                <a:lnTo>
                  <a:pt x="7381" y="394333"/>
                </a:lnTo>
                <a:lnTo>
                  <a:pt x="15182" y="400224"/>
                </a:lnTo>
                <a:lnTo>
                  <a:pt x="23125" y="403063"/>
                </a:lnTo>
                <a:lnTo>
                  <a:pt x="45920" y="417457"/>
                </a:lnTo>
                <a:lnTo>
                  <a:pt x="67066" y="431515"/>
                </a:lnTo>
                <a:lnTo>
                  <a:pt x="87690" y="445772"/>
                </a:lnTo>
                <a:lnTo>
                  <a:pt x="97076" y="450532"/>
                </a:lnTo>
                <a:lnTo>
                  <a:pt x="107715" y="454164"/>
                </a:lnTo>
                <a:lnTo>
                  <a:pt x="116899" y="459897"/>
                </a:lnTo>
                <a:lnTo>
                  <a:pt x="122758" y="461572"/>
                </a:lnTo>
                <a:lnTo>
                  <a:pt x="145555" y="462889"/>
                </a:lnTo>
                <a:lnTo>
                  <a:pt x="152965" y="462909"/>
                </a:lnTo>
                <a:lnTo>
                  <a:pt x="153411" y="461958"/>
                </a:lnTo>
                <a:lnTo>
                  <a:pt x="154041" y="456068"/>
                </a:lnTo>
                <a:lnTo>
                  <a:pt x="154271" y="442761"/>
                </a:lnTo>
                <a:lnTo>
                  <a:pt x="154295" y="434294"/>
                </a:lnTo>
                <a:lnTo>
                  <a:pt x="148411" y="416055"/>
                </a:lnTo>
                <a:lnTo>
                  <a:pt x="146923" y="405257"/>
                </a:lnTo>
                <a:lnTo>
                  <a:pt x="143722" y="394108"/>
                </a:lnTo>
                <a:lnTo>
                  <a:pt x="139124" y="382803"/>
                </a:lnTo>
                <a:lnTo>
                  <a:pt x="133905" y="371428"/>
                </a:lnTo>
                <a:lnTo>
                  <a:pt x="130951" y="357483"/>
                </a:lnTo>
                <a:lnTo>
                  <a:pt x="130164" y="349764"/>
                </a:lnTo>
                <a:lnTo>
                  <a:pt x="126748" y="336107"/>
                </a:lnTo>
                <a:lnTo>
                  <a:pt x="123008" y="323687"/>
                </a:lnTo>
                <a:lnTo>
                  <a:pt x="121345" y="311817"/>
                </a:lnTo>
                <a:lnTo>
                  <a:pt x="120606" y="297652"/>
                </a:lnTo>
                <a:lnTo>
                  <a:pt x="120191" y="276151"/>
                </a:lnTo>
                <a:lnTo>
                  <a:pt x="119140" y="262750"/>
                </a:lnTo>
                <a:lnTo>
                  <a:pt x="117527" y="255176"/>
                </a:lnTo>
                <a:lnTo>
                  <a:pt x="115499" y="247269"/>
                </a:lnTo>
                <a:lnTo>
                  <a:pt x="108432" y="240093"/>
                </a:lnTo>
                <a:lnTo>
                  <a:pt x="85339" y="227039"/>
                </a:lnTo>
                <a:lnTo>
                  <a:pt x="76896" y="220891"/>
                </a:lnTo>
                <a:lnTo>
                  <a:pt x="71267" y="214887"/>
                </a:lnTo>
                <a:lnTo>
                  <a:pt x="67514" y="208980"/>
                </a:lnTo>
                <a:lnTo>
                  <a:pt x="63344" y="197336"/>
                </a:lnTo>
                <a:lnTo>
                  <a:pt x="61490" y="185811"/>
                </a:lnTo>
                <a:lnTo>
                  <a:pt x="60666" y="174339"/>
                </a:lnTo>
                <a:lnTo>
                  <a:pt x="60203" y="161721"/>
                </a:lnTo>
                <a:lnTo>
                  <a:pt x="60066" y="151950"/>
                </a:lnTo>
                <a:lnTo>
                  <a:pt x="60998" y="148924"/>
                </a:lnTo>
                <a:lnTo>
                  <a:pt x="64575" y="143022"/>
                </a:lnTo>
                <a:lnTo>
                  <a:pt x="73680" y="131472"/>
                </a:lnTo>
                <a:lnTo>
                  <a:pt x="75609" y="125741"/>
                </a:lnTo>
                <a:lnTo>
                  <a:pt x="78028" y="122879"/>
                </a:lnTo>
                <a:lnTo>
                  <a:pt x="85797" y="117159"/>
                </a:lnTo>
                <a:lnTo>
                  <a:pt x="93060" y="113982"/>
                </a:lnTo>
                <a:lnTo>
                  <a:pt x="100415" y="111617"/>
                </a:lnTo>
                <a:lnTo>
                  <a:pt x="115265" y="105883"/>
                </a:lnTo>
                <a:lnTo>
                  <a:pt x="137351" y="100923"/>
                </a:lnTo>
                <a:lnTo>
                  <a:pt x="143002" y="98714"/>
                </a:lnTo>
                <a:lnTo>
                  <a:pt x="199183" y="87683"/>
                </a:lnTo>
                <a:lnTo>
                  <a:pt x="223483" y="83763"/>
                </a:lnTo>
                <a:lnTo>
                  <a:pt x="248780" y="79109"/>
                </a:lnTo>
                <a:lnTo>
                  <a:pt x="309378" y="77322"/>
                </a:lnTo>
                <a:lnTo>
                  <a:pt x="330859" y="76274"/>
                </a:lnTo>
                <a:lnTo>
                  <a:pt x="381284" y="69779"/>
                </a:lnTo>
                <a:lnTo>
                  <a:pt x="434820" y="68736"/>
                </a:lnTo>
                <a:lnTo>
                  <a:pt x="464751" y="66085"/>
                </a:lnTo>
                <a:lnTo>
                  <a:pt x="508998" y="61206"/>
                </a:lnTo>
                <a:lnTo>
                  <a:pt x="568373" y="57623"/>
                </a:lnTo>
                <a:lnTo>
                  <a:pt x="618895" y="52655"/>
                </a:lnTo>
                <a:lnTo>
                  <a:pt x="671455" y="50721"/>
                </a:lnTo>
                <a:lnTo>
                  <a:pt x="722054" y="44695"/>
                </a:lnTo>
                <a:lnTo>
                  <a:pt x="777629" y="43223"/>
                </a:lnTo>
                <a:lnTo>
                  <a:pt x="848729" y="36123"/>
                </a:lnTo>
                <a:lnTo>
                  <a:pt x="894095" y="34831"/>
                </a:lnTo>
                <a:lnTo>
                  <a:pt x="941192" y="31909"/>
                </a:lnTo>
                <a:lnTo>
                  <a:pt x="999773" y="26939"/>
                </a:lnTo>
                <a:lnTo>
                  <a:pt x="1058158" y="20065"/>
                </a:lnTo>
                <a:lnTo>
                  <a:pt x="1106961" y="18009"/>
                </a:lnTo>
                <a:lnTo>
                  <a:pt x="1157616" y="16447"/>
                </a:lnTo>
                <a:lnTo>
                  <a:pt x="1208820" y="11327"/>
                </a:lnTo>
                <a:lnTo>
                  <a:pt x="1260187" y="9387"/>
                </a:lnTo>
                <a:lnTo>
                  <a:pt x="1363030" y="8642"/>
                </a:lnTo>
                <a:lnTo>
                  <a:pt x="1492807" y="8573"/>
                </a:lnTo>
                <a:lnTo>
                  <a:pt x="1543404" y="4020"/>
                </a:lnTo>
                <a:lnTo>
                  <a:pt x="1590039" y="5740"/>
                </a:lnTo>
                <a:lnTo>
                  <a:pt x="1648464" y="8011"/>
                </a:lnTo>
                <a:lnTo>
                  <a:pt x="1724725" y="8497"/>
                </a:lnTo>
                <a:lnTo>
                  <a:pt x="1777338" y="2664"/>
                </a:lnTo>
                <a:lnTo>
                  <a:pt x="1829737" y="349"/>
                </a:lnTo>
                <a:lnTo>
                  <a:pt x="1908729" y="0"/>
                </a:lnTo>
                <a:lnTo>
                  <a:pt x="1913518" y="952"/>
                </a:lnTo>
                <a:lnTo>
                  <a:pt x="1928050" y="6783"/>
                </a:lnTo>
                <a:lnTo>
                  <a:pt x="1937108" y="8335"/>
                </a:lnTo>
                <a:lnTo>
                  <a:pt x="1945958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54"/>
          <p:cNvSpPr/>
          <p:nvPr/>
        </p:nvSpPr>
        <p:spPr>
          <a:xfrm>
            <a:off x="7195184" y="3386137"/>
            <a:ext cx="77154" cy="274321"/>
          </a:xfrm>
          <a:custGeom>
            <a:avLst/>
            <a:gdLst/>
            <a:ahLst/>
            <a:cxnLst/>
            <a:rect l="0" t="0" r="0" b="0"/>
            <a:pathLst>
              <a:path w="77154" h="274321">
                <a:moveTo>
                  <a:pt x="0" y="0"/>
                </a:moveTo>
                <a:lnTo>
                  <a:pt x="0" y="20151"/>
                </a:lnTo>
                <a:lnTo>
                  <a:pt x="6668" y="23912"/>
                </a:lnTo>
                <a:lnTo>
                  <a:pt x="17781" y="28324"/>
                </a:lnTo>
                <a:lnTo>
                  <a:pt x="31857" y="33170"/>
                </a:lnTo>
                <a:lnTo>
                  <a:pt x="41240" y="37353"/>
                </a:lnTo>
                <a:lnTo>
                  <a:pt x="47496" y="41095"/>
                </a:lnTo>
                <a:lnTo>
                  <a:pt x="51667" y="44541"/>
                </a:lnTo>
                <a:lnTo>
                  <a:pt x="55400" y="48744"/>
                </a:lnTo>
                <a:lnTo>
                  <a:pt x="58841" y="53451"/>
                </a:lnTo>
                <a:lnTo>
                  <a:pt x="62087" y="58494"/>
                </a:lnTo>
                <a:lnTo>
                  <a:pt x="64252" y="63761"/>
                </a:lnTo>
                <a:lnTo>
                  <a:pt x="65695" y="69178"/>
                </a:lnTo>
                <a:lnTo>
                  <a:pt x="66658" y="74694"/>
                </a:lnTo>
                <a:lnTo>
                  <a:pt x="67298" y="80276"/>
                </a:lnTo>
                <a:lnTo>
                  <a:pt x="67726" y="85902"/>
                </a:lnTo>
                <a:lnTo>
                  <a:pt x="68011" y="91558"/>
                </a:lnTo>
                <a:lnTo>
                  <a:pt x="68327" y="102923"/>
                </a:lnTo>
                <a:lnTo>
                  <a:pt x="68412" y="108620"/>
                </a:lnTo>
                <a:lnTo>
                  <a:pt x="69421" y="115276"/>
                </a:lnTo>
                <a:lnTo>
                  <a:pt x="71046" y="122571"/>
                </a:lnTo>
                <a:lnTo>
                  <a:pt x="73081" y="130291"/>
                </a:lnTo>
                <a:lnTo>
                  <a:pt x="74438" y="137344"/>
                </a:lnTo>
                <a:lnTo>
                  <a:pt x="75344" y="143950"/>
                </a:lnTo>
                <a:lnTo>
                  <a:pt x="75947" y="150259"/>
                </a:lnTo>
                <a:lnTo>
                  <a:pt x="76349" y="156370"/>
                </a:lnTo>
                <a:lnTo>
                  <a:pt x="76617" y="162349"/>
                </a:lnTo>
                <a:lnTo>
                  <a:pt x="76915" y="174073"/>
                </a:lnTo>
                <a:lnTo>
                  <a:pt x="77153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55"/>
          <p:cNvSpPr/>
          <p:nvPr/>
        </p:nvSpPr>
        <p:spPr>
          <a:xfrm>
            <a:off x="7520940" y="3471862"/>
            <a:ext cx="214313" cy="17137"/>
          </a:xfrm>
          <a:custGeom>
            <a:avLst/>
            <a:gdLst/>
            <a:ahLst/>
            <a:cxnLst/>
            <a:rect l="0" t="0" r="0" b="0"/>
            <a:pathLst>
              <a:path w="214313" h="17137">
                <a:moveTo>
                  <a:pt x="0" y="8573"/>
                </a:moveTo>
                <a:lnTo>
                  <a:pt x="7381" y="8573"/>
                </a:lnTo>
                <a:lnTo>
                  <a:pt x="8731" y="9525"/>
                </a:lnTo>
                <a:lnTo>
                  <a:pt x="10583" y="11113"/>
                </a:lnTo>
                <a:lnTo>
                  <a:pt x="12770" y="13124"/>
                </a:lnTo>
                <a:lnTo>
                  <a:pt x="15181" y="14464"/>
                </a:lnTo>
                <a:lnTo>
                  <a:pt x="17740" y="15358"/>
                </a:lnTo>
                <a:lnTo>
                  <a:pt x="20399" y="15953"/>
                </a:lnTo>
                <a:lnTo>
                  <a:pt x="23125" y="16351"/>
                </a:lnTo>
                <a:lnTo>
                  <a:pt x="28692" y="16792"/>
                </a:lnTo>
                <a:lnTo>
                  <a:pt x="36882" y="16988"/>
                </a:lnTo>
                <a:lnTo>
                  <a:pt x="67065" y="17136"/>
                </a:lnTo>
                <a:lnTo>
                  <a:pt x="72332" y="16187"/>
                </a:lnTo>
                <a:lnTo>
                  <a:pt x="77749" y="14601"/>
                </a:lnTo>
                <a:lnTo>
                  <a:pt x="83265" y="12591"/>
                </a:lnTo>
                <a:lnTo>
                  <a:pt x="88848" y="11252"/>
                </a:lnTo>
                <a:lnTo>
                  <a:pt x="94474" y="10359"/>
                </a:lnTo>
                <a:lnTo>
                  <a:pt x="100130" y="9763"/>
                </a:lnTo>
                <a:lnTo>
                  <a:pt x="106758" y="9366"/>
                </a:lnTo>
                <a:lnTo>
                  <a:pt x="121743" y="8925"/>
                </a:lnTo>
                <a:lnTo>
                  <a:pt x="128787" y="7855"/>
                </a:lnTo>
                <a:lnTo>
                  <a:pt x="135388" y="6190"/>
                </a:lnTo>
                <a:lnTo>
                  <a:pt x="141693" y="4126"/>
                </a:lnTo>
                <a:lnTo>
                  <a:pt x="147802" y="2751"/>
                </a:lnTo>
                <a:lnTo>
                  <a:pt x="153779" y="1834"/>
                </a:lnTo>
                <a:lnTo>
                  <a:pt x="159670" y="1222"/>
                </a:lnTo>
                <a:lnTo>
                  <a:pt x="164549" y="815"/>
                </a:lnTo>
                <a:lnTo>
                  <a:pt x="168754" y="543"/>
                </a:lnTo>
                <a:lnTo>
                  <a:pt x="172510" y="362"/>
                </a:lnTo>
                <a:lnTo>
                  <a:pt x="181763" y="161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56"/>
          <p:cNvSpPr/>
          <p:nvPr/>
        </p:nvSpPr>
        <p:spPr>
          <a:xfrm>
            <a:off x="7820977" y="3368992"/>
            <a:ext cx="265749" cy="94299"/>
          </a:xfrm>
          <a:custGeom>
            <a:avLst/>
            <a:gdLst/>
            <a:ahLst/>
            <a:cxnLst/>
            <a:rect l="0" t="0" r="0" b="0"/>
            <a:pathLst>
              <a:path w="265749" h="94299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043" y="2540"/>
                </a:lnTo>
                <a:lnTo>
                  <a:pt x="8220" y="4551"/>
                </a:lnTo>
                <a:lnTo>
                  <a:pt x="9290" y="5891"/>
                </a:lnTo>
                <a:lnTo>
                  <a:pt x="10956" y="6785"/>
                </a:lnTo>
                <a:lnTo>
                  <a:pt x="13019" y="7381"/>
                </a:lnTo>
                <a:lnTo>
                  <a:pt x="14395" y="8731"/>
                </a:lnTo>
                <a:lnTo>
                  <a:pt x="15311" y="10583"/>
                </a:lnTo>
                <a:lnTo>
                  <a:pt x="15922" y="12770"/>
                </a:lnTo>
                <a:lnTo>
                  <a:pt x="16330" y="15181"/>
                </a:lnTo>
                <a:lnTo>
                  <a:pt x="16602" y="17741"/>
                </a:lnTo>
                <a:lnTo>
                  <a:pt x="16783" y="20400"/>
                </a:lnTo>
                <a:lnTo>
                  <a:pt x="16904" y="23125"/>
                </a:lnTo>
                <a:lnTo>
                  <a:pt x="17038" y="28693"/>
                </a:lnTo>
                <a:lnTo>
                  <a:pt x="17136" y="45730"/>
                </a:lnTo>
                <a:lnTo>
                  <a:pt x="20948" y="48585"/>
                </a:lnTo>
                <a:lnTo>
                  <a:pt x="27301" y="51440"/>
                </a:lnTo>
                <a:lnTo>
                  <a:pt x="46667" y="58315"/>
                </a:lnTo>
                <a:lnTo>
                  <a:pt x="48257" y="59832"/>
                </a:lnTo>
                <a:lnTo>
                  <a:pt x="49316" y="61795"/>
                </a:lnTo>
                <a:lnTo>
                  <a:pt x="51016" y="67240"/>
                </a:lnTo>
                <a:lnTo>
                  <a:pt x="51156" y="68639"/>
                </a:lnTo>
                <a:lnTo>
                  <a:pt x="51249" y="70524"/>
                </a:lnTo>
                <a:lnTo>
                  <a:pt x="51399" y="75843"/>
                </a:lnTo>
                <a:lnTo>
                  <a:pt x="52363" y="76280"/>
                </a:lnTo>
                <a:lnTo>
                  <a:pt x="58813" y="77038"/>
                </a:lnTo>
                <a:lnTo>
                  <a:pt x="66636" y="77137"/>
                </a:lnTo>
                <a:lnTo>
                  <a:pt x="97189" y="77153"/>
                </a:lnTo>
                <a:lnTo>
                  <a:pt x="105426" y="74612"/>
                </a:lnTo>
                <a:lnTo>
                  <a:pt x="110288" y="72602"/>
                </a:lnTo>
                <a:lnTo>
                  <a:pt x="118232" y="70367"/>
                </a:lnTo>
                <a:lnTo>
                  <a:pt x="124937" y="69375"/>
                </a:lnTo>
                <a:lnTo>
                  <a:pt x="131093" y="68933"/>
                </a:lnTo>
                <a:lnTo>
                  <a:pt x="139544" y="68737"/>
                </a:lnTo>
                <a:lnTo>
                  <a:pt x="216806" y="68580"/>
                </a:lnTo>
                <a:lnTo>
                  <a:pt x="219784" y="69533"/>
                </a:lnTo>
                <a:lnTo>
                  <a:pt x="222723" y="71120"/>
                </a:lnTo>
                <a:lnTo>
                  <a:pt x="225635" y="73131"/>
                </a:lnTo>
                <a:lnTo>
                  <a:pt x="231409" y="75365"/>
                </a:lnTo>
                <a:lnTo>
                  <a:pt x="234284" y="75961"/>
                </a:lnTo>
                <a:lnTo>
                  <a:pt x="237152" y="77311"/>
                </a:lnTo>
                <a:lnTo>
                  <a:pt x="240017" y="79163"/>
                </a:lnTo>
                <a:lnTo>
                  <a:pt x="242878" y="81350"/>
                </a:lnTo>
                <a:lnTo>
                  <a:pt x="248598" y="83781"/>
                </a:lnTo>
                <a:lnTo>
                  <a:pt x="254316" y="84861"/>
                </a:lnTo>
                <a:lnTo>
                  <a:pt x="260032" y="85341"/>
                </a:lnTo>
                <a:lnTo>
                  <a:pt x="261938" y="86421"/>
                </a:lnTo>
                <a:lnTo>
                  <a:pt x="263208" y="88095"/>
                </a:lnTo>
                <a:lnTo>
                  <a:pt x="265748" y="942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57"/>
          <p:cNvSpPr/>
          <p:nvPr/>
        </p:nvSpPr>
        <p:spPr>
          <a:xfrm>
            <a:off x="7983855" y="3351847"/>
            <a:ext cx="68580" cy="248604"/>
          </a:xfrm>
          <a:custGeom>
            <a:avLst/>
            <a:gdLst/>
            <a:ahLst/>
            <a:cxnLst/>
            <a:rect l="0" t="0" r="0" b="0"/>
            <a:pathLst>
              <a:path w="68580" h="248604">
                <a:moveTo>
                  <a:pt x="0" y="0"/>
                </a:moveTo>
                <a:lnTo>
                  <a:pt x="0" y="33170"/>
                </a:lnTo>
                <a:lnTo>
                  <a:pt x="952" y="38306"/>
                </a:lnTo>
                <a:lnTo>
                  <a:pt x="2539" y="43635"/>
                </a:lnTo>
                <a:lnTo>
                  <a:pt x="4551" y="49092"/>
                </a:lnTo>
                <a:lnTo>
                  <a:pt x="9701" y="54636"/>
                </a:lnTo>
                <a:lnTo>
                  <a:pt x="16945" y="60236"/>
                </a:lnTo>
                <a:lnTo>
                  <a:pt x="25584" y="65875"/>
                </a:lnTo>
                <a:lnTo>
                  <a:pt x="31343" y="71539"/>
                </a:lnTo>
                <a:lnTo>
                  <a:pt x="35183" y="77220"/>
                </a:lnTo>
                <a:lnTo>
                  <a:pt x="37742" y="82913"/>
                </a:lnTo>
                <a:lnTo>
                  <a:pt x="39449" y="88613"/>
                </a:lnTo>
                <a:lnTo>
                  <a:pt x="40587" y="94318"/>
                </a:lnTo>
                <a:lnTo>
                  <a:pt x="41345" y="100026"/>
                </a:lnTo>
                <a:lnTo>
                  <a:pt x="41852" y="105736"/>
                </a:lnTo>
                <a:lnTo>
                  <a:pt x="42188" y="111448"/>
                </a:lnTo>
                <a:lnTo>
                  <a:pt x="42412" y="117162"/>
                </a:lnTo>
                <a:lnTo>
                  <a:pt x="43515" y="122875"/>
                </a:lnTo>
                <a:lnTo>
                  <a:pt x="45202" y="128589"/>
                </a:lnTo>
                <a:lnTo>
                  <a:pt x="47280" y="134304"/>
                </a:lnTo>
                <a:lnTo>
                  <a:pt x="48664" y="140018"/>
                </a:lnTo>
                <a:lnTo>
                  <a:pt x="49588" y="145733"/>
                </a:lnTo>
                <a:lnTo>
                  <a:pt x="50204" y="151448"/>
                </a:lnTo>
                <a:lnTo>
                  <a:pt x="50614" y="157163"/>
                </a:lnTo>
                <a:lnTo>
                  <a:pt x="50887" y="162878"/>
                </a:lnTo>
                <a:lnTo>
                  <a:pt x="51070" y="168593"/>
                </a:lnTo>
                <a:lnTo>
                  <a:pt x="52144" y="174308"/>
                </a:lnTo>
                <a:lnTo>
                  <a:pt x="53813" y="180023"/>
                </a:lnTo>
                <a:lnTo>
                  <a:pt x="55878" y="185737"/>
                </a:lnTo>
                <a:lnTo>
                  <a:pt x="57254" y="190500"/>
                </a:lnTo>
                <a:lnTo>
                  <a:pt x="58171" y="194628"/>
                </a:lnTo>
                <a:lnTo>
                  <a:pt x="59192" y="201754"/>
                </a:lnTo>
                <a:lnTo>
                  <a:pt x="59644" y="208096"/>
                </a:lnTo>
                <a:lnTo>
                  <a:pt x="59846" y="214089"/>
                </a:lnTo>
                <a:lnTo>
                  <a:pt x="59976" y="225698"/>
                </a:lnTo>
                <a:lnTo>
                  <a:pt x="60939" y="228571"/>
                </a:lnTo>
                <a:lnTo>
                  <a:pt x="62533" y="231438"/>
                </a:lnTo>
                <a:lnTo>
                  <a:pt x="64549" y="234302"/>
                </a:lnTo>
                <a:lnTo>
                  <a:pt x="65892" y="237164"/>
                </a:lnTo>
                <a:lnTo>
                  <a:pt x="67783" y="244790"/>
                </a:lnTo>
                <a:lnTo>
                  <a:pt x="68579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58"/>
          <p:cNvSpPr/>
          <p:nvPr/>
        </p:nvSpPr>
        <p:spPr>
          <a:xfrm>
            <a:off x="8138557" y="3368995"/>
            <a:ext cx="205332" cy="214267"/>
          </a:xfrm>
          <a:custGeom>
            <a:avLst/>
            <a:gdLst/>
            <a:ahLst/>
            <a:cxnLst/>
            <a:rect l="0" t="0" r="0" b="0"/>
            <a:pathLst>
              <a:path w="205332" h="214267">
                <a:moveTo>
                  <a:pt x="59610" y="8570"/>
                </a:moveTo>
                <a:lnTo>
                  <a:pt x="59610" y="28"/>
                </a:lnTo>
                <a:lnTo>
                  <a:pt x="52229" y="0"/>
                </a:lnTo>
                <a:lnTo>
                  <a:pt x="46488" y="2538"/>
                </a:lnTo>
                <a:lnTo>
                  <a:pt x="42289" y="4549"/>
                </a:lnTo>
                <a:lnTo>
                  <a:pt x="38538" y="5889"/>
                </a:lnTo>
                <a:lnTo>
                  <a:pt x="35085" y="6783"/>
                </a:lnTo>
                <a:lnTo>
                  <a:pt x="31830" y="7378"/>
                </a:lnTo>
                <a:lnTo>
                  <a:pt x="25674" y="10580"/>
                </a:lnTo>
                <a:lnTo>
                  <a:pt x="19762" y="15178"/>
                </a:lnTo>
                <a:lnTo>
                  <a:pt x="13960" y="20397"/>
                </a:lnTo>
                <a:lnTo>
                  <a:pt x="8365" y="25617"/>
                </a:lnTo>
                <a:lnTo>
                  <a:pt x="944" y="32957"/>
                </a:lnTo>
                <a:lnTo>
                  <a:pt x="497" y="34353"/>
                </a:lnTo>
                <a:lnTo>
                  <a:pt x="0" y="38444"/>
                </a:lnTo>
                <a:lnTo>
                  <a:pt x="821" y="40868"/>
                </a:lnTo>
                <a:lnTo>
                  <a:pt x="4272" y="46102"/>
                </a:lnTo>
                <a:lnTo>
                  <a:pt x="6524" y="47878"/>
                </a:lnTo>
                <a:lnTo>
                  <a:pt x="8980" y="49063"/>
                </a:lnTo>
                <a:lnTo>
                  <a:pt x="11570" y="49853"/>
                </a:lnTo>
                <a:lnTo>
                  <a:pt x="33417" y="55515"/>
                </a:lnTo>
                <a:lnTo>
                  <a:pt x="40243" y="57964"/>
                </a:lnTo>
                <a:lnTo>
                  <a:pt x="45747" y="60549"/>
                </a:lnTo>
                <a:lnTo>
                  <a:pt x="50367" y="63225"/>
                </a:lnTo>
                <a:lnTo>
                  <a:pt x="54401" y="65009"/>
                </a:lnTo>
                <a:lnTo>
                  <a:pt x="58042" y="66198"/>
                </a:lnTo>
                <a:lnTo>
                  <a:pt x="61423" y="66991"/>
                </a:lnTo>
                <a:lnTo>
                  <a:pt x="67718" y="70412"/>
                </a:lnTo>
                <a:lnTo>
                  <a:pt x="74971" y="75819"/>
                </a:lnTo>
                <a:lnTo>
                  <a:pt x="81042" y="79098"/>
                </a:lnTo>
                <a:lnTo>
                  <a:pt x="100462" y="88964"/>
                </a:lnTo>
                <a:lnTo>
                  <a:pt x="104942" y="91694"/>
                </a:lnTo>
                <a:lnTo>
                  <a:pt x="108882" y="94466"/>
                </a:lnTo>
                <a:lnTo>
                  <a:pt x="112460" y="97266"/>
                </a:lnTo>
                <a:lnTo>
                  <a:pt x="115798" y="99133"/>
                </a:lnTo>
                <a:lnTo>
                  <a:pt x="126000" y="102713"/>
                </a:lnTo>
                <a:lnTo>
                  <a:pt x="130540" y="104670"/>
                </a:lnTo>
                <a:lnTo>
                  <a:pt x="140665" y="109383"/>
                </a:lnTo>
                <a:lnTo>
                  <a:pt x="151514" y="114653"/>
                </a:lnTo>
                <a:lnTo>
                  <a:pt x="156121" y="117392"/>
                </a:lnTo>
                <a:lnTo>
                  <a:pt x="160147" y="120170"/>
                </a:lnTo>
                <a:lnTo>
                  <a:pt x="163781" y="122975"/>
                </a:lnTo>
                <a:lnTo>
                  <a:pt x="167158" y="125797"/>
                </a:lnTo>
                <a:lnTo>
                  <a:pt x="173449" y="131473"/>
                </a:lnTo>
                <a:lnTo>
                  <a:pt x="177413" y="134321"/>
                </a:lnTo>
                <a:lnTo>
                  <a:pt x="181961" y="137171"/>
                </a:lnTo>
                <a:lnTo>
                  <a:pt x="186897" y="140024"/>
                </a:lnTo>
                <a:lnTo>
                  <a:pt x="190188" y="142878"/>
                </a:lnTo>
                <a:lnTo>
                  <a:pt x="192382" y="145734"/>
                </a:lnTo>
                <a:lnTo>
                  <a:pt x="195773" y="151447"/>
                </a:lnTo>
                <a:lnTo>
                  <a:pt x="200454" y="157161"/>
                </a:lnTo>
                <a:lnTo>
                  <a:pt x="202084" y="160017"/>
                </a:lnTo>
                <a:lnTo>
                  <a:pt x="203895" y="165733"/>
                </a:lnTo>
                <a:lnTo>
                  <a:pt x="204699" y="171447"/>
                </a:lnTo>
                <a:lnTo>
                  <a:pt x="205056" y="177162"/>
                </a:lnTo>
                <a:lnTo>
                  <a:pt x="205305" y="186899"/>
                </a:lnTo>
                <a:lnTo>
                  <a:pt x="205331" y="192641"/>
                </a:lnTo>
                <a:lnTo>
                  <a:pt x="204383" y="195102"/>
                </a:lnTo>
                <a:lnTo>
                  <a:pt x="200789" y="200375"/>
                </a:lnTo>
                <a:lnTo>
                  <a:pt x="196017" y="205894"/>
                </a:lnTo>
                <a:lnTo>
                  <a:pt x="193410" y="208699"/>
                </a:lnTo>
                <a:lnTo>
                  <a:pt x="190719" y="210569"/>
                </a:lnTo>
                <a:lnTo>
                  <a:pt x="185191" y="212647"/>
                </a:lnTo>
                <a:lnTo>
                  <a:pt x="179559" y="213571"/>
                </a:lnTo>
                <a:lnTo>
                  <a:pt x="173881" y="213981"/>
                </a:lnTo>
                <a:lnTo>
                  <a:pt x="168182" y="214164"/>
                </a:lnTo>
                <a:lnTo>
                  <a:pt x="159619" y="214266"/>
                </a:lnTo>
                <a:lnTo>
                  <a:pt x="155810" y="213328"/>
                </a:lnTo>
                <a:lnTo>
                  <a:pt x="151366" y="211751"/>
                </a:lnTo>
                <a:lnTo>
                  <a:pt x="146499" y="209746"/>
                </a:lnTo>
                <a:lnTo>
                  <a:pt x="142301" y="208410"/>
                </a:lnTo>
                <a:lnTo>
                  <a:pt x="138550" y="207519"/>
                </a:lnTo>
                <a:lnTo>
                  <a:pt x="135096" y="206925"/>
                </a:lnTo>
                <a:lnTo>
                  <a:pt x="128719" y="203725"/>
                </a:lnTo>
                <a:lnTo>
                  <a:pt x="125686" y="201538"/>
                </a:lnTo>
                <a:lnTo>
                  <a:pt x="123663" y="199128"/>
                </a:lnTo>
                <a:lnTo>
                  <a:pt x="122314" y="196568"/>
                </a:lnTo>
                <a:lnTo>
                  <a:pt x="121415" y="193910"/>
                </a:lnTo>
                <a:lnTo>
                  <a:pt x="117877" y="188416"/>
                </a:lnTo>
                <a:lnTo>
                  <a:pt x="115599" y="185617"/>
                </a:lnTo>
                <a:lnTo>
                  <a:pt x="114081" y="182799"/>
                </a:lnTo>
                <a:lnTo>
                  <a:pt x="112395" y="177127"/>
                </a:lnTo>
                <a:lnTo>
                  <a:pt x="111945" y="173329"/>
                </a:lnTo>
                <a:lnTo>
                  <a:pt x="111644" y="168892"/>
                </a:lnTo>
                <a:lnTo>
                  <a:pt x="111312" y="159834"/>
                </a:lnTo>
                <a:lnTo>
                  <a:pt x="111163" y="152633"/>
                </a:lnTo>
                <a:lnTo>
                  <a:pt x="111081" y="138673"/>
                </a:lnTo>
                <a:lnTo>
                  <a:pt x="112021" y="134358"/>
                </a:lnTo>
                <a:lnTo>
                  <a:pt x="113601" y="130528"/>
                </a:lnTo>
                <a:lnTo>
                  <a:pt x="115606" y="127023"/>
                </a:lnTo>
                <a:lnTo>
                  <a:pt x="116944" y="122781"/>
                </a:lnTo>
                <a:lnTo>
                  <a:pt x="117835" y="118048"/>
                </a:lnTo>
                <a:lnTo>
                  <a:pt x="118430" y="112988"/>
                </a:lnTo>
                <a:lnTo>
                  <a:pt x="119778" y="107709"/>
                </a:lnTo>
                <a:lnTo>
                  <a:pt x="121630" y="102285"/>
                </a:lnTo>
                <a:lnTo>
                  <a:pt x="123817" y="96764"/>
                </a:lnTo>
                <a:lnTo>
                  <a:pt x="127179" y="92131"/>
                </a:lnTo>
                <a:lnTo>
                  <a:pt x="131326" y="88090"/>
                </a:lnTo>
                <a:lnTo>
                  <a:pt x="135996" y="84443"/>
                </a:lnTo>
                <a:lnTo>
                  <a:pt x="140062" y="80107"/>
                </a:lnTo>
                <a:lnTo>
                  <a:pt x="143725" y="75311"/>
                </a:lnTo>
                <a:lnTo>
                  <a:pt x="147119" y="70209"/>
                </a:lnTo>
                <a:lnTo>
                  <a:pt x="147477" y="65855"/>
                </a:lnTo>
                <a:lnTo>
                  <a:pt x="145810" y="62000"/>
                </a:lnTo>
                <a:lnTo>
                  <a:pt x="142794" y="58477"/>
                </a:lnTo>
                <a:lnTo>
                  <a:pt x="141736" y="55176"/>
                </a:lnTo>
                <a:lnTo>
                  <a:pt x="141984" y="52023"/>
                </a:lnTo>
                <a:lnTo>
                  <a:pt x="143101" y="48969"/>
                </a:lnTo>
                <a:lnTo>
                  <a:pt x="146882" y="43035"/>
                </a:lnTo>
                <a:lnTo>
                  <a:pt x="151737" y="37222"/>
                </a:lnTo>
                <a:lnTo>
                  <a:pt x="157071" y="31464"/>
                </a:lnTo>
                <a:lnTo>
                  <a:pt x="158874" y="28595"/>
                </a:lnTo>
                <a:lnTo>
                  <a:pt x="160877" y="22868"/>
                </a:lnTo>
                <a:lnTo>
                  <a:pt x="162005" y="18838"/>
                </a:lnTo>
                <a:lnTo>
                  <a:pt x="162340" y="13094"/>
                </a:lnTo>
                <a:lnTo>
                  <a:pt x="161434" y="11586"/>
                </a:lnTo>
                <a:lnTo>
                  <a:pt x="159878" y="10580"/>
                </a:lnTo>
                <a:lnTo>
                  <a:pt x="157887" y="9910"/>
                </a:lnTo>
                <a:lnTo>
                  <a:pt x="153136" y="6626"/>
                </a:lnTo>
                <a:lnTo>
                  <a:pt x="146876" y="1307"/>
                </a:lnTo>
                <a:lnTo>
                  <a:pt x="140940" y="579"/>
                </a:lnTo>
                <a:lnTo>
                  <a:pt x="132904" y="256"/>
                </a:lnTo>
                <a:lnTo>
                  <a:pt x="126158" y="112"/>
                </a:lnTo>
                <a:lnTo>
                  <a:pt x="112454" y="31"/>
                </a:lnTo>
                <a:lnTo>
                  <a:pt x="108175" y="972"/>
                </a:lnTo>
                <a:lnTo>
                  <a:pt x="104369" y="2552"/>
                </a:lnTo>
                <a:lnTo>
                  <a:pt x="100880" y="4558"/>
                </a:lnTo>
                <a:lnTo>
                  <a:pt x="97600" y="5895"/>
                </a:lnTo>
                <a:lnTo>
                  <a:pt x="94462" y="6787"/>
                </a:lnTo>
                <a:lnTo>
                  <a:pt x="85327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59"/>
          <p:cNvSpPr/>
          <p:nvPr/>
        </p:nvSpPr>
        <p:spPr>
          <a:xfrm>
            <a:off x="6243637" y="3797648"/>
            <a:ext cx="2271714" cy="77123"/>
          </a:xfrm>
          <a:custGeom>
            <a:avLst/>
            <a:gdLst/>
            <a:ahLst/>
            <a:cxnLst/>
            <a:rect l="0" t="0" r="0" b="0"/>
            <a:pathLst>
              <a:path w="2271714" h="77123">
                <a:moveTo>
                  <a:pt x="0" y="68549"/>
                </a:moveTo>
                <a:lnTo>
                  <a:pt x="58523" y="68549"/>
                </a:lnTo>
                <a:lnTo>
                  <a:pt x="63780" y="67597"/>
                </a:lnTo>
                <a:lnTo>
                  <a:pt x="69190" y="66009"/>
                </a:lnTo>
                <a:lnTo>
                  <a:pt x="74702" y="63998"/>
                </a:lnTo>
                <a:lnTo>
                  <a:pt x="85906" y="61764"/>
                </a:lnTo>
                <a:lnTo>
                  <a:pt x="155649" y="60008"/>
                </a:lnTo>
                <a:lnTo>
                  <a:pt x="188860" y="59030"/>
                </a:lnTo>
                <a:lnTo>
                  <a:pt x="197345" y="57441"/>
                </a:lnTo>
                <a:lnTo>
                  <a:pt x="205858" y="55428"/>
                </a:lnTo>
                <a:lnTo>
                  <a:pt x="225478" y="53193"/>
                </a:lnTo>
                <a:lnTo>
                  <a:pt x="246897" y="51246"/>
                </a:lnTo>
                <a:lnTo>
                  <a:pt x="257943" y="49394"/>
                </a:lnTo>
                <a:lnTo>
                  <a:pt x="269117" y="47207"/>
                </a:lnTo>
                <a:lnTo>
                  <a:pt x="280377" y="45748"/>
                </a:lnTo>
                <a:lnTo>
                  <a:pt x="328363" y="43408"/>
                </a:lnTo>
                <a:lnTo>
                  <a:pt x="354536" y="42135"/>
                </a:lnTo>
                <a:lnTo>
                  <a:pt x="366850" y="40463"/>
                </a:lnTo>
                <a:lnTo>
                  <a:pt x="378870" y="38394"/>
                </a:lnTo>
                <a:lnTo>
                  <a:pt x="404924" y="36097"/>
                </a:lnTo>
                <a:lnTo>
                  <a:pt x="460456" y="34622"/>
                </a:lnTo>
                <a:lnTo>
                  <a:pt x="474611" y="33549"/>
                </a:lnTo>
                <a:lnTo>
                  <a:pt x="488810" y="31881"/>
                </a:lnTo>
                <a:lnTo>
                  <a:pt x="503038" y="29816"/>
                </a:lnTo>
                <a:lnTo>
                  <a:pt x="534088" y="27522"/>
                </a:lnTo>
                <a:lnTo>
                  <a:pt x="600587" y="26049"/>
                </a:lnTo>
                <a:lnTo>
                  <a:pt x="668757" y="24806"/>
                </a:lnTo>
                <a:lnTo>
                  <a:pt x="685867" y="23195"/>
                </a:lnTo>
                <a:lnTo>
                  <a:pt x="702990" y="21168"/>
                </a:lnTo>
                <a:lnTo>
                  <a:pt x="739795" y="18916"/>
                </a:lnTo>
                <a:lnTo>
                  <a:pt x="795461" y="17648"/>
                </a:lnTo>
                <a:lnTo>
                  <a:pt x="865471" y="17219"/>
                </a:lnTo>
                <a:lnTo>
                  <a:pt x="883686" y="16232"/>
                </a:lnTo>
                <a:lnTo>
                  <a:pt x="902496" y="14621"/>
                </a:lnTo>
                <a:lnTo>
                  <a:pt x="921704" y="12595"/>
                </a:lnTo>
                <a:lnTo>
                  <a:pt x="960827" y="10343"/>
                </a:lnTo>
                <a:lnTo>
                  <a:pt x="1020337" y="9075"/>
                </a:lnTo>
                <a:lnTo>
                  <a:pt x="1220157" y="8551"/>
                </a:lnTo>
                <a:lnTo>
                  <a:pt x="1241110" y="7595"/>
                </a:lnTo>
                <a:lnTo>
                  <a:pt x="1262700" y="6006"/>
                </a:lnTo>
                <a:lnTo>
                  <a:pt x="1284712" y="3993"/>
                </a:lnTo>
                <a:lnTo>
                  <a:pt x="1326951" y="1758"/>
                </a:lnTo>
                <a:lnTo>
                  <a:pt x="1388215" y="499"/>
                </a:lnTo>
                <a:lnTo>
                  <a:pt x="1528731" y="0"/>
                </a:lnTo>
                <a:lnTo>
                  <a:pt x="1548744" y="942"/>
                </a:lnTo>
                <a:lnTo>
                  <a:pt x="1568754" y="2523"/>
                </a:lnTo>
                <a:lnTo>
                  <a:pt x="1588761" y="4529"/>
                </a:lnTo>
                <a:lnTo>
                  <a:pt x="1628771" y="6758"/>
                </a:lnTo>
                <a:lnTo>
                  <a:pt x="1686242" y="8013"/>
                </a:lnTo>
                <a:lnTo>
                  <a:pt x="1722896" y="9259"/>
                </a:lnTo>
                <a:lnTo>
                  <a:pt x="1742005" y="10925"/>
                </a:lnTo>
                <a:lnTo>
                  <a:pt x="1761411" y="12988"/>
                </a:lnTo>
                <a:lnTo>
                  <a:pt x="1798215" y="15280"/>
                </a:lnTo>
                <a:lnTo>
                  <a:pt x="1833621" y="17252"/>
                </a:lnTo>
                <a:lnTo>
                  <a:pt x="1851065" y="19111"/>
                </a:lnTo>
                <a:lnTo>
                  <a:pt x="1868408" y="21303"/>
                </a:lnTo>
                <a:lnTo>
                  <a:pt x="1884733" y="23716"/>
                </a:lnTo>
                <a:lnTo>
                  <a:pt x="1915571" y="28938"/>
                </a:lnTo>
                <a:lnTo>
                  <a:pt x="1959709" y="37234"/>
                </a:lnTo>
                <a:lnTo>
                  <a:pt x="1974175" y="39099"/>
                </a:lnTo>
                <a:lnTo>
                  <a:pt x="2002949" y="41173"/>
                </a:lnTo>
                <a:lnTo>
                  <a:pt x="2016337" y="42678"/>
                </a:lnTo>
                <a:lnTo>
                  <a:pt x="2029071" y="44634"/>
                </a:lnTo>
                <a:lnTo>
                  <a:pt x="2041372" y="46891"/>
                </a:lnTo>
                <a:lnTo>
                  <a:pt x="2053382" y="48395"/>
                </a:lnTo>
                <a:lnTo>
                  <a:pt x="2076887" y="50067"/>
                </a:lnTo>
                <a:lnTo>
                  <a:pt x="2088489" y="51465"/>
                </a:lnTo>
                <a:lnTo>
                  <a:pt x="2100033" y="53350"/>
                </a:lnTo>
                <a:lnTo>
                  <a:pt x="2111540" y="55559"/>
                </a:lnTo>
                <a:lnTo>
                  <a:pt x="2123021" y="57031"/>
                </a:lnTo>
                <a:lnTo>
                  <a:pt x="2166283" y="59395"/>
                </a:lnTo>
                <a:lnTo>
                  <a:pt x="2183898" y="60671"/>
                </a:lnTo>
                <a:lnTo>
                  <a:pt x="2191262" y="62344"/>
                </a:lnTo>
                <a:lnTo>
                  <a:pt x="2198076" y="64412"/>
                </a:lnTo>
                <a:lnTo>
                  <a:pt x="2213267" y="66711"/>
                </a:lnTo>
                <a:lnTo>
                  <a:pt x="2247941" y="68441"/>
                </a:lnTo>
                <a:lnTo>
                  <a:pt x="2252055" y="69430"/>
                </a:lnTo>
                <a:lnTo>
                  <a:pt x="2256703" y="71041"/>
                </a:lnTo>
                <a:lnTo>
                  <a:pt x="2271713" y="771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60"/>
          <p:cNvSpPr/>
          <p:nvPr/>
        </p:nvSpPr>
        <p:spPr>
          <a:xfrm>
            <a:off x="7315327" y="3994901"/>
            <a:ext cx="231331" cy="214197"/>
          </a:xfrm>
          <a:custGeom>
            <a:avLst/>
            <a:gdLst/>
            <a:ahLst/>
            <a:cxnLst/>
            <a:rect l="0" t="0" r="0" b="0"/>
            <a:pathLst>
              <a:path w="231331" h="214197">
                <a:moveTo>
                  <a:pt x="25590" y="42746"/>
                </a:moveTo>
                <a:lnTo>
                  <a:pt x="21039" y="42746"/>
                </a:lnTo>
                <a:lnTo>
                  <a:pt x="19698" y="41794"/>
                </a:lnTo>
                <a:lnTo>
                  <a:pt x="18805" y="40206"/>
                </a:lnTo>
                <a:lnTo>
                  <a:pt x="17371" y="35365"/>
                </a:lnTo>
                <a:lnTo>
                  <a:pt x="12571" y="29976"/>
                </a:lnTo>
                <a:lnTo>
                  <a:pt x="9668" y="26897"/>
                </a:lnTo>
                <a:lnTo>
                  <a:pt x="10213" y="25513"/>
                </a:lnTo>
                <a:lnTo>
                  <a:pt x="15530" y="19014"/>
                </a:lnTo>
                <a:lnTo>
                  <a:pt x="20484" y="13783"/>
                </a:lnTo>
                <a:lnTo>
                  <a:pt x="23139" y="12007"/>
                </a:lnTo>
                <a:lnTo>
                  <a:pt x="28628" y="10035"/>
                </a:lnTo>
                <a:lnTo>
                  <a:pt x="34243" y="6618"/>
                </a:lnTo>
                <a:lnTo>
                  <a:pt x="37073" y="4373"/>
                </a:lnTo>
                <a:lnTo>
                  <a:pt x="40865" y="2877"/>
                </a:lnTo>
                <a:lnTo>
                  <a:pt x="45299" y="1879"/>
                </a:lnTo>
                <a:lnTo>
                  <a:pt x="50159" y="1214"/>
                </a:lnTo>
                <a:lnTo>
                  <a:pt x="55305" y="771"/>
                </a:lnTo>
                <a:lnTo>
                  <a:pt x="60640" y="475"/>
                </a:lnTo>
                <a:lnTo>
                  <a:pt x="71648" y="146"/>
                </a:lnTo>
                <a:lnTo>
                  <a:pt x="82891" y="0"/>
                </a:lnTo>
                <a:lnTo>
                  <a:pt x="88555" y="914"/>
                </a:lnTo>
                <a:lnTo>
                  <a:pt x="94237" y="2475"/>
                </a:lnTo>
                <a:lnTo>
                  <a:pt x="99930" y="4469"/>
                </a:lnTo>
                <a:lnTo>
                  <a:pt x="105630" y="6751"/>
                </a:lnTo>
                <a:lnTo>
                  <a:pt x="111335" y="9224"/>
                </a:lnTo>
                <a:lnTo>
                  <a:pt x="117044" y="11826"/>
                </a:lnTo>
                <a:lnTo>
                  <a:pt x="121801" y="14512"/>
                </a:lnTo>
                <a:lnTo>
                  <a:pt x="125926" y="17256"/>
                </a:lnTo>
                <a:lnTo>
                  <a:pt x="129628" y="20038"/>
                </a:lnTo>
                <a:lnTo>
                  <a:pt x="134002" y="22845"/>
                </a:lnTo>
                <a:lnTo>
                  <a:pt x="138822" y="25669"/>
                </a:lnTo>
                <a:lnTo>
                  <a:pt x="143940" y="28504"/>
                </a:lnTo>
                <a:lnTo>
                  <a:pt x="148305" y="31346"/>
                </a:lnTo>
                <a:lnTo>
                  <a:pt x="152168" y="34194"/>
                </a:lnTo>
                <a:lnTo>
                  <a:pt x="155695" y="37045"/>
                </a:lnTo>
                <a:lnTo>
                  <a:pt x="158999" y="40850"/>
                </a:lnTo>
                <a:lnTo>
                  <a:pt x="162155" y="45292"/>
                </a:lnTo>
                <a:lnTo>
                  <a:pt x="165210" y="50158"/>
                </a:lnTo>
                <a:lnTo>
                  <a:pt x="167248" y="54355"/>
                </a:lnTo>
                <a:lnTo>
                  <a:pt x="168606" y="58106"/>
                </a:lnTo>
                <a:lnTo>
                  <a:pt x="169512" y="61558"/>
                </a:lnTo>
                <a:lnTo>
                  <a:pt x="170116" y="65765"/>
                </a:lnTo>
                <a:lnTo>
                  <a:pt x="170518" y="70475"/>
                </a:lnTo>
                <a:lnTo>
                  <a:pt x="170965" y="79835"/>
                </a:lnTo>
                <a:lnTo>
                  <a:pt x="171164" y="87170"/>
                </a:lnTo>
                <a:lnTo>
                  <a:pt x="171275" y="101205"/>
                </a:lnTo>
                <a:lnTo>
                  <a:pt x="170339" y="106484"/>
                </a:lnTo>
                <a:lnTo>
                  <a:pt x="168762" y="111908"/>
                </a:lnTo>
                <a:lnTo>
                  <a:pt x="166758" y="117429"/>
                </a:lnTo>
                <a:lnTo>
                  <a:pt x="163517" y="123015"/>
                </a:lnTo>
                <a:lnTo>
                  <a:pt x="159452" y="128643"/>
                </a:lnTo>
                <a:lnTo>
                  <a:pt x="154836" y="134301"/>
                </a:lnTo>
                <a:lnTo>
                  <a:pt x="150807" y="139978"/>
                </a:lnTo>
                <a:lnTo>
                  <a:pt x="147168" y="145667"/>
                </a:lnTo>
                <a:lnTo>
                  <a:pt x="143789" y="151365"/>
                </a:lnTo>
                <a:lnTo>
                  <a:pt x="139632" y="157069"/>
                </a:lnTo>
                <a:lnTo>
                  <a:pt x="134956" y="162776"/>
                </a:lnTo>
                <a:lnTo>
                  <a:pt x="129933" y="168487"/>
                </a:lnTo>
                <a:lnTo>
                  <a:pt x="124679" y="174198"/>
                </a:lnTo>
                <a:lnTo>
                  <a:pt x="113762" y="185624"/>
                </a:lnTo>
                <a:lnTo>
                  <a:pt x="108184" y="190386"/>
                </a:lnTo>
                <a:lnTo>
                  <a:pt x="102561" y="194513"/>
                </a:lnTo>
                <a:lnTo>
                  <a:pt x="96906" y="198216"/>
                </a:lnTo>
                <a:lnTo>
                  <a:pt x="91231" y="201638"/>
                </a:lnTo>
                <a:lnTo>
                  <a:pt x="85544" y="204872"/>
                </a:lnTo>
                <a:lnTo>
                  <a:pt x="79847" y="207980"/>
                </a:lnTo>
                <a:lnTo>
                  <a:pt x="73191" y="210052"/>
                </a:lnTo>
                <a:lnTo>
                  <a:pt x="65896" y="211433"/>
                </a:lnTo>
                <a:lnTo>
                  <a:pt x="58176" y="212354"/>
                </a:lnTo>
                <a:lnTo>
                  <a:pt x="52076" y="212968"/>
                </a:lnTo>
                <a:lnTo>
                  <a:pt x="47058" y="213378"/>
                </a:lnTo>
                <a:lnTo>
                  <a:pt x="42759" y="213651"/>
                </a:lnTo>
                <a:lnTo>
                  <a:pt x="35443" y="213954"/>
                </a:lnTo>
                <a:lnTo>
                  <a:pt x="28065" y="214088"/>
                </a:lnTo>
                <a:lnTo>
                  <a:pt x="11405" y="214182"/>
                </a:lnTo>
                <a:lnTo>
                  <a:pt x="9466" y="213234"/>
                </a:lnTo>
                <a:lnTo>
                  <a:pt x="3138" y="208302"/>
                </a:lnTo>
                <a:lnTo>
                  <a:pt x="1324" y="206814"/>
                </a:lnTo>
                <a:lnTo>
                  <a:pt x="841" y="205465"/>
                </a:lnTo>
                <a:lnTo>
                  <a:pt x="64" y="198995"/>
                </a:lnTo>
                <a:lnTo>
                  <a:pt x="0" y="198347"/>
                </a:lnTo>
                <a:lnTo>
                  <a:pt x="2469" y="195087"/>
                </a:lnTo>
                <a:lnTo>
                  <a:pt x="7265" y="189784"/>
                </a:lnTo>
                <a:lnTo>
                  <a:pt x="13000" y="186519"/>
                </a:lnTo>
                <a:lnTo>
                  <a:pt x="17198" y="184314"/>
                </a:lnTo>
                <a:lnTo>
                  <a:pt x="21900" y="182845"/>
                </a:lnTo>
                <a:lnTo>
                  <a:pt x="26940" y="181866"/>
                </a:lnTo>
                <a:lnTo>
                  <a:pt x="32205" y="181212"/>
                </a:lnTo>
                <a:lnTo>
                  <a:pt x="36667" y="179824"/>
                </a:lnTo>
                <a:lnTo>
                  <a:pt x="40595" y="177947"/>
                </a:lnTo>
                <a:lnTo>
                  <a:pt x="44165" y="175742"/>
                </a:lnTo>
                <a:lnTo>
                  <a:pt x="48451" y="174273"/>
                </a:lnTo>
                <a:lnTo>
                  <a:pt x="53213" y="173293"/>
                </a:lnTo>
                <a:lnTo>
                  <a:pt x="58293" y="172640"/>
                </a:lnTo>
                <a:lnTo>
                  <a:pt x="63584" y="172205"/>
                </a:lnTo>
                <a:lnTo>
                  <a:pt x="69018" y="171914"/>
                </a:lnTo>
                <a:lnTo>
                  <a:pt x="80133" y="171591"/>
                </a:lnTo>
                <a:lnTo>
                  <a:pt x="108491" y="171367"/>
                </a:lnTo>
                <a:lnTo>
                  <a:pt x="113242" y="172309"/>
                </a:lnTo>
                <a:lnTo>
                  <a:pt x="117362" y="173889"/>
                </a:lnTo>
                <a:lnTo>
                  <a:pt x="121062" y="175895"/>
                </a:lnTo>
                <a:lnTo>
                  <a:pt x="125432" y="177232"/>
                </a:lnTo>
                <a:lnTo>
                  <a:pt x="130252" y="178123"/>
                </a:lnTo>
                <a:lnTo>
                  <a:pt x="135369" y="178717"/>
                </a:lnTo>
                <a:lnTo>
                  <a:pt x="140686" y="180066"/>
                </a:lnTo>
                <a:lnTo>
                  <a:pt x="146136" y="181918"/>
                </a:lnTo>
                <a:lnTo>
                  <a:pt x="151674" y="184105"/>
                </a:lnTo>
                <a:lnTo>
                  <a:pt x="157271" y="185563"/>
                </a:lnTo>
                <a:lnTo>
                  <a:pt x="162908" y="186535"/>
                </a:lnTo>
                <a:lnTo>
                  <a:pt x="168570" y="187183"/>
                </a:lnTo>
                <a:lnTo>
                  <a:pt x="174250" y="188567"/>
                </a:lnTo>
                <a:lnTo>
                  <a:pt x="179941" y="190443"/>
                </a:lnTo>
                <a:lnTo>
                  <a:pt x="185641" y="192646"/>
                </a:lnTo>
                <a:lnTo>
                  <a:pt x="191346" y="195066"/>
                </a:lnTo>
                <a:lnTo>
                  <a:pt x="202765" y="200296"/>
                </a:lnTo>
                <a:lnTo>
                  <a:pt x="207524" y="203025"/>
                </a:lnTo>
                <a:lnTo>
                  <a:pt x="211649" y="205796"/>
                </a:lnTo>
                <a:lnTo>
                  <a:pt x="215352" y="208596"/>
                </a:lnTo>
                <a:lnTo>
                  <a:pt x="222006" y="211707"/>
                </a:lnTo>
                <a:lnTo>
                  <a:pt x="231330" y="2141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61"/>
          <p:cNvSpPr/>
          <p:nvPr/>
        </p:nvSpPr>
        <p:spPr>
          <a:xfrm>
            <a:off x="6820617" y="3068955"/>
            <a:ext cx="2063233" cy="660083"/>
          </a:xfrm>
          <a:custGeom>
            <a:avLst/>
            <a:gdLst/>
            <a:ahLst/>
            <a:cxnLst/>
            <a:rect l="0" t="0" r="0" b="0"/>
            <a:pathLst>
              <a:path w="2063233" h="660083">
                <a:moveTo>
                  <a:pt x="2003342" y="102870"/>
                </a:moveTo>
                <a:lnTo>
                  <a:pt x="2003342" y="81279"/>
                </a:lnTo>
                <a:lnTo>
                  <a:pt x="2002390" y="79903"/>
                </a:lnTo>
                <a:lnTo>
                  <a:pt x="2000803" y="78986"/>
                </a:lnTo>
                <a:lnTo>
                  <a:pt x="1995962" y="77514"/>
                </a:lnTo>
                <a:lnTo>
                  <a:pt x="1990573" y="77260"/>
                </a:lnTo>
                <a:lnTo>
                  <a:pt x="1988162" y="76271"/>
                </a:lnTo>
                <a:lnTo>
                  <a:pt x="1982943" y="72633"/>
                </a:lnTo>
                <a:lnTo>
                  <a:pt x="1979266" y="71282"/>
                </a:lnTo>
                <a:lnTo>
                  <a:pt x="1962215" y="69113"/>
                </a:lnTo>
                <a:lnTo>
                  <a:pt x="1958780" y="68936"/>
                </a:lnTo>
                <a:lnTo>
                  <a:pt x="1944842" y="64134"/>
                </a:lnTo>
                <a:lnTo>
                  <a:pt x="1928648" y="56679"/>
                </a:lnTo>
                <a:lnTo>
                  <a:pt x="1914900" y="53766"/>
                </a:lnTo>
                <a:lnTo>
                  <a:pt x="1891096" y="49585"/>
                </a:lnTo>
                <a:lnTo>
                  <a:pt x="1868484" y="44854"/>
                </a:lnTo>
                <a:lnTo>
                  <a:pt x="1847179" y="40912"/>
                </a:lnTo>
                <a:lnTo>
                  <a:pt x="1831067" y="37233"/>
                </a:lnTo>
                <a:lnTo>
                  <a:pt x="1769297" y="27677"/>
                </a:lnTo>
                <a:lnTo>
                  <a:pt x="1725654" y="21553"/>
                </a:lnTo>
                <a:lnTo>
                  <a:pt x="1675733" y="10940"/>
                </a:lnTo>
                <a:lnTo>
                  <a:pt x="1620193" y="7931"/>
                </a:lnTo>
                <a:lnTo>
                  <a:pt x="1563256" y="1232"/>
                </a:lnTo>
                <a:lnTo>
                  <a:pt x="1499348" y="162"/>
                </a:lnTo>
                <a:lnTo>
                  <a:pt x="1130509" y="0"/>
                </a:lnTo>
                <a:lnTo>
                  <a:pt x="1060197" y="6785"/>
                </a:lnTo>
                <a:lnTo>
                  <a:pt x="1003184" y="8219"/>
                </a:lnTo>
                <a:lnTo>
                  <a:pt x="946061" y="9455"/>
                </a:lnTo>
                <a:lnTo>
                  <a:pt x="888917" y="15343"/>
                </a:lnTo>
                <a:lnTo>
                  <a:pt x="836317" y="21340"/>
                </a:lnTo>
                <a:lnTo>
                  <a:pt x="783349" y="24852"/>
                </a:lnTo>
                <a:lnTo>
                  <a:pt x="719028" y="30154"/>
                </a:lnTo>
                <a:lnTo>
                  <a:pt x="655502" y="36285"/>
                </a:lnTo>
                <a:lnTo>
                  <a:pt x="599923" y="41563"/>
                </a:lnTo>
                <a:lnTo>
                  <a:pt x="544036" y="49450"/>
                </a:lnTo>
                <a:lnTo>
                  <a:pt x="483644" y="62979"/>
                </a:lnTo>
                <a:lnTo>
                  <a:pt x="402219" y="82874"/>
                </a:lnTo>
                <a:lnTo>
                  <a:pt x="338616" y="97156"/>
                </a:lnTo>
                <a:lnTo>
                  <a:pt x="292889" y="114476"/>
                </a:lnTo>
                <a:lnTo>
                  <a:pt x="255352" y="130597"/>
                </a:lnTo>
                <a:lnTo>
                  <a:pt x="226531" y="146328"/>
                </a:lnTo>
                <a:lnTo>
                  <a:pt x="187211" y="164159"/>
                </a:lnTo>
                <a:lnTo>
                  <a:pt x="171918" y="173289"/>
                </a:lnTo>
                <a:lnTo>
                  <a:pt x="150059" y="191680"/>
                </a:lnTo>
                <a:lnTo>
                  <a:pt x="133816" y="206158"/>
                </a:lnTo>
                <a:lnTo>
                  <a:pt x="108607" y="225019"/>
                </a:lnTo>
                <a:lnTo>
                  <a:pt x="83992" y="243625"/>
                </a:lnTo>
                <a:lnTo>
                  <a:pt x="70480" y="258773"/>
                </a:lnTo>
                <a:lnTo>
                  <a:pt x="41345" y="284936"/>
                </a:lnTo>
                <a:lnTo>
                  <a:pt x="27021" y="302654"/>
                </a:lnTo>
                <a:lnTo>
                  <a:pt x="11134" y="319968"/>
                </a:lnTo>
                <a:lnTo>
                  <a:pt x="0" y="331438"/>
                </a:lnTo>
                <a:lnTo>
                  <a:pt x="1983" y="337163"/>
                </a:lnTo>
                <a:lnTo>
                  <a:pt x="9021" y="342885"/>
                </a:lnTo>
                <a:lnTo>
                  <a:pt x="19427" y="348605"/>
                </a:lnTo>
                <a:lnTo>
                  <a:pt x="24459" y="354324"/>
                </a:lnTo>
                <a:lnTo>
                  <a:pt x="25910" y="360040"/>
                </a:lnTo>
                <a:lnTo>
                  <a:pt x="23929" y="377188"/>
                </a:lnTo>
                <a:lnTo>
                  <a:pt x="23652" y="382904"/>
                </a:lnTo>
                <a:lnTo>
                  <a:pt x="20802" y="394334"/>
                </a:lnTo>
                <a:lnTo>
                  <a:pt x="16361" y="404812"/>
                </a:lnTo>
                <a:lnTo>
                  <a:pt x="11212" y="412644"/>
                </a:lnTo>
                <a:lnTo>
                  <a:pt x="8289" y="421840"/>
                </a:lnTo>
                <a:lnTo>
                  <a:pt x="6412" y="438715"/>
                </a:lnTo>
                <a:lnTo>
                  <a:pt x="6042" y="458064"/>
                </a:lnTo>
                <a:lnTo>
                  <a:pt x="5991" y="469013"/>
                </a:lnTo>
                <a:lnTo>
                  <a:pt x="6929" y="473648"/>
                </a:lnTo>
                <a:lnTo>
                  <a:pt x="15281" y="490470"/>
                </a:lnTo>
                <a:lnTo>
                  <a:pt x="17885" y="495572"/>
                </a:lnTo>
                <a:lnTo>
                  <a:pt x="20780" y="506322"/>
                </a:lnTo>
                <a:lnTo>
                  <a:pt x="21552" y="511855"/>
                </a:lnTo>
                <a:lnTo>
                  <a:pt x="23971" y="516497"/>
                </a:lnTo>
                <a:lnTo>
                  <a:pt x="45404" y="536896"/>
                </a:lnTo>
                <a:lnTo>
                  <a:pt x="51426" y="542785"/>
                </a:lnTo>
                <a:lnTo>
                  <a:pt x="64004" y="560218"/>
                </a:lnTo>
                <a:lnTo>
                  <a:pt x="78502" y="570697"/>
                </a:lnTo>
                <a:lnTo>
                  <a:pt x="106836" y="588574"/>
                </a:lnTo>
                <a:lnTo>
                  <a:pt x="160641" y="608643"/>
                </a:lnTo>
                <a:lnTo>
                  <a:pt x="237767" y="637222"/>
                </a:lnTo>
                <a:lnTo>
                  <a:pt x="263232" y="641244"/>
                </a:lnTo>
                <a:lnTo>
                  <a:pt x="319120" y="647339"/>
                </a:lnTo>
                <a:lnTo>
                  <a:pt x="374792" y="653501"/>
                </a:lnTo>
                <a:lnTo>
                  <a:pt x="420332" y="658782"/>
                </a:lnTo>
                <a:lnTo>
                  <a:pt x="477443" y="659911"/>
                </a:lnTo>
                <a:lnTo>
                  <a:pt x="710186" y="660082"/>
                </a:lnTo>
                <a:lnTo>
                  <a:pt x="778021" y="653297"/>
                </a:lnTo>
                <a:lnTo>
                  <a:pt x="834733" y="651862"/>
                </a:lnTo>
                <a:lnTo>
                  <a:pt x="958665" y="651519"/>
                </a:lnTo>
                <a:lnTo>
                  <a:pt x="1012585" y="646572"/>
                </a:lnTo>
                <a:lnTo>
                  <a:pt x="1069097" y="650252"/>
                </a:lnTo>
                <a:lnTo>
                  <a:pt x="1111849" y="648597"/>
                </a:lnTo>
                <a:lnTo>
                  <a:pt x="1168961" y="644055"/>
                </a:lnTo>
                <a:lnTo>
                  <a:pt x="1226105" y="643158"/>
                </a:lnTo>
                <a:lnTo>
                  <a:pt x="1375884" y="642940"/>
                </a:lnTo>
                <a:lnTo>
                  <a:pt x="1443747" y="636152"/>
                </a:lnTo>
                <a:lnTo>
                  <a:pt x="1495931" y="634718"/>
                </a:lnTo>
                <a:lnTo>
                  <a:pt x="1552099" y="627591"/>
                </a:lnTo>
                <a:lnTo>
                  <a:pt x="1609056" y="617011"/>
                </a:lnTo>
                <a:lnTo>
                  <a:pt x="1661617" y="605748"/>
                </a:lnTo>
                <a:lnTo>
                  <a:pt x="1727013" y="591497"/>
                </a:lnTo>
                <a:lnTo>
                  <a:pt x="1843289" y="562927"/>
                </a:lnTo>
                <a:lnTo>
                  <a:pt x="1893683" y="541854"/>
                </a:lnTo>
                <a:lnTo>
                  <a:pt x="1914600" y="534194"/>
                </a:lnTo>
                <a:lnTo>
                  <a:pt x="1951311" y="516294"/>
                </a:lnTo>
                <a:lnTo>
                  <a:pt x="1967835" y="508546"/>
                </a:lnTo>
                <a:lnTo>
                  <a:pt x="1993965" y="490590"/>
                </a:lnTo>
                <a:lnTo>
                  <a:pt x="2005842" y="482835"/>
                </a:lnTo>
                <a:lnTo>
                  <a:pt x="2017472" y="473038"/>
                </a:lnTo>
                <a:lnTo>
                  <a:pt x="2030178" y="456813"/>
                </a:lnTo>
                <a:lnTo>
                  <a:pt x="2039974" y="439940"/>
                </a:lnTo>
                <a:lnTo>
                  <a:pt x="2048910" y="427427"/>
                </a:lnTo>
                <a:lnTo>
                  <a:pt x="2050866" y="422111"/>
                </a:lnTo>
                <a:lnTo>
                  <a:pt x="2054572" y="401930"/>
                </a:lnTo>
                <a:lnTo>
                  <a:pt x="2060326" y="383462"/>
                </a:lnTo>
                <a:lnTo>
                  <a:pt x="2062454" y="365924"/>
                </a:lnTo>
                <a:lnTo>
                  <a:pt x="2063084" y="347711"/>
                </a:lnTo>
                <a:lnTo>
                  <a:pt x="2063232" y="332655"/>
                </a:lnTo>
                <a:lnTo>
                  <a:pt x="2060758" y="318979"/>
                </a:lnTo>
                <a:lnTo>
                  <a:pt x="2057435" y="306551"/>
                </a:lnTo>
                <a:lnTo>
                  <a:pt x="2054612" y="287891"/>
                </a:lnTo>
                <a:lnTo>
                  <a:pt x="2050577" y="272732"/>
                </a:lnTo>
                <a:lnTo>
                  <a:pt x="2042949" y="252682"/>
                </a:lnTo>
                <a:lnTo>
                  <a:pt x="2025948" y="227889"/>
                </a:lnTo>
                <a:lnTo>
                  <a:pt x="2018787" y="212726"/>
                </a:lnTo>
                <a:lnTo>
                  <a:pt x="2004849" y="192676"/>
                </a:lnTo>
                <a:lnTo>
                  <a:pt x="1988656" y="174669"/>
                </a:lnTo>
                <a:lnTo>
                  <a:pt x="1976343" y="157269"/>
                </a:lnTo>
                <a:lnTo>
                  <a:pt x="1967213" y="148320"/>
                </a:lnTo>
                <a:lnTo>
                  <a:pt x="1945829" y="130262"/>
                </a:lnTo>
                <a:lnTo>
                  <a:pt x="1932061" y="122029"/>
                </a:lnTo>
                <a:lnTo>
                  <a:pt x="1917369" y="114243"/>
                </a:lnTo>
                <a:lnTo>
                  <a:pt x="1892416" y="96262"/>
                </a:lnTo>
                <a:lnTo>
                  <a:pt x="1872368" y="86307"/>
                </a:lnTo>
                <a:lnTo>
                  <a:pt x="1838422" y="72466"/>
                </a:lnTo>
                <a:lnTo>
                  <a:pt x="1814909" y="66807"/>
                </a:lnTo>
                <a:lnTo>
                  <a:pt x="1783012" y="53819"/>
                </a:lnTo>
                <a:lnTo>
                  <a:pt x="1779303" y="53024"/>
                </a:lnTo>
                <a:lnTo>
                  <a:pt x="1772642" y="49601"/>
                </a:lnTo>
                <a:lnTo>
                  <a:pt x="1763313" y="428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62"/>
          <p:cNvSpPr/>
          <p:nvPr/>
        </p:nvSpPr>
        <p:spPr>
          <a:xfrm>
            <a:off x="7932422" y="2846209"/>
            <a:ext cx="282891" cy="161389"/>
          </a:xfrm>
          <a:custGeom>
            <a:avLst/>
            <a:gdLst/>
            <a:ahLst/>
            <a:cxnLst/>
            <a:rect l="0" t="0" r="0" b="0"/>
            <a:pathLst>
              <a:path w="282891" h="161389">
                <a:moveTo>
                  <a:pt x="8570" y="42723"/>
                </a:moveTo>
                <a:lnTo>
                  <a:pt x="1189" y="42723"/>
                </a:lnTo>
                <a:lnTo>
                  <a:pt x="4902" y="42723"/>
                </a:lnTo>
                <a:lnTo>
                  <a:pt x="5172" y="43676"/>
                </a:lnTo>
                <a:lnTo>
                  <a:pt x="4400" y="45263"/>
                </a:lnTo>
                <a:lnTo>
                  <a:pt x="867" y="50104"/>
                </a:lnTo>
                <a:lnTo>
                  <a:pt x="384" y="53306"/>
                </a:lnTo>
                <a:lnTo>
                  <a:pt x="169" y="57904"/>
                </a:lnTo>
                <a:lnTo>
                  <a:pt x="49" y="65848"/>
                </a:lnTo>
                <a:lnTo>
                  <a:pt x="0" y="88453"/>
                </a:lnTo>
                <a:lnTo>
                  <a:pt x="951" y="92260"/>
                </a:lnTo>
                <a:lnTo>
                  <a:pt x="2538" y="96703"/>
                </a:lnTo>
                <a:lnTo>
                  <a:pt x="4550" y="101569"/>
                </a:lnTo>
                <a:lnTo>
                  <a:pt x="5889" y="105767"/>
                </a:lnTo>
                <a:lnTo>
                  <a:pt x="6783" y="109517"/>
                </a:lnTo>
                <a:lnTo>
                  <a:pt x="7379" y="112970"/>
                </a:lnTo>
                <a:lnTo>
                  <a:pt x="7776" y="117177"/>
                </a:lnTo>
                <a:lnTo>
                  <a:pt x="8041" y="121886"/>
                </a:lnTo>
                <a:lnTo>
                  <a:pt x="8218" y="126931"/>
                </a:lnTo>
                <a:lnTo>
                  <a:pt x="9287" y="131247"/>
                </a:lnTo>
                <a:lnTo>
                  <a:pt x="10954" y="135077"/>
                </a:lnTo>
                <a:lnTo>
                  <a:pt x="13017" y="138582"/>
                </a:lnTo>
                <a:lnTo>
                  <a:pt x="14392" y="141872"/>
                </a:lnTo>
                <a:lnTo>
                  <a:pt x="15309" y="145017"/>
                </a:lnTo>
                <a:lnTo>
                  <a:pt x="16781" y="152359"/>
                </a:lnTo>
                <a:lnTo>
                  <a:pt x="16981" y="155902"/>
                </a:lnTo>
                <a:lnTo>
                  <a:pt x="17111" y="161388"/>
                </a:lnTo>
                <a:lnTo>
                  <a:pt x="17136" y="156580"/>
                </a:lnTo>
                <a:lnTo>
                  <a:pt x="17141" y="154484"/>
                </a:lnTo>
                <a:lnTo>
                  <a:pt x="12592" y="149709"/>
                </a:lnTo>
                <a:lnTo>
                  <a:pt x="11251" y="147385"/>
                </a:lnTo>
                <a:lnTo>
                  <a:pt x="10357" y="144882"/>
                </a:lnTo>
                <a:lnTo>
                  <a:pt x="9762" y="142262"/>
                </a:lnTo>
                <a:lnTo>
                  <a:pt x="9364" y="139562"/>
                </a:lnTo>
                <a:lnTo>
                  <a:pt x="9100" y="136810"/>
                </a:lnTo>
                <a:lnTo>
                  <a:pt x="8924" y="134023"/>
                </a:lnTo>
                <a:lnTo>
                  <a:pt x="8727" y="125846"/>
                </a:lnTo>
                <a:lnTo>
                  <a:pt x="8580" y="95672"/>
                </a:lnTo>
                <a:lnTo>
                  <a:pt x="9528" y="91357"/>
                </a:lnTo>
                <a:lnTo>
                  <a:pt x="11114" y="87528"/>
                </a:lnTo>
                <a:lnTo>
                  <a:pt x="13123" y="84023"/>
                </a:lnTo>
                <a:lnTo>
                  <a:pt x="14464" y="80734"/>
                </a:lnTo>
                <a:lnTo>
                  <a:pt x="15356" y="77589"/>
                </a:lnTo>
                <a:lnTo>
                  <a:pt x="15952" y="74539"/>
                </a:lnTo>
                <a:lnTo>
                  <a:pt x="17302" y="71554"/>
                </a:lnTo>
                <a:lnTo>
                  <a:pt x="19154" y="68611"/>
                </a:lnTo>
                <a:lnTo>
                  <a:pt x="21341" y="65697"/>
                </a:lnTo>
                <a:lnTo>
                  <a:pt x="23752" y="62801"/>
                </a:lnTo>
                <a:lnTo>
                  <a:pt x="26312" y="59919"/>
                </a:lnTo>
                <a:lnTo>
                  <a:pt x="28971" y="57044"/>
                </a:lnTo>
                <a:lnTo>
                  <a:pt x="30742" y="54175"/>
                </a:lnTo>
                <a:lnTo>
                  <a:pt x="31925" y="51311"/>
                </a:lnTo>
                <a:lnTo>
                  <a:pt x="32711" y="48448"/>
                </a:lnTo>
                <a:lnTo>
                  <a:pt x="34189" y="46540"/>
                </a:lnTo>
                <a:lnTo>
                  <a:pt x="36128" y="45267"/>
                </a:lnTo>
                <a:lnTo>
                  <a:pt x="40820" y="43854"/>
                </a:lnTo>
                <a:lnTo>
                  <a:pt x="46081" y="43226"/>
                </a:lnTo>
                <a:lnTo>
                  <a:pt x="54134" y="42947"/>
                </a:lnTo>
                <a:lnTo>
                  <a:pt x="70276" y="42767"/>
                </a:lnTo>
                <a:lnTo>
                  <a:pt x="74472" y="43705"/>
                </a:lnTo>
                <a:lnTo>
                  <a:pt x="79175" y="45283"/>
                </a:lnTo>
                <a:lnTo>
                  <a:pt x="84215" y="47287"/>
                </a:lnTo>
                <a:lnTo>
                  <a:pt x="92355" y="49514"/>
                </a:lnTo>
                <a:lnTo>
                  <a:pt x="95860" y="50108"/>
                </a:lnTo>
                <a:lnTo>
                  <a:pt x="102293" y="53308"/>
                </a:lnTo>
                <a:lnTo>
                  <a:pt x="108327" y="57905"/>
                </a:lnTo>
                <a:lnTo>
                  <a:pt x="111269" y="60464"/>
                </a:lnTo>
                <a:lnTo>
                  <a:pt x="114184" y="63123"/>
                </a:lnTo>
                <a:lnTo>
                  <a:pt x="119962" y="68617"/>
                </a:lnTo>
                <a:lnTo>
                  <a:pt x="140012" y="88453"/>
                </a:lnTo>
                <a:lnTo>
                  <a:pt x="141918" y="91308"/>
                </a:lnTo>
                <a:lnTo>
                  <a:pt x="143189" y="94163"/>
                </a:lnTo>
                <a:lnTo>
                  <a:pt x="144036" y="97019"/>
                </a:lnTo>
                <a:lnTo>
                  <a:pt x="144601" y="99875"/>
                </a:lnTo>
                <a:lnTo>
                  <a:pt x="144977" y="102732"/>
                </a:lnTo>
                <a:lnTo>
                  <a:pt x="145229" y="105589"/>
                </a:lnTo>
                <a:lnTo>
                  <a:pt x="146349" y="108446"/>
                </a:lnTo>
                <a:lnTo>
                  <a:pt x="148047" y="111304"/>
                </a:lnTo>
                <a:lnTo>
                  <a:pt x="153067" y="118182"/>
                </a:lnTo>
                <a:lnTo>
                  <a:pt x="154431" y="118747"/>
                </a:lnTo>
                <a:lnTo>
                  <a:pt x="158488" y="119374"/>
                </a:lnTo>
                <a:lnTo>
                  <a:pt x="160902" y="120494"/>
                </a:lnTo>
                <a:lnTo>
                  <a:pt x="166125" y="124278"/>
                </a:lnTo>
                <a:lnTo>
                  <a:pt x="169871" y="127212"/>
                </a:lnTo>
                <a:lnTo>
                  <a:pt x="173287" y="127899"/>
                </a:lnTo>
                <a:lnTo>
                  <a:pt x="180565" y="128285"/>
                </a:lnTo>
                <a:lnTo>
                  <a:pt x="183241" y="128340"/>
                </a:lnTo>
                <a:lnTo>
                  <a:pt x="185977" y="127423"/>
                </a:lnTo>
                <a:lnTo>
                  <a:pt x="191558" y="123865"/>
                </a:lnTo>
                <a:lnTo>
                  <a:pt x="193427" y="121583"/>
                </a:lnTo>
                <a:lnTo>
                  <a:pt x="194674" y="119109"/>
                </a:lnTo>
                <a:lnTo>
                  <a:pt x="195505" y="116507"/>
                </a:lnTo>
                <a:lnTo>
                  <a:pt x="197010" y="114772"/>
                </a:lnTo>
                <a:lnTo>
                  <a:pt x="198967" y="113616"/>
                </a:lnTo>
                <a:lnTo>
                  <a:pt x="201224" y="112845"/>
                </a:lnTo>
                <a:lnTo>
                  <a:pt x="206271" y="109448"/>
                </a:lnTo>
                <a:lnTo>
                  <a:pt x="208951" y="107209"/>
                </a:lnTo>
                <a:lnTo>
                  <a:pt x="212642" y="103811"/>
                </a:lnTo>
                <a:lnTo>
                  <a:pt x="221825" y="94956"/>
                </a:lnTo>
                <a:lnTo>
                  <a:pt x="225034" y="90880"/>
                </a:lnTo>
                <a:lnTo>
                  <a:pt x="227175" y="87210"/>
                </a:lnTo>
                <a:lnTo>
                  <a:pt x="228601" y="83811"/>
                </a:lnTo>
                <a:lnTo>
                  <a:pt x="230505" y="80593"/>
                </a:lnTo>
                <a:lnTo>
                  <a:pt x="232726" y="77494"/>
                </a:lnTo>
                <a:lnTo>
                  <a:pt x="235160" y="74476"/>
                </a:lnTo>
                <a:lnTo>
                  <a:pt x="236783" y="71512"/>
                </a:lnTo>
                <a:lnTo>
                  <a:pt x="237865" y="68583"/>
                </a:lnTo>
                <a:lnTo>
                  <a:pt x="238586" y="65678"/>
                </a:lnTo>
                <a:lnTo>
                  <a:pt x="240018" y="62789"/>
                </a:lnTo>
                <a:lnTo>
                  <a:pt x="241927" y="59910"/>
                </a:lnTo>
                <a:lnTo>
                  <a:pt x="244151" y="57039"/>
                </a:lnTo>
                <a:lnTo>
                  <a:pt x="245634" y="53220"/>
                </a:lnTo>
                <a:lnTo>
                  <a:pt x="246623" y="48768"/>
                </a:lnTo>
                <a:lnTo>
                  <a:pt x="247281" y="43896"/>
                </a:lnTo>
                <a:lnTo>
                  <a:pt x="247721" y="39695"/>
                </a:lnTo>
                <a:lnTo>
                  <a:pt x="248014" y="35942"/>
                </a:lnTo>
                <a:lnTo>
                  <a:pt x="248210" y="32487"/>
                </a:lnTo>
                <a:lnTo>
                  <a:pt x="248426" y="26109"/>
                </a:lnTo>
                <a:lnTo>
                  <a:pt x="248566" y="18804"/>
                </a:lnTo>
                <a:lnTo>
                  <a:pt x="246045" y="15265"/>
                </a:lnTo>
                <a:lnTo>
                  <a:pt x="244040" y="12987"/>
                </a:lnTo>
                <a:lnTo>
                  <a:pt x="242703" y="10517"/>
                </a:lnTo>
                <a:lnTo>
                  <a:pt x="241810" y="7917"/>
                </a:lnTo>
                <a:lnTo>
                  <a:pt x="240380" y="1452"/>
                </a:lnTo>
                <a:lnTo>
                  <a:pt x="239310" y="922"/>
                </a:lnTo>
                <a:lnTo>
                  <a:pt x="232678" y="0"/>
                </a:lnTo>
                <a:lnTo>
                  <a:pt x="229458" y="2463"/>
                </a:lnTo>
                <a:lnTo>
                  <a:pt x="227267" y="4453"/>
                </a:lnTo>
                <a:lnTo>
                  <a:pt x="224853" y="5780"/>
                </a:lnTo>
                <a:lnTo>
                  <a:pt x="219631" y="7254"/>
                </a:lnTo>
                <a:lnTo>
                  <a:pt x="217858" y="8599"/>
                </a:lnTo>
                <a:lnTo>
                  <a:pt x="216675" y="10449"/>
                </a:lnTo>
                <a:lnTo>
                  <a:pt x="215886" y="12635"/>
                </a:lnTo>
                <a:lnTo>
                  <a:pt x="212470" y="17603"/>
                </a:lnTo>
                <a:lnTo>
                  <a:pt x="210227" y="20261"/>
                </a:lnTo>
                <a:lnTo>
                  <a:pt x="207778" y="23939"/>
                </a:lnTo>
                <a:lnTo>
                  <a:pt x="205192" y="28295"/>
                </a:lnTo>
                <a:lnTo>
                  <a:pt x="202517" y="33104"/>
                </a:lnTo>
                <a:lnTo>
                  <a:pt x="200732" y="37263"/>
                </a:lnTo>
                <a:lnTo>
                  <a:pt x="199544" y="40988"/>
                </a:lnTo>
                <a:lnTo>
                  <a:pt x="198750" y="44424"/>
                </a:lnTo>
                <a:lnTo>
                  <a:pt x="197270" y="47667"/>
                </a:lnTo>
                <a:lnTo>
                  <a:pt x="195329" y="50782"/>
                </a:lnTo>
                <a:lnTo>
                  <a:pt x="193084" y="53810"/>
                </a:lnTo>
                <a:lnTo>
                  <a:pt x="191586" y="56782"/>
                </a:lnTo>
                <a:lnTo>
                  <a:pt x="190589" y="59716"/>
                </a:lnTo>
                <a:lnTo>
                  <a:pt x="189924" y="62624"/>
                </a:lnTo>
                <a:lnTo>
                  <a:pt x="189480" y="65515"/>
                </a:lnTo>
                <a:lnTo>
                  <a:pt x="189184" y="68396"/>
                </a:lnTo>
                <a:lnTo>
                  <a:pt x="188987" y="71268"/>
                </a:lnTo>
                <a:lnTo>
                  <a:pt x="189809" y="74136"/>
                </a:lnTo>
                <a:lnTo>
                  <a:pt x="191308" y="77000"/>
                </a:lnTo>
                <a:lnTo>
                  <a:pt x="193261" y="79862"/>
                </a:lnTo>
                <a:lnTo>
                  <a:pt x="194561" y="82722"/>
                </a:lnTo>
                <a:lnTo>
                  <a:pt x="195430" y="85582"/>
                </a:lnTo>
                <a:lnTo>
                  <a:pt x="196008" y="88440"/>
                </a:lnTo>
                <a:lnTo>
                  <a:pt x="197346" y="90346"/>
                </a:lnTo>
                <a:lnTo>
                  <a:pt x="199191" y="91617"/>
                </a:lnTo>
                <a:lnTo>
                  <a:pt x="201372" y="92464"/>
                </a:lnTo>
                <a:lnTo>
                  <a:pt x="206338" y="95945"/>
                </a:lnTo>
                <a:lnTo>
                  <a:pt x="211719" y="100667"/>
                </a:lnTo>
                <a:lnTo>
                  <a:pt x="217286" y="105941"/>
                </a:lnTo>
                <a:lnTo>
                  <a:pt x="220104" y="107728"/>
                </a:lnTo>
                <a:lnTo>
                  <a:pt x="225776" y="109714"/>
                </a:lnTo>
                <a:lnTo>
                  <a:pt x="234323" y="110832"/>
                </a:lnTo>
                <a:lnTo>
                  <a:pt x="237177" y="111942"/>
                </a:lnTo>
                <a:lnTo>
                  <a:pt x="242889" y="115714"/>
                </a:lnTo>
                <a:lnTo>
                  <a:pt x="246698" y="116149"/>
                </a:lnTo>
                <a:lnTo>
                  <a:pt x="251142" y="115486"/>
                </a:lnTo>
                <a:lnTo>
                  <a:pt x="256009" y="114092"/>
                </a:lnTo>
                <a:lnTo>
                  <a:pt x="261160" y="113162"/>
                </a:lnTo>
                <a:lnTo>
                  <a:pt x="266499" y="112543"/>
                </a:lnTo>
                <a:lnTo>
                  <a:pt x="282890" y="1113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63"/>
          <p:cNvSpPr/>
          <p:nvPr/>
        </p:nvSpPr>
        <p:spPr>
          <a:xfrm>
            <a:off x="8275428" y="2837531"/>
            <a:ext cx="222778" cy="248068"/>
          </a:xfrm>
          <a:custGeom>
            <a:avLst/>
            <a:gdLst/>
            <a:ahLst/>
            <a:cxnLst/>
            <a:rect l="0" t="0" r="0" b="0"/>
            <a:pathLst>
              <a:path w="222778" h="248068">
                <a:moveTo>
                  <a:pt x="59899" y="25683"/>
                </a:moveTo>
                <a:lnTo>
                  <a:pt x="59899" y="21133"/>
                </a:lnTo>
                <a:lnTo>
                  <a:pt x="58947" y="19792"/>
                </a:lnTo>
                <a:lnTo>
                  <a:pt x="57359" y="18898"/>
                </a:lnTo>
                <a:lnTo>
                  <a:pt x="55348" y="18303"/>
                </a:lnTo>
                <a:lnTo>
                  <a:pt x="54007" y="16953"/>
                </a:lnTo>
                <a:lnTo>
                  <a:pt x="53114" y="15101"/>
                </a:lnTo>
                <a:lnTo>
                  <a:pt x="52518" y="12913"/>
                </a:lnTo>
                <a:lnTo>
                  <a:pt x="53074" y="11455"/>
                </a:lnTo>
                <a:lnTo>
                  <a:pt x="54397" y="10483"/>
                </a:lnTo>
                <a:lnTo>
                  <a:pt x="56230" y="9835"/>
                </a:lnTo>
                <a:lnTo>
                  <a:pt x="56501" y="8450"/>
                </a:lnTo>
                <a:lnTo>
                  <a:pt x="55729" y="6575"/>
                </a:lnTo>
                <a:lnTo>
                  <a:pt x="51584" y="353"/>
                </a:lnTo>
                <a:lnTo>
                  <a:pt x="45486" y="42"/>
                </a:lnTo>
                <a:lnTo>
                  <a:pt x="43968" y="0"/>
                </a:lnTo>
                <a:lnTo>
                  <a:pt x="38563" y="4527"/>
                </a:lnTo>
                <a:lnTo>
                  <a:pt x="36150" y="5864"/>
                </a:lnTo>
                <a:lnTo>
                  <a:pt x="30929" y="7350"/>
                </a:lnTo>
                <a:lnTo>
                  <a:pt x="29155" y="8699"/>
                </a:lnTo>
                <a:lnTo>
                  <a:pt x="27974" y="10550"/>
                </a:lnTo>
                <a:lnTo>
                  <a:pt x="25707" y="16100"/>
                </a:lnTo>
                <a:lnTo>
                  <a:pt x="21526" y="24917"/>
                </a:lnTo>
                <a:lnTo>
                  <a:pt x="16491" y="32645"/>
                </a:lnTo>
                <a:lnTo>
                  <a:pt x="13816" y="36040"/>
                </a:lnTo>
                <a:lnTo>
                  <a:pt x="12032" y="40208"/>
                </a:lnTo>
                <a:lnTo>
                  <a:pt x="10842" y="44891"/>
                </a:lnTo>
                <a:lnTo>
                  <a:pt x="10049" y="49919"/>
                </a:lnTo>
                <a:lnTo>
                  <a:pt x="9521" y="54223"/>
                </a:lnTo>
                <a:lnTo>
                  <a:pt x="8934" y="61545"/>
                </a:lnTo>
                <a:lnTo>
                  <a:pt x="7825" y="64831"/>
                </a:lnTo>
                <a:lnTo>
                  <a:pt x="4052" y="71023"/>
                </a:lnTo>
                <a:lnTo>
                  <a:pt x="1741" y="76949"/>
                </a:lnTo>
                <a:lnTo>
                  <a:pt x="713" y="83711"/>
                </a:lnTo>
                <a:lnTo>
                  <a:pt x="440" y="88181"/>
                </a:lnTo>
                <a:lnTo>
                  <a:pt x="135" y="97275"/>
                </a:lnTo>
                <a:lnTo>
                  <a:pt x="0" y="104492"/>
                </a:lnTo>
                <a:lnTo>
                  <a:pt x="916" y="106798"/>
                </a:lnTo>
                <a:lnTo>
                  <a:pt x="2479" y="108335"/>
                </a:lnTo>
                <a:lnTo>
                  <a:pt x="4475" y="109359"/>
                </a:lnTo>
                <a:lnTo>
                  <a:pt x="5805" y="110995"/>
                </a:lnTo>
                <a:lnTo>
                  <a:pt x="6692" y="113038"/>
                </a:lnTo>
                <a:lnTo>
                  <a:pt x="7282" y="115352"/>
                </a:lnTo>
                <a:lnTo>
                  <a:pt x="8629" y="116895"/>
                </a:lnTo>
                <a:lnTo>
                  <a:pt x="10478" y="117924"/>
                </a:lnTo>
                <a:lnTo>
                  <a:pt x="15075" y="119067"/>
                </a:lnTo>
                <a:lnTo>
                  <a:pt x="20292" y="119575"/>
                </a:lnTo>
                <a:lnTo>
                  <a:pt x="25511" y="119901"/>
                </a:lnTo>
                <a:lnTo>
                  <a:pt x="29693" y="119946"/>
                </a:lnTo>
                <a:lnTo>
                  <a:pt x="33095" y="119005"/>
                </a:lnTo>
                <a:lnTo>
                  <a:pt x="37266" y="117425"/>
                </a:lnTo>
                <a:lnTo>
                  <a:pt x="41954" y="115420"/>
                </a:lnTo>
                <a:lnTo>
                  <a:pt x="46030" y="114083"/>
                </a:lnTo>
                <a:lnTo>
                  <a:pt x="49701" y="113191"/>
                </a:lnTo>
                <a:lnTo>
                  <a:pt x="53100" y="112597"/>
                </a:lnTo>
                <a:lnTo>
                  <a:pt x="55367" y="111248"/>
                </a:lnTo>
                <a:lnTo>
                  <a:pt x="56877" y="109397"/>
                </a:lnTo>
                <a:lnTo>
                  <a:pt x="57885" y="107210"/>
                </a:lnTo>
                <a:lnTo>
                  <a:pt x="63852" y="99581"/>
                </a:lnTo>
                <a:lnTo>
                  <a:pt x="65393" y="96856"/>
                </a:lnTo>
                <a:lnTo>
                  <a:pt x="68511" y="87518"/>
                </a:lnTo>
                <a:lnTo>
                  <a:pt x="70403" y="83099"/>
                </a:lnTo>
                <a:lnTo>
                  <a:pt x="72618" y="78248"/>
                </a:lnTo>
                <a:lnTo>
                  <a:pt x="75046" y="74062"/>
                </a:lnTo>
                <a:lnTo>
                  <a:pt x="80282" y="66870"/>
                </a:lnTo>
                <a:lnTo>
                  <a:pt x="81109" y="63619"/>
                </a:lnTo>
                <a:lnTo>
                  <a:pt x="80706" y="60499"/>
                </a:lnTo>
                <a:lnTo>
                  <a:pt x="79486" y="57466"/>
                </a:lnTo>
                <a:lnTo>
                  <a:pt x="79624" y="54492"/>
                </a:lnTo>
                <a:lnTo>
                  <a:pt x="80669" y="51557"/>
                </a:lnTo>
                <a:lnTo>
                  <a:pt x="82318" y="48647"/>
                </a:lnTo>
                <a:lnTo>
                  <a:pt x="84150" y="42875"/>
                </a:lnTo>
                <a:lnTo>
                  <a:pt x="84964" y="37134"/>
                </a:lnTo>
                <a:lnTo>
                  <a:pt x="85326" y="31408"/>
                </a:lnTo>
                <a:lnTo>
                  <a:pt x="85488" y="25688"/>
                </a:lnTo>
                <a:lnTo>
                  <a:pt x="85591" y="18805"/>
                </a:lnTo>
                <a:lnTo>
                  <a:pt x="83065" y="15324"/>
                </a:lnTo>
                <a:lnTo>
                  <a:pt x="77148" y="8656"/>
                </a:lnTo>
                <a:lnTo>
                  <a:pt x="77053" y="15930"/>
                </a:lnTo>
                <a:lnTo>
                  <a:pt x="81597" y="21312"/>
                </a:lnTo>
                <a:lnTo>
                  <a:pt x="82937" y="23722"/>
                </a:lnTo>
                <a:lnTo>
                  <a:pt x="84426" y="28939"/>
                </a:lnTo>
                <a:lnTo>
                  <a:pt x="85776" y="32616"/>
                </a:lnTo>
                <a:lnTo>
                  <a:pt x="87628" y="36973"/>
                </a:lnTo>
                <a:lnTo>
                  <a:pt x="89815" y="41782"/>
                </a:lnTo>
                <a:lnTo>
                  <a:pt x="92226" y="45941"/>
                </a:lnTo>
                <a:lnTo>
                  <a:pt x="97445" y="53102"/>
                </a:lnTo>
                <a:lnTo>
                  <a:pt x="100170" y="57298"/>
                </a:lnTo>
                <a:lnTo>
                  <a:pt x="102938" y="61999"/>
                </a:lnTo>
                <a:lnTo>
                  <a:pt x="105737" y="67039"/>
                </a:lnTo>
                <a:lnTo>
                  <a:pt x="107602" y="71352"/>
                </a:lnTo>
                <a:lnTo>
                  <a:pt x="109675" y="78683"/>
                </a:lnTo>
                <a:lnTo>
                  <a:pt x="113137" y="85116"/>
                </a:lnTo>
                <a:lnTo>
                  <a:pt x="117851" y="92103"/>
                </a:lnTo>
                <a:lnTo>
                  <a:pt x="120441" y="96633"/>
                </a:lnTo>
                <a:lnTo>
                  <a:pt x="125859" y="106747"/>
                </a:lnTo>
                <a:lnTo>
                  <a:pt x="131441" y="117592"/>
                </a:lnTo>
                <a:lnTo>
                  <a:pt x="134265" y="122198"/>
                </a:lnTo>
                <a:lnTo>
                  <a:pt x="139940" y="129856"/>
                </a:lnTo>
                <a:lnTo>
                  <a:pt x="142787" y="134185"/>
                </a:lnTo>
                <a:lnTo>
                  <a:pt x="145637" y="138975"/>
                </a:lnTo>
                <a:lnTo>
                  <a:pt x="148491" y="144074"/>
                </a:lnTo>
                <a:lnTo>
                  <a:pt x="150393" y="149378"/>
                </a:lnTo>
                <a:lnTo>
                  <a:pt x="151661" y="154819"/>
                </a:lnTo>
                <a:lnTo>
                  <a:pt x="152507" y="160351"/>
                </a:lnTo>
                <a:lnTo>
                  <a:pt x="154022" y="164992"/>
                </a:lnTo>
                <a:lnTo>
                  <a:pt x="158247" y="172688"/>
                </a:lnTo>
                <a:lnTo>
                  <a:pt x="160706" y="177027"/>
                </a:lnTo>
                <a:lnTo>
                  <a:pt x="165980" y="186927"/>
                </a:lnTo>
                <a:lnTo>
                  <a:pt x="167767" y="191282"/>
                </a:lnTo>
                <a:lnTo>
                  <a:pt x="169753" y="198660"/>
                </a:lnTo>
                <a:lnTo>
                  <a:pt x="170635" y="205115"/>
                </a:lnTo>
                <a:lnTo>
                  <a:pt x="170871" y="208169"/>
                </a:lnTo>
                <a:lnTo>
                  <a:pt x="170075" y="211158"/>
                </a:lnTo>
                <a:lnTo>
                  <a:pt x="166652" y="217019"/>
                </a:lnTo>
                <a:lnTo>
                  <a:pt x="161955" y="222799"/>
                </a:lnTo>
                <a:lnTo>
                  <a:pt x="156692" y="228543"/>
                </a:lnTo>
                <a:lnTo>
                  <a:pt x="148374" y="237132"/>
                </a:lnTo>
                <a:lnTo>
                  <a:pt x="142719" y="242850"/>
                </a:lnTo>
                <a:lnTo>
                  <a:pt x="138925" y="244757"/>
                </a:lnTo>
                <a:lnTo>
                  <a:pt x="134491" y="246027"/>
                </a:lnTo>
                <a:lnTo>
                  <a:pt x="129629" y="246874"/>
                </a:lnTo>
                <a:lnTo>
                  <a:pt x="125436" y="247439"/>
                </a:lnTo>
                <a:lnTo>
                  <a:pt x="121688" y="247816"/>
                </a:lnTo>
                <a:lnTo>
                  <a:pt x="118237" y="248067"/>
                </a:lnTo>
                <a:lnTo>
                  <a:pt x="114031" y="247281"/>
                </a:lnTo>
                <a:lnTo>
                  <a:pt x="109322" y="245805"/>
                </a:lnTo>
                <a:lnTo>
                  <a:pt x="104278" y="243869"/>
                </a:lnTo>
                <a:lnTo>
                  <a:pt x="99963" y="242578"/>
                </a:lnTo>
                <a:lnTo>
                  <a:pt x="96133" y="241717"/>
                </a:lnTo>
                <a:lnTo>
                  <a:pt x="92627" y="241144"/>
                </a:lnTo>
                <a:lnTo>
                  <a:pt x="86193" y="237966"/>
                </a:lnTo>
                <a:lnTo>
                  <a:pt x="83143" y="235785"/>
                </a:lnTo>
                <a:lnTo>
                  <a:pt x="77214" y="228282"/>
                </a:lnTo>
                <a:lnTo>
                  <a:pt x="74301" y="223614"/>
                </a:lnTo>
                <a:lnTo>
                  <a:pt x="71063" y="215888"/>
                </a:lnTo>
                <a:lnTo>
                  <a:pt x="68671" y="208326"/>
                </a:lnTo>
                <a:lnTo>
                  <a:pt x="66699" y="203643"/>
                </a:lnTo>
                <a:lnTo>
                  <a:pt x="64433" y="198616"/>
                </a:lnTo>
                <a:lnTo>
                  <a:pt x="62921" y="193359"/>
                </a:lnTo>
                <a:lnTo>
                  <a:pt x="61915" y="187950"/>
                </a:lnTo>
                <a:lnTo>
                  <a:pt x="61242" y="182439"/>
                </a:lnTo>
                <a:lnTo>
                  <a:pt x="61747" y="176860"/>
                </a:lnTo>
                <a:lnTo>
                  <a:pt x="63036" y="171235"/>
                </a:lnTo>
                <a:lnTo>
                  <a:pt x="71949" y="143970"/>
                </a:lnTo>
                <a:lnTo>
                  <a:pt x="75552" y="136926"/>
                </a:lnTo>
                <a:lnTo>
                  <a:pt x="79860" y="130325"/>
                </a:lnTo>
                <a:lnTo>
                  <a:pt x="84636" y="124020"/>
                </a:lnTo>
                <a:lnTo>
                  <a:pt x="95023" y="109394"/>
                </a:lnTo>
                <a:lnTo>
                  <a:pt x="100460" y="101493"/>
                </a:lnTo>
                <a:lnTo>
                  <a:pt x="106942" y="94321"/>
                </a:lnTo>
                <a:lnTo>
                  <a:pt x="114121" y="87634"/>
                </a:lnTo>
                <a:lnTo>
                  <a:pt x="121765" y="81271"/>
                </a:lnTo>
                <a:lnTo>
                  <a:pt x="129718" y="76077"/>
                </a:lnTo>
                <a:lnTo>
                  <a:pt x="137877" y="71662"/>
                </a:lnTo>
                <a:lnTo>
                  <a:pt x="146175" y="67766"/>
                </a:lnTo>
                <a:lnTo>
                  <a:pt x="154564" y="64216"/>
                </a:lnTo>
                <a:lnTo>
                  <a:pt x="163014" y="60897"/>
                </a:lnTo>
                <a:lnTo>
                  <a:pt x="171505" y="57732"/>
                </a:lnTo>
                <a:lnTo>
                  <a:pt x="179071" y="54669"/>
                </a:lnTo>
                <a:lnTo>
                  <a:pt x="186019" y="51675"/>
                </a:lnTo>
                <a:lnTo>
                  <a:pt x="192556" y="48726"/>
                </a:lnTo>
                <a:lnTo>
                  <a:pt x="197867" y="46760"/>
                </a:lnTo>
                <a:lnTo>
                  <a:pt x="202360" y="45450"/>
                </a:lnTo>
                <a:lnTo>
                  <a:pt x="206309" y="44576"/>
                </a:lnTo>
                <a:lnTo>
                  <a:pt x="213235" y="43605"/>
                </a:lnTo>
                <a:lnTo>
                  <a:pt x="222777" y="428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64"/>
          <p:cNvSpPr/>
          <p:nvPr/>
        </p:nvSpPr>
        <p:spPr>
          <a:xfrm>
            <a:off x="5643562" y="4689157"/>
            <a:ext cx="197125" cy="317170"/>
          </a:xfrm>
          <a:custGeom>
            <a:avLst/>
            <a:gdLst/>
            <a:ahLst/>
            <a:cxnLst/>
            <a:rect l="0" t="0" r="0" b="0"/>
            <a:pathLst>
              <a:path w="197125" h="317170">
                <a:moveTo>
                  <a:pt x="0" y="0"/>
                </a:moveTo>
                <a:lnTo>
                  <a:pt x="0" y="33492"/>
                </a:lnTo>
                <a:lnTo>
                  <a:pt x="953" y="38520"/>
                </a:lnTo>
                <a:lnTo>
                  <a:pt x="2540" y="43778"/>
                </a:lnTo>
                <a:lnTo>
                  <a:pt x="4551" y="49188"/>
                </a:lnTo>
                <a:lnTo>
                  <a:pt x="5892" y="54699"/>
                </a:lnTo>
                <a:lnTo>
                  <a:pt x="6785" y="60279"/>
                </a:lnTo>
                <a:lnTo>
                  <a:pt x="7381" y="65903"/>
                </a:lnTo>
                <a:lnTo>
                  <a:pt x="7778" y="71558"/>
                </a:lnTo>
                <a:lnTo>
                  <a:pt x="8043" y="77233"/>
                </a:lnTo>
                <a:lnTo>
                  <a:pt x="8337" y="88619"/>
                </a:lnTo>
                <a:lnTo>
                  <a:pt x="8563" y="146236"/>
                </a:lnTo>
                <a:lnTo>
                  <a:pt x="9519" y="154641"/>
                </a:lnTo>
                <a:lnTo>
                  <a:pt x="11109" y="163101"/>
                </a:lnTo>
                <a:lnTo>
                  <a:pt x="13121" y="171599"/>
                </a:lnTo>
                <a:lnTo>
                  <a:pt x="14462" y="180122"/>
                </a:lnTo>
                <a:lnTo>
                  <a:pt x="15356" y="188661"/>
                </a:lnTo>
                <a:lnTo>
                  <a:pt x="15953" y="197212"/>
                </a:lnTo>
                <a:lnTo>
                  <a:pt x="16350" y="205770"/>
                </a:lnTo>
                <a:lnTo>
                  <a:pt x="16792" y="222898"/>
                </a:lnTo>
                <a:lnTo>
                  <a:pt x="17125" y="268272"/>
                </a:lnTo>
                <a:lnTo>
                  <a:pt x="17145" y="317169"/>
                </a:lnTo>
                <a:lnTo>
                  <a:pt x="12595" y="312628"/>
                </a:lnTo>
                <a:lnTo>
                  <a:pt x="11254" y="310336"/>
                </a:lnTo>
                <a:lnTo>
                  <a:pt x="9764" y="305250"/>
                </a:lnTo>
                <a:lnTo>
                  <a:pt x="8926" y="297031"/>
                </a:lnTo>
                <a:lnTo>
                  <a:pt x="8729" y="288859"/>
                </a:lnTo>
                <a:lnTo>
                  <a:pt x="8677" y="284013"/>
                </a:lnTo>
                <a:lnTo>
                  <a:pt x="7690" y="277924"/>
                </a:lnTo>
                <a:lnTo>
                  <a:pt x="6079" y="271008"/>
                </a:lnTo>
                <a:lnTo>
                  <a:pt x="4053" y="263539"/>
                </a:lnTo>
                <a:lnTo>
                  <a:pt x="2702" y="256655"/>
                </a:lnTo>
                <a:lnTo>
                  <a:pt x="1801" y="250161"/>
                </a:lnTo>
                <a:lnTo>
                  <a:pt x="1201" y="243927"/>
                </a:lnTo>
                <a:lnTo>
                  <a:pt x="800" y="236913"/>
                </a:lnTo>
                <a:lnTo>
                  <a:pt x="356" y="221500"/>
                </a:lnTo>
                <a:lnTo>
                  <a:pt x="106" y="192207"/>
                </a:lnTo>
                <a:lnTo>
                  <a:pt x="1023" y="182430"/>
                </a:lnTo>
                <a:lnTo>
                  <a:pt x="2587" y="173055"/>
                </a:lnTo>
                <a:lnTo>
                  <a:pt x="4582" y="163947"/>
                </a:lnTo>
                <a:lnTo>
                  <a:pt x="6865" y="155018"/>
                </a:lnTo>
                <a:lnTo>
                  <a:pt x="9339" y="146208"/>
                </a:lnTo>
                <a:lnTo>
                  <a:pt x="11941" y="137477"/>
                </a:lnTo>
                <a:lnTo>
                  <a:pt x="13676" y="128799"/>
                </a:lnTo>
                <a:lnTo>
                  <a:pt x="14832" y="120156"/>
                </a:lnTo>
                <a:lnTo>
                  <a:pt x="15603" y="111537"/>
                </a:lnTo>
                <a:lnTo>
                  <a:pt x="17070" y="103885"/>
                </a:lnTo>
                <a:lnTo>
                  <a:pt x="19000" y="96879"/>
                </a:lnTo>
                <a:lnTo>
                  <a:pt x="21239" y="90304"/>
                </a:lnTo>
                <a:lnTo>
                  <a:pt x="24637" y="83062"/>
                </a:lnTo>
                <a:lnTo>
                  <a:pt x="28807" y="75378"/>
                </a:lnTo>
                <a:lnTo>
                  <a:pt x="33492" y="67397"/>
                </a:lnTo>
                <a:lnTo>
                  <a:pt x="37568" y="61123"/>
                </a:lnTo>
                <a:lnTo>
                  <a:pt x="41238" y="55989"/>
                </a:lnTo>
                <a:lnTo>
                  <a:pt x="44637" y="51614"/>
                </a:lnTo>
                <a:lnTo>
                  <a:pt x="47856" y="46791"/>
                </a:lnTo>
                <a:lnTo>
                  <a:pt x="50953" y="41672"/>
                </a:lnTo>
                <a:lnTo>
                  <a:pt x="53972" y="36354"/>
                </a:lnTo>
                <a:lnTo>
                  <a:pt x="57888" y="32808"/>
                </a:lnTo>
                <a:lnTo>
                  <a:pt x="62405" y="30445"/>
                </a:lnTo>
                <a:lnTo>
                  <a:pt x="67321" y="28869"/>
                </a:lnTo>
                <a:lnTo>
                  <a:pt x="71551" y="26866"/>
                </a:lnTo>
                <a:lnTo>
                  <a:pt x="75323" y="24578"/>
                </a:lnTo>
                <a:lnTo>
                  <a:pt x="78790" y="22101"/>
                </a:lnTo>
                <a:lnTo>
                  <a:pt x="82055" y="20449"/>
                </a:lnTo>
                <a:lnTo>
                  <a:pt x="85183" y="19347"/>
                </a:lnTo>
                <a:lnTo>
                  <a:pt x="88221" y="18613"/>
                </a:lnTo>
                <a:lnTo>
                  <a:pt x="92152" y="18124"/>
                </a:lnTo>
                <a:lnTo>
                  <a:pt x="96677" y="17797"/>
                </a:lnTo>
                <a:lnTo>
                  <a:pt x="105832" y="17435"/>
                </a:lnTo>
                <a:lnTo>
                  <a:pt x="113077" y="17274"/>
                </a:lnTo>
                <a:lnTo>
                  <a:pt x="116342" y="18184"/>
                </a:lnTo>
                <a:lnTo>
                  <a:pt x="119471" y="19742"/>
                </a:lnTo>
                <a:lnTo>
                  <a:pt x="122510" y="21734"/>
                </a:lnTo>
                <a:lnTo>
                  <a:pt x="126441" y="23062"/>
                </a:lnTo>
                <a:lnTo>
                  <a:pt x="130966" y="23947"/>
                </a:lnTo>
                <a:lnTo>
                  <a:pt x="135889" y="24538"/>
                </a:lnTo>
                <a:lnTo>
                  <a:pt x="140122" y="25883"/>
                </a:lnTo>
                <a:lnTo>
                  <a:pt x="143897" y="27733"/>
                </a:lnTo>
                <a:lnTo>
                  <a:pt x="147367" y="29919"/>
                </a:lnTo>
                <a:lnTo>
                  <a:pt x="151584" y="33281"/>
                </a:lnTo>
                <a:lnTo>
                  <a:pt x="156301" y="37427"/>
                </a:lnTo>
                <a:lnTo>
                  <a:pt x="161351" y="42097"/>
                </a:lnTo>
                <a:lnTo>
                  <a:pt x="164717" y="47114"/>
                </a:lnTo>
                <a:lnTo>
                  <a:pt x="166962" y="52365"/>
                </a:lnTo>
                <a:lnTo>
                  <a:pt x="168458" y="57770"/>
                </a:lnTo>
                <a:lnTo>
                  <a:pt x="170408" y="63278"/>
                </a:lnTo>
                <a:lnTo>
                  <a:pt x="172660" y="68856"/>
                </a:lnTo>
                <a:lnTo>
                  <a:pt x="175114" y="74479"/>
                </a:lnTo>
                <a:lnTo>
                  <a:pt x="180381" y="85807"/>
                </a:lnTo>
                <a:lnTo>
                  <a:pt x="191524" y="108602"/>
                </a:lnTo>
                <a:lnTo>
                  <a:pt x="193405" y="115263"/>
                </a:lnTo>
                <a:lnTo>
                  <a:pt x="194659" y="122562"/>
                </a:lnTo>
                <a:lnTo>
                  <a:pt x="195495" y="130286"/>
                </a:lnTo>
                <a:lnTo>
                  <a:pt x="196053" y="137339"/>
                </a:lnTo>
                <a:lnTo>
                  <a:pt x="196424" y="143947"/>
                </a:lnTo>
                <a:lnTo>
                  <a:pt x="196837" y="156369"/>
                </a:lnTo>
                <a:lnTo>
                  <a:pt x="197103" y="182406"/>
                </a:lnTo>
                <a:lnTo>
                  <a:pt x="197124" y="190184"/>
                </a:lnTo>
                <a:lnTo>
                  <a:pt x="196186" y="197274"/>
                </a:lnTo>
                <a:lnTo>
                  <a:pt x="194608" y="203906"/>
                </a:lnTo>
                <a:lnTo>
                  <a:pt x="192604" y="210233"/>
                </a:lnTo>
                <a:lnTo>
                  <a:pt x="190377" y="219802"/>
                </a:lnTo>
                <a:lnTo>
                  <a:pt x="189387" y="228182"/>
                </a:lnTo>
                <a:lnTo>
                  <a:pt x="189123" y="233084"/>
                </a:lnTo>
                <a:lnTo>
                  <a:pt x="188751" y="246545"/>
                </a:lnTo>
                <a:lnTo>
                  <a:pt x="188699" y="250088"/>
                </a:lnTo>
                <a:lnTo>
                  <a:pt x="187712" y="252451"/>
                </a:lnTo>
                <a:lnTo>
                  <a:pt x="186101" y="254025"/>
                </a:lnTo>
                <a:lnTo>
                  <a:pt x="184075" y="255075"/>
                </a:lnTo>
                <a:lnTo>
                  <a:pt x="182725" y="256728"/>
                </a:lnTo>
                <a:lnTo>
                  <a:pt x="181823" y="258782"/>
                </a:lnTo>
                <a:lnTo>
                  <a:pt x="181223" y="261104"/>
                </a:lnTo>
                <a:lnTo>
                  <a:pt x="179871" y="262651"/>
                </a:lnTo>
                <a:lnTo>
                  <a:pt x="178016" y="263684"/>
                </a:lnTo>
                <a:lnTo>
                  <a:pt x="172747" y="265340"/>
                </a:lnTo>
                <a:lnTo>
                  <a:pt x="173267" y="265476"/>
                </a:lnTo>
                <a:lnTo>
                  <a:pt x="178945" y="265712"/>
                </a:lnTo>
                <a:lnTo>
                  <a:pt x="182083" y="263192"/>
                </a:lnTo>
                <a:lnTo>
                  <a:pt x="188595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65"/>
          <p:cNvSpPr/>
          <p:nvPr/>
        </p:nvSpPr>
        <p:spPr>
          <a:xfrm>
            <a:off x="5969432" y="4646412"/>
            <a:ext cx="230833" cy="290949"/>
          </a:xfrm>
          <a:custGeom>
            <a:avLst/>
            <a:gdLst/>
            <a:ahLst/>
            <a:cxnLst/>
            <a:rect l="0" t="0" r="0" b="0"/>
            <a:pathLst>
              <a:path w="230833" h="290949">
                <a:moveTo>
                  <a:pt x="59893" y="51317"/>
                </a:moveTo>
                <a:lnTo>
                  <a:pt x="52512" y="51317"/>
                </a:lnTo>
                <a:lnTo>
                  <a:pt x="52114" y="52270"/>
                </a:lnTo>
                <a:lnTo>
                  <a:pt x="51673" y="55869"/>
                </a:lnTo>
                <a:lnTo>
                  <a:pt x="50603" y="58161"/>
                </a:lnTo>
                <a:lnTo>
                  <a:pt x="44546" y="66892"/>
                </a:lnTo>
                <a:lnTo>
                  <a:pt x="42042" y="71226"/>
                </a:lnTo>
                <a:lnTo>
                  <a:pt x="36719" y="81120"/>
                </a:lnTo>
                <a:lnTo>
                  <a:pt x="31178" y="91868"/>
                </a:lnTo>
                <a:lnTo>
                  <a:pt x="25541" y="100455"/>
                </a:lnTo>
                <a:lnTo>
                  <a:pt x="22704" y="104079"/>
                </a:lnTo>
                <a:lnTo>
                  <a:pt x="20812" y="109351"/>
                </a:lnTo>
                <a:lnTo>
                  <a:pt x="19552" y="115724"/>
                </a:lnTo>
                <a:lnTo>
                  <a:pt x="18711" y="122830"/>
                </a:lnTo>
                <a:lnTo>
                  <a:pt x="17199" y="128520"/>
                </a:lnTo>
                <a:lnTo>
                  <a:pt x="12977" y="137383"/>
                </a:lnTo>
                <a:lnTo>
                  <a:pt x="11471" y="142032"/>
                </a:lnTo>
                <a:lnTo>
                  <a:pt x="10466" y="147036"/>
                </a:lnTo>
                <a:lnTo>
                  <a:pt x="9797" y="152277"/>
                </a:lnTo>
                <a:lnTo>
                  <a:pt x="8398" y="157676"/>
                </a:lnTo>
                <a:lnTo>
                  <a:pt x="6513" y="163181"/>
                </a:lnTo>
                <a:lnTo>
                  <a:pt x="4304" y="168756"/>
                </a:lnTo>
                <a:lnTo>
                  <a:pt x="2831" y="174377"/>
                </a:lnTo>
                <a:lnTo>
                  <a:pt x="1849" y="180030"/>
                </a:lnTo>
                <a:lnTo>
                  <a:pt x="1194" y="185703"/>
                </a:lnTo>
                <a:lnTo>
                  <a:pt x="467" y="194547"/>
                </a:lnTo>
                <a:lnTo>
                  <a:pt x="143" y="202605"/>
                </a:lnTo>
                <a:lnTo>
                  <a:pt x="0" y="212537"/>
                </a:lnTo>
                <a:lnTo>
                  <a:pt x="914" y="217852"/>
                </a:lnTo>
                <a:lnTo>
                  <a:pt x="2476" y="223301"/>
                </a:lnTo>
                <a:lnTo>
                  <a:pt x="4470" y="228838"/>
                </a:lnTo>
                <a:lnTo>
                  <a:pt x="6685" y="237530"/>
                </a:lnTo>
                <a:lnTo>
                  <a:pt x="8622" y="245521"/>
                </a:lnTo>
                <a:lnTo>
                  <a:pt x="10472" y="250320"/>
                </a:lnTo>
                <a:lnTo>
                  <a:pt x="12659" y="255423"/>
                </a:lnTo>
                <a:lnTo>
                  <a:pt x="17627" y="263634"/>
                </a:lnTo>
                <a:lnTo>
                  <a:pt x="20286" y="267156"/>
                </a:lnTo>
                <a:lnTo>
                  <a:pt x="23240" y="273611"/>
                </a:lnTo>
                <a:lnTo>
                  <a:pt x="24027" y="276666"/>
                </a:lnTo>
                <a:lnTo>
                  <a:pt x="26457" y="278702"/>
                </a:lnTo>
                <a:lnTo>
                  <a:pt x="29982" y="280060"/>
                </a:lnTo>
                <a:lnTo>
                  <a:pt x="34237" y="280965"/>
                </a:lnTo>
                <a:lnTo>
                  <a:pt x="38026" y="282521"/>
                </a:lnTo>
                <a:lnTo>
                  <a:pt x="44777" y="286790"/>
                </a:lnTo>
                <a:lnTo>
                  <a:pt x="50952" y="289322"/>
                </a:lnTo>
                <a:lnTo>
                  <a:pt x="56871" y="290448"/>
                </a:lnTo>
                <a:lnTo>
                  <a:pt x="62678" y="290948"/>
                </a:lnTo>
                <a:lnTo>
                  <a:pt x="66512" y="290128"/>
                </a:lnTo>
                <a:lnTo>
                  <a:pt x="70973" y="288630"/>
                </a:lnTo>
                <a:lnTo>
                  <a:pt x="75852" y="286678"/>
                </a:lnTo>
                <a:lnTo>
                  <a:pt x="81010" y="285378"/>
                </a:lnTo>
                <a:lnTo>
                  <a:pt x="86353" y="284510"/>
                </a:lnTo>
                <a:lnTo>
                  <a:pt x="91821" y="283932"/>
                </a:lnTo>
                <a:lnTo>
                  <a:pt x="96418" y="282594"/>
                </a:lnTo>
                <a:lnTo>
                  <a:pt x="100435" y="280749"/>
                </a:lnTo>
                <a:lnTo>
                  <a:pt x="104066" y="278567"/>
                </a:lnTo>
                <a:lnTo>
                  <a:pt x="108392" y="276160"/>
                </a:lnTo>
                <a:lnTo>
                  <a:pt x="118278" y="270945"/>
                </a:lnTo>
                <a:lnTo>
                  <a:pt x="123581" y="267268"/>
                </a:lnTo>
                <a:lnTo>
                  <a:pt x="129021" y="262913"/>
                </a:lnTo>
                <a:lnTo>
                  <a:pt x="134554" y="258103"/>
                </a:lnTo>
                <a:lnTo>
                  <a:pt x="143241" y="250220"/>
                </a:lnTo>
                <a:lnTo>
                  <a:pt x="151228" y="242589"/>
                </a:lnTo>
                <a:lnTo>
                  <a:pt x="161129" y="232847"/>
                </a:lnTo>
                <a:lnTo>
                  <a:pt x="165483" y="227582"/>
                </a:lnTo>
                <a:lnTo>
                  <a:pt x="169339" y="222167"/>
                </a:lnTo>
                <a:lnTo>
                  <a:pt x="172862" y="216652"/>
                </a:lnTo>
                <a:lnTo>
                  <a:pt x="176163" y="210118"/>
                </a:lnTo>
                <a:lnTo>
                  <a:pt x="179316" y="202905"/>
                </a:lnTo>
                <a:lnTo>
                  <a:pt x="182371" y="195238"/>
                </a:lnTo>
                <a:lnTo>
                  <a:pt x="186312" y="188222"/>
                </a:lnTo>
                <a:lnTo>
                  <a:pt x="190845" y="181640"/>
                </a:lnTo>
                <a:lnTo>
                  <a:pt x="195772" y="175347"/>
                </a:lnTo>
                <a:lnTo>
                  <a:pt x="200009" y="168294"/>
                </a:lnTo>
                <a:lnTo>
                  <a:pt x="203786" y="160734"/>
                </a:lnTo>
                <a:lnTo>
                  <a:pt x="210522" y="145667"/>
                </a:lnTo>
                <a:lnTo>
                  <a:pt x="219670" y="126475"/>
                </a:lnTo>
                <a:lnTo>
                  <a:pt x="225520" y="114566"/>
                </a:lnTo>
                <a:lnTo>
                  <a:pt x="227461" y="108723"/>
                </a:lnTo>
                <a:lnTo>
                  <a:pt x="228755" y="102923"/>
                </a:lnTo>
                <a:lnTo>
                  <a:pt x="229617" y="97151"/>
                </a:lnTo>
                <a:lnTo>
                  <a:pt x="230193" y="91398"/>
                </a:lnTo>
                <a:lnTo>
                  <a:pt x="230576" y="85658"/>
                </a:lnTo>
                <a:lnTo>
                  <a:pt x="230832" y="79927"/>
                </a:lnTo>
                <a:lnTo>
                  <a:pt x="230050" y="75152"/>
                </a:lnTo>
                <a:lnTo>
                  <a:pt x="226640" y="67308"/>
                </a:lnTo>
                <a:lnTo>
                  <a:pt x="225350" y="62931"/>
                </a:lnTo>
                <a:lnTo>
                  <a:pt x="224490" y="58107"/>
                </a:lnTo>
                <a:lnTo>
                  <a:pt x="223917" y="52987"/>
                </a:lnTo>
                <a:lnTo>
                  <a:pt x="222582" y="48620"/>
                </a:lnTo>
                <a:lnTo>
                  <a:pt x="218559" y="41229"/>
                </a:lnTo>
                <a:lnTo>
                  <a:pt x="213596" y="34768"/>
                </a:lnTo>
                <a:lnTo>
                  <a:pt x="210939" y="31712"/>
                </a:lnTo>
                <a:lnTo>
                  <a:pt x="207263" y="28723"/>
                </a:lnTo>
                <a:lnTo>
                  <a:pt x="202907" y="25777"/>
                </a:lnTo>
                <a:lnTo>
                  <a:pt x="198098" y="22861"/>
                </a:lnTo>
                <a:lnTo>
                  <a:pt x="192987" y="19964"/>
                </a:lnTo>
                <a:lnTo>
                  <a:pt x="182228" y="14205"/>
                </a:lnTo>
                <a:lnTo>
                  <a:pt x="177645" y="12288"/>
                </a:lnTo>
                <a:lnTo>
                  <a:pt x="173637" y="11011"/>
                </a:lnTo>
                <a:lnTo>
                  <a:pt x="170012" y="10159"/>
                </a:lnTo>
                <a:lnTo>
                  <a:pt x="165690" y="8638"/>
                </a:lnTo>
                <a:lnTo>
                  <a:pt x="160905" y="6672"/>
                </a:lnTo>
                <a:lnTo>
                  <a:pt x="155809" y="4409"/>
                </a:lnTo>
                <a:lnTo>
                  <a:pt x="150506" y="2901"/>
                </a:lnTo>
                <a:lnTo>
                  <a:pt x="145067" y="1894"/>
                </a:lnTo>
                <a:lnTo>
                  <a:pt x="139536" y="1224"/>
                </a:lnTo>
                <a:lnTo>
                  <a:pt x="133943" y="777"/>
                </a:lnTo>
                <a:lnTo>
                  <a:pt x="128309" y="479"/>
                </a:lnTo>
                <a:lnTo>
                  <a:pt x="113819" y="59"/>
                </a:lnTo>
                <a:lnTo>
                  <a:pt x="110131" y="0"/>
                </a:lnTo>
                <a:lnTo>
                  <a:pt x="105767" y="914"/>
                </a:lnTo>
                <a:lnTo>
                  <a:pt x="100954" y="2475"/>
                </a:lnTo>
                <a:lnTo>
                  <a:pt x="88641" y="7274"/>
                </a:lnTo>
                <a:lnTo>
                  <a:pt x="84417" y="7930"/>
                </a:lnTo>
                <a:lnTo>
                  <a:pt x="77038" y="84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66"/>
          <p:cNvSpPr/>
          <p:nvPr/>
        </p:nvSpPr>
        <p:spPr>
          <a:xfrm>
            <a:off x="6521846" y="4595400"/>
            <a:ext cx="261860" cy="307942"/>
          </a:xfrm>
          <a:custGeom>
            <a:avLst/>
            <a:gdLst/>
            <a:ahLst/>
            <a:cxnLst/>
            <a:rect l="0" t="0" r="0" b="0"/>
            <a:pathLst>
              <a:path w="261860" h="307942">
                <a:moveTo>
                  <a:pt x="21829" y="8032"/>
                </a:moveTo>
                <a:lnTo>
                  <a:pt x="9058" y="8032"/>
                </a:lnTo>
                <a:lnTo>
                  <a:pt x="7600" y="8985"/>
                </a:lnTo>
                <a:lnTo>
                  <a:pt x="6628" y="10572"/>
                </a:lnTo>
                <a:lnTo>
                  <a:pt x="5980" y="12583"/>
                </a:lnTo>
                <a:lnTo>
                  <a:pt x="2720" y="17357"/>
                </a:lnTo>
                <a:lnTo>
                  <a:pt x="517" y="19964"/>
                </a:lnTo>
                <a:lnTo>
                  <a:pt x="0" y="22654"/>
                </a:lnTo>
                <a:lnTo>
                  <a:pt x="609" y="25400"/>
                </a:lnTo>
                <a:lnTo>
                  <a:pt x="1968" y="28183"/>
                </a:lnTo>
                <a:lnTo>
                  <a:pt x="3476" y="36356"/>
                </a:lnTo>
                <a:lnTo>
                  <a:pt x="3878" y="41202"/>
                </a:lnTo>
                <a:lnTo>
                  <a:pt x="4147" y="46338"/>
                </a:lnTo>
                <a:lnTo>
                  <a:pt x="4445" y="57124"/>
                </a:lnTo>
                <a:lnTo>
                  <a:pt x="5478" y="62668"/>
                </a:lnTo>
                <a:lnTo>
                  <a:pt x="7118" y="68268"/>
                </a:lnTo>
                <a:lnTo>
                  <a:pt x="9164" y="73907"/>
                </a:lnTo>
                <a:lnTo>
                  <a:pt x="10528" y="80524"/>
                </a:lnTo>
                <a:lnTo>
                  <a:pt x="11438" y="87792"/>
                </a:lnTo>
                <a:lnTo>
                  <a:pt x="12044" y="95496"/>
                </a:lnTo>
                <a:lnTo>
                  <a:pt x="12448" y="103489"/>
                </a:lnTo>
                <a:lnTo>
                  <a:pt x="12897" y="119990"/>
                </a:lnTo>
                <a:lnTo>
                  <a:pt x="13969" y="128390"/>
                </a:lnTo>
                <a:lnTo>
                  <a:pt x="15637" y="136849"/>
                </a:lnTo>
                <a:lnTo>
                  <a:pt x="17700" y="145345"/>
                </a:lnTo>
                <a:lnTo>
                  <a:pt x="19077" y="153866"/>
                </a:lnTo>
                <a:lnTo>
                  <a:pt x="19994" y="162405"/>
                </a:lnTo>
                <a:lnTo>
                  <a:pt x="20605" y="170955"/>
                </a:lnTo>
                <a:lnTo>
                  <a:pt x="21966" y="179512"/>
                </a:lnTo>
                <a:lnTo>
                  <a:pt x="23825" y="188075"/>
                </a:lnTo>
                <a:lnTo>
                  <a:pt x="26017" y="196641"/>
                </a:lnTo>
                <a:lnTo>
                  <a:pt x="27479" y="204256"/>
                </a:lnTo>
                <a:lnTo>
                  <a:pt x="28453" y="211238"/>
                </a:lnTo>
                <a:lnTo>
                  <a:pt x="29102" y="217798"/>
                </a:lnTo>
                <a:lnTo>
                  <a:pt x="30488" y="225028"/>
                </a:lnTo>
                <a:lnTo>
                  <a:pt x="32364" y="232706"/>
                </a:lnTo>
                <a:lnTo>
                  <a:pt x="34567" y="240683"/>
                </a:lnTo>
                <a:lnTo>
                  <a:pt x="36035" y="247905"/>
                </a:lnTo>
                <a:lnTo>
                  <a:pt x="37015" y="254625"/>
                </a:lnTo>
                <a:lnTo>
                  <a:pt x="37668" y="261010"/>
                </a:lnTo>
                <a:lnTo>
                  <a:pt x="39055" y="266219"/>
                </a:lnTo>
                <a:lnTo>
                  <a:pt x="43138" y="274547"/>
                </a:lnTo>
                <a:lnTo>
                  <a:pt x="45587" y="283963"/>
                </a:lnTo>
                <a:lnTo>
                  <a:pt x="46240" y="289141"/>
                </a:lnTo>
                <a:lnTo>
                  <a:pt x="47628" y="292593"/>
                </a:lnTo>
                <a:lnTo>
                  <a:pt x="49505" y="294894"/>
                </a:lnTo>
                <a:lnTo>
                  <a:pt x="51710" y="296429"/>
                </a:lnTo>
                <a:lnTo>
                  <a:pt x="53179" y="298404"/>
                </a:lnTo>
                <a:lnTo>
                  <a:pt x="54159" y="300673"/>
                </a:lnTo>
                <a:lnTo>
                  <a:pt x="54813" y="303139"/>
                </a:lnTo>
                <a:lnTo>
                  <a:pt x="56200" y="304782"/>
                </a:lnTo>
                <a:lnTo>
                  <a:pt x="58078" y="305878"/>
                </a:lnTo>
                <a:lnTo>
                  <a:pt x="63385" y="307637"/>
                </a:lnTo>
                <a:lnTo>
                  <a:pt x="62868" y="307781"/>
                </a:lnTo>
                <a:lnTo>
                  <a:pt x="59753" y="307941"/>
                </a:lnTo>
                <a:lnTo>
                  <a:pt x="58542" y="307032"/>
                </a:lnTo>
                <a:lnTo>
                  <a:pt x="57734" y="305473"/>
                </a:lnTo>
                <a:lnTo>
                  <a:pt x="57195" y="303481"/>
                </a:lnTo>
                <a:lnTo>
                  <a:pt x="55884" y="302153"/>
                </a:lnTo>
                <a:lnTo>
                  <a:pt x="54057" y="301268"/>
                </a:lnTo>
                <a:lnTo>
                  <a:pt x="51886" y="300677"/>
                </a:lnTo>
                <a:lnTo>
                  <a:pt x="50440" y="298379"/>
                </a:lnTo>
                <a:lnTo>
                  <a:pt x="48832" y="290745"/>
                </a:lnTo>
                <a:lnTo>
                  <a:pt x="48404" y="286042"/>
                </a:lnTo>
                <a:lnTo>
                  <a:pt x="48118" y="281002"/>
                </a:lnTo>
                <a:lnTo>
                  <a:pt x="47801" y="270322"/>
                </a:lnTo>
                <a:lnTo>
                  <a:pt x="47580" y="242268"/>
                </a:lnTo>
                <a:lnTo>
                  <a:pt x="48521" y="236579"/>
                </a:lnTo>
                <a:lnTo>
                  <a:pt x="50101" y="230882"/>
                </a:lnTo>
                <a:lnTo>
                  <a:pt x="52107" y="225179"/>
                </a:lnTo>
                <a:lnTo>
                  <a:pt x="53444" y="218519"/>
                </a:lnTo>
                <a:lnTo>
                  <a:pt x="54335" y="211222"/>
                </a:lnTo>
                <a:lnTo>
                  <a:pt x="54930" y="203500"/>
                </a:lnTo>
                <a:lnTo>
                  <a:pt x="56278" y="195494"/>
                </a:lnTo>
                <a:lnTo>
                  <a:pt x="58130" y="187299"/>
                </a:lnTo>
                <a:lnTo>
                  <a:pt x="60317" y="178978"/>
                </a:lnTo>
                <a:lnTo>
                  <a:pt x="62728" y="170574"/>
                </a:lnTo>
                <a:lnTo>
                  <a:pt x="67946" y="153615"/>
                </a:lnTo>
                <a:lnTo>
                  <a:pt x="71624" y="145093"/>
                </a:lnTo>
                <a:lnTo>
                  <a:pt x="75980" y="136553"/>
                </a:lnTo>
                <a:lnTo>
                  <a:pt x="80789" y="128003"/>
                </a:lnTo>
                <a:lnTo>
                  <a:pt x="85901" y="119445"/>
                </a:lnTo>
                <a:lnTo>
                  <a:pt x="101244" y="94701"/>
                </a:lnTo>
                <a:lnTo>
                  <a:pt x="105252" y="87719"/>
                </a:lnTo>
                <a:lnTo>
                  <a:pt x="108877" y="81159"/>
                </a:lnTo>
                <a:lnTo>
                  <a:pt x="113198" y="73928"/>
                </a:lnTo>
                <a:lnTo>
                  <a:pt x="123080" y="58274"/>
                </a:lnTo>
                <a:lnTo>
                  <a:pt x="128382" y="52004"/>
                </a:lnTo>
                <a:lnTo>
                  <a:pt x="133822" y="46872"/>
                </a:lnTo>
                <a:lnTo>
                  <a:pt x="139353" y="42498"/>
                </a:lnTo>
                <a:lnTo>
                  <a:pt x="144946" y="37677"/>
                </a:lnTo>
                <a:lnTo>
                  <a:pt x="150580" y="32558"/>
                </a:lnTo>
                <a:lnTo>
                  <a:pt x="156240" y="27240"/>
                </a:lnTo>
                <a:lnTo>
                  <a:pt x="161918" y="22742"/>
                </a:lnTo>
                <a:lnTo>
                  <a:pt x="167610" y="18791"/>
                </a:lnTo>
                <a:lnTo>
                  <a:pt x="173308" y="15205"/>
                </a:lnTo>
                <a:lnTo>
                  <a:pt x="178060" y="11862"/>
                </a:lnTo>
                <a:lnTo>
                  <a:pt x="185881" y="5606"/>
                </a:lnTo>
                <a:lnTo>
                  <a:pt x="190251" y="3558"/>
                </a:lnTo>
                <a:lnTo>
                  <a:pt x="195071" y="2192"/>
                </a:lnTo>
                <a:lnTo>
                  <a:pt x="200188" y="1281"/>
                </a:lnTo>
                <a:lnTo>
                  <a:pt x="205505" y="674"/>
                </a:lnTo>
                <a:lnTo>
                  <a:pt x="210955" y="269"/>
                </a:lnTo>
                <a:lnTo>
                  <a:pt x="216493" y="0"/>
                </a:lnTo>
                <a:lnTo>
                  <a:pt x="222090" y="772"/>
                </a:lnTo>
                <a:lnTo>
                  <a:pt x="227726" y="2239"/>
                </a:lnTo>
                <a:lnTo>
                  <a:pt x="233388" y="4170"/>
                </a:lnTo>
                <a:lnTo>
                  <a:pt x="238116" y="6410"/>
                </a:lnTo>
                <a:lnTo>
                  <a:pt x="245909" y="11439"/>
                </a:lnTo>
                <a:lnTo>
                  <a:pt x="252547" y="16849"/>
                </a:lnTo>
                <a:lnTo>
                  <a:pt x="261859" y="251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67"/>
          <p:cNvSpPr/>
          <p:nvPr/>
        </p:nvSpPr>
        <p:spPr>
          <a:xfrm>
            <a:off x="6817994" y="4595009"/>
            <a:ext cx="248604" cy="282241"/>
          </a:xfrm>
          <a:custGeom>
            <a:avLst/>
            <a:gdLst/>
            <a:ahLst/>
            <a:cxnLst/>
            <a:rect l="0" t="0" r="0" b="0"/>
            <a:pathLst>
              <a:path w="248604" h="282241">
                <a:moveTo>
                  <a:pt x="0" y="111293"/>
                </a:moveTo>
                <a:lnTo>
                  <a:pt x="0" y="119512"/>
                </a:lnTo>
                <a:lnTo>
                  <a:pt x="4552" y="124312"/>
                </a:lnTo>
                <a:lnTo>
                  <a:pt x="5892" y="126640"/>
                </a:lnTo>
                <a:lnTo>
                  <a:pt x="8731" y="134467"/>
                </a:lnTo>
                <a:lnTo>
                  <a:pt x="15182" y="142819"/>
                </a:lnTo>
                <a:lnTo>
                  <a:pt x="20400" y="148482"/>
                </a:lnTo>
                <a:lnTo>
                  <a:pt x="24078" y="150373"/>
                </a:lnTo>
                <a:lnTo>
                  <a:pt x="28435" y="151634"/>
                </a:lnTo>
                <a:lnTo>
                  <a:pt x="33244" y="152474"/>
                </a:lnTo>
                <a:lnTo>
                  <a:pt x="37403" y="153035"/>
                </a:lnTo>
                <a:lnTo>
                  <a:pt x="44563" y="153658"/>
                </a:lnTo>
                <a:lnTo>
                  <a:pt x="48759" y="153824"/>
                </a:lnTo>
                <a:lnTo>
                  <a:pt x="63766" y="154057"/>
                </a:lnTo>
                <a:lnTo>
                  <a:pt x="74696" y="154112"/>
                </a:lnTo>
                <a:lnTo>
                  <a:pt x="80277" y="153174"/>
                </a:lnTo>
                <a:lnTo>
                  <a:pt x="85903" y="151596"/>
                </a:lnTo>
                <a:lnTo>
                  <a:pt x="91559" y="149592"/>
                </a:lnTo>
                <a:lnTo>
                  <a:pt x="96282" y="148256"/>
                </a:lnTo>
                <a:lnTo>
                  <a:pt x="100383" y="147365"/>
                </a:lnTo>
                <a:lnTo>
                  <a:pt x="104070" y="146771"/>
                </a:lnTo>
                <a:lnTo>
                  <a:pt x="108432" y="145422"/>
                </a:lnTo>
                <a:lnTo>
                  <a:pt x="113246" y="143571"/>
                </a:lnTo>
                <a:lnTo>
                  <a:pt x="118360" y="141384"/>
                </a:lnTo>
                <a:lnTo>
                  <a:pt x="129123" y="136414"/>
                </a:lnTo>
                <a:lnTo>
                  <a:pt x="134659" y="133756"/>
                </a:lnTo>
                <a:lnTo>
                  <a:pt x="139303" y="131031"/>
                </a:lnTo>
                <a:lnTo>
                  <a:pt x="147002" y="125463"/>
                </a:lnTo>
                <a:lnTo>
                  <a:pt x="151342" y="121692"/>
                </a:lnTo>
                <a:lnTo>
                  <a:pt x="156140" y="117273"/>
                </a:lnTo>
                <a:lnTo>
                  <a:pt x="169454" y="104493"/>
                </a:lnTo>
                <a:lnTo>
                  <a:pt x="182487" y="91641"/>
                </a:lnTo>
                <a:lnTo>
                  <a:pt x="188420" y="83191"/>
                </a:lnTo>
                <a:lnTo>
                  <a:pt x="191337" y="78271"/>
                </a:lnTo>
                <a:lnTo>
                  <a:pt x="194577" y="70264"/>
                </a:lnTo>
                <a:lnTo>
                  <a:pt x="196016" y="62578"/>
                </a:lnTo>
                <a:lnTo>
                  <a:pt x="196401" y="57862"/>
                </a:lnTo>
                <a:lnTo>
                  <a:pt x="196827" y="48493"/>
                </a:lnTo>
                <a:lnTo>
                  <a:pt x="197017" y="41154"/>
                </a:lnTo>
                <a:lnTo>
                  <a:pt x="197155" y="22825"/>
                </a:lnTo>
                <a:lnTo>
                  <a:pt x="196207" y="19929"/>
                </a:lnTo>
                <a:lnTo>
                  <a:pt x="192613" y="14172"/>
                </a:lnTo>
                <a:lnTo>
                  <a:pt x="185235" y="5576"/>
                </a:lnTo>
                <a:lnTo>
                  <a:pt x="182546" y="3667"/>
                </a:lnTo>
                <a:lnTo>
                  <a:pt x="177017" y="1547"/>
                </a:lnTo>
                <a:lnTo>
                  <a:pt x="171384" y="605"/>
                </a:lnTo>
                <a:lnTo>
                  <a:pt x="165706" y="186"/>
                </a:lnTo>
                <a:lnTo>
                  <a:pt x="160007" y="0"/>
                </a:lnTo>
                <a:lnTo>
                  <a:pt x="157154" y="902"/>
                </a:lnTo>
                <a:lnTo>
                  <a:pt x="151444" y="4445"/>
                </a:lnTo>
                <a:lnTo>
                  <a:pt x="145732" y="9196"/>
                </a:lnTo>
                <a:lnTo>
                  <a:pt x="139065" y="14482"/>
                </a:lnTo>
                <a:lnTo>
                  <a:pt x="134620" y="17225"/>
                </a:lnTo>
                <a:lnTo>
                  <a:pt x="129752" y="20006"/>
                </a:lnTo>
                <a:lnTo>
                  <a:pt x="125554" y="23765"/>
                </a:lnTo>
                <a:lnTo>
                  <a:pt x="121803" y="28176"/>
                </a:lnTo>
                <a:lnTo>
                  <a:pt x="118350" y="33022"/>
                </a:lnTo>
                <a:lnTo>
                  <a:pt x="115095" y="38157"/>
                </a:lnTo>
                <a:lnTo>
                  <a:pt x="111973" y="43486"/>
                </a:lnTo>
                <a:lnTo>
                  <a:pt x="108939" y="48943"/>
                </a:lnTo>
                <a:lnTo>
                  <a:pt x="105011" y="55439"/>
                </a:lnTo>
                <a:lnTo>
                  <a:pt x="95566" y="70277"/>
                </a:lnTo>
                <a:lnTo>
                  <a:pt x="91334" y="78234"/>
                </a:lnTo>
                <a:lnTo>
                  <a:pt x="87559" y="86396"/>
                </a:lnTo>
                <a:lnTo>
                  <a:pt x="84091" y="94695"/>
                </a:lnTo>
                <a:lnTo>
                  <a:pt x="80826" y="103085"/>
                </a:lnTo>
                <a:lnTo>
                  <a:pt x="74658" y="120028"/>
                </a:lnTo>
                <a:lnTo>
                  <a:pt x="72632" y="128546"/>
                </a:lnTo>
                <a:lnTo>
                  <a:pt x="71281" y="137083"/>
                </a:lnTo>
                <a:lnTo>
                  <a:pt x="70381" y="145631"/>
                </a:lnTo>
                <a:lnTo>
                  <a:pt x="69781" y="153235"/>
                </a:lnTo>
                <a:lnTo>
                  <a:pt x="69381" y="160209"/>
                </a:lnTo>
                <a:lnTo>
                  <a:pt x="69115" y="166764"/>
                </a:lnTo>
                <a:lnTo>
                  <a:pt x="68818" y="181667"/>
                </a:lnTo>
                <a:lnTo>
                  <a:pt x="68739" y="189642"/>
                </a:lnTo>
                <a:lnTo>
                  <a:pt x="69639" y="196863"/>
                </a:lnTo>
                <a:lnTo>
                  <a:pt x="71191" y="203582"/>
                </a:lnTo>
                <a:lnTo>
                  <a:pt x="73178" y="209967"/>
                </a:lnTo>
                <a:lnTo>
                  <a:pt x="75456" y="216128"/>
                </a:lnTo>
                <a:lnTo>
                  <a:pt x="77926" y="222141"/>
                </a:lnTo>
                <a:lnTo>
                  <a:pt x="80526" y="228054"/>
                </a:lnTo>
                <a:lnTo>
                  <a:pt x="83211" y="232949"/>
                </a:lnTo>
                <a:lnTo>
                  <a:pt x="88736" y="240927"/>
                </a:lnTo>
                <a:lnTo>
                  <a:pt x="92495" y="244389"/>
                </a:lnTo>
                <a:lnTo>
                  <a:pt x="96906" y="247648"/>
                </a:lnTo>
                <a:lnTo>
                  <a:pt x="101752" y="250774"/>
                </a:lnTo>
                <a:lnTo>
                  <a:pt x="105935" y="253810"/>
                </a:lnTo>
                <a:lnTo>
                  <a:pt x="113123" y="259724"/>
                </a:lnTo>
                <a:lnTo>
                  <a:pt x="117325" y="262635"/>
                </a:lnTo>
                <a:lnTo>
                  <a:pt x="122032" y="265528"/>
                </a:lnTo>
                <a:lnTo>
                  <a:pt x="127075" y="268408"/>
                </a:lnTo>
                <a:lnTo>
                  <a:pt x="131389" y="271282"/>
                </a:lnTo>
                <a:lnTo>
                  <a:pt x="138724" y="277014"/>
                </a:lnTo>
                <a:lnTo>
                  <a:pt x="142964" y="278924"/>
                </a:lnTo>
                <a:lnTo>
                  <a:pt x="147697" y="280197"/>
                </a:lnTo>
                <a:lnTo>
                  <a:pt x="152758" y="281046"/>
                </a:lnTo>
                <a:lnTo>
                  <a:pt x="158989" y="281611"/>
                </a:lnTo>
                <a:lnTo>
                  <a:pt x="166000" y="281989"/>
                </a:lnTo>
                <a:lnTo>
                  <a:pt x="173532" y="282240"/>
                </a:lnTo>
                <a:lnTo>
                  <a:pt x="180458" y="281455"/>
                </a:lnTo>
                <a:lnTo>
                  <a:pt x="186981" y="279979"/>
                </a:lnTo>
                <a:lnTo>
                  <a:pt x="207802" y="273352"/>
                </a:lnTo>
                <a:lnTo>
                  <a:pt x="215687" y="270767"/>
                </a:lnTo>
                <a:lnTo>
                  <a:pt x="221897" y="268092"/>
                </a:lnTo>
                <a:lnTo>
                  <a:pt x="226989" y="265355"/>
                </a:lnTo>
                <a:lnTo>
                  <a:pt x="231336" y="262578"/>
                </a:lnTo>
                <a:lnTo>
                  <a:pt x="238707" y="259494"/>
                </a:lnTo>
                <a:lnTo>
                  <a:pt x="248603" y="2570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68"/>
          <p:cNvSpPr/>
          <p:nvPr/>
        </p:nvSpPr>
        <p:spPr>
          <a:xfrm>
            <a:off x="7143901" y="4432030"/>
            <a:ext cx="574207" cy="419564"/>
          </a:xfrm>
          <a:custGeom>
            <a:avLst/>
            <a:gdLst/>
            <a:ahLst/>
            <a:cxnLst/>
            <a:rect l="0" t="0" r="0" b="0"/>
            <a:pathLst>
              <a:path w="574207" h="419564">
                <a:moveTo>
                  <a:pt x="154154" y="197120"/>
                </a:moveTo>
                <a:lnTo>
                  <a:pt x="141384" y="197120"/>
                </a:lnTo>
                <a:lnTo>
                  <a:pt x="138973" y="196167"/>
                </a:lnTo>
                <a:lnTo>
                  <a:pt x="130012" y="189739"/>
                </a:lnTo>
                <a:lnTo>
                  <a:pt x="112534" y="188704"/>
                </a:lnTo>
                <a:lnTo>
                  <a:pt x="109262" y="188652"/>
                </a:lnTo>
                <a:lnTo>
                  <a:pt x="106128" y="189570"/>
                </a:lnTo>
                <a:lnTo>
                  <a:pt x="86811" y="200488"/>
                </a:lnTo>
                <a:lnTo>
                  <a:pt x="78820" y="208460"/>
                </a:lnTo>
                <a:lnTo>
                  <a:pt x="71143" y="218352"/>
                </a:lnTo>
                <a:lnTo>
                  <a:pt x="61380" y="229099"/>
                </a:lnTo>
                <a:lnTo>
                  <a:pt x="53231" y="240225"/>
                </a:lnTo>
                <a:lnTo>
                  <a:pt x="45481" y="251520"/>
                </a:lnTo>
                <a:lnTo>
                  <a:pt x="35687" y="262890"/>
                </a:lnTo>
                <a:lnTo>
                  <a:pt x="27524" y="274293"/>
                </a:lnTo>
                <a:lnTo>
                  <a:pt x="20722" y="286664"/>
                </a:lnTo>
                <a:lnTo>
                  <a:pt x="17575" y="293964"/>
                </a:lnTo>
                <a:lnTo>
                  <a:pt x="14523" y="301688"/>
                </a:lnTo>
                <a:lnTo>
                  <a:pt x="8593" y="317889"/>
                </a:lnTo>
                <a:lnTo>
                  <a:pt x="5678" y="326210"/>
                </a:lnTo>
                <a:lnTo>
                  <a:pt x="3735" y="333662"/>
                </a:lnTo>
                <a:lnTo>
                  <a:pt x="2440" y="340536"/>
                </a:lnTo>
                <a:lnTo>
                  <a:pt x="1000" y="353253"/>
                </a:lnTo>
                <a:lnTo>
                  <a:pt x="361" y="365255"/>
                </a:lnTo>
                <a:lnTo>
                  <a:pt x="76" y="376938"/>
                </a:lnTo>
                <a:lnTo>
                  <a:pt x="0" y="382722"/>
                </a:lnTo>
                <a:lnTo>
                  <a:pt x="2456" y="394227"/>
                </a:lnTo>
                <a:lnTo>
                  <a:pt x="4444" y="399962"/>
                </a:lnTo>
                <a:lnTo>
                  <a:pt x="6722" y="403786"/>
                </a:lnTo>
                <a:lnTo>
                  <a:pt x="9194" y="406334"/>
                </a:lnTo>
                <a:lnTo>
                  <a:pt x="17223" y="412462"/>
                </a:lnTo>
                <a:lnTo>
                  <a:pt x="20004" y="414976"/>
                </a:lnTo>
                <a:lnTo>
                  <a:pt x="23763" y="416652"/>
                </a:lnTo>
                <a:lnTo>
                  <a:pt x="37203" y="419011"/>
                </a:lnTo>
                <a:lnTo>
                  <a:pt x="44391" y="419563"/>
                </a:lnTo>
                <a:lnTo>
                  <a:pt x="47641" y="418758"/>
                </a:lnTo>
                <a:lnTo>
                  <a:pt x="53792" y="415323"/>
                </a:lnTo>
                <a:lnTo>
                  <a:pt x="59701" y="408081"/>
                </a:lnTo>
                <a:lnTo>
                  <a:pt x="62611" y="403483"/>
                </a:lnTo>
                <a:lnTo>
                  <a:pt x="70922" y="395834"/>
                </a:lnTo>
                <a:lnTo>
                  <a:pt x="75806" y="392461"/>
                </a:lnTo>
                <a:lnTo>
                  <a:pt x="80014" y="387355"/>
                </a:lnTo>
                <a:lnTo>
                  <a:pt x="83773" y="381093"/>
                </a:lnTo>
                <a:lnTo>
                  <a:pt x="87231" y="374061"/>
                </a:lnTo>
                <a:lnTo>
                  <a:pt x="90488" y="366515"/>
                </a:lnTo>
                <a:lnTo>
                  <a:pt x="93613" y="358628"/>
                </a:lnTo>
                <a:lnTo>
                  <a:pt x="99624" y="342244"/>
                </a:lnTo>
                <a:lnTo>
                  <a:pt x="105471" y="325436"/>
                </a:lnTo>
                <a:lnTo>
                  <a:pt x="109315" y="317907"/>
                </a:lnTo>
                <a:lnTo>
                  <a:pt x="113784" y="310982"/>
                </a:lnTo>
                <a:lnTo>
                  <a:pt x="118668" y="304461"/>
                </a:lnTo>
                <a:lnTo>
                  <a:pt x="121924" y="297255"/>
                </a:lnTo>
                <a:lnTo>
                  <a:pt x="124095" y="289594"/>
                </a:lnTo>
                <a:lnTo>
                  <a:pt x="125542" y="281629"/>
                </a:lnTo>
                <a:lnTo>
                  <a:pt x="127459" y="273462"/>
                </a:lnTo>
                <a:lnTo>
                  <a:pt x="129689" y="265160"/>
                </a:lnTo>
                <a:lnTo>
                  <a:pt x="132130" y="256767"/>
                </a:lnTo>
                <a:lnTo>
                  <a:pt x="134708" y="249267"/>
                </a:lnTo>
                <a:lnTo>
                  <a:pt x="137380" y="242362"/>
                </a:lnTo>
                <a:lnTo>
                  <a:pt x="142889" y="230562"/>
                </a:lnTo>
                <a:lnTo>
                  <a:pt x="150393" y="218564"/>
                </a:lnTo>
                <a:lnTo>
                  <a:pt x="153991" y="208977"/>
                </a:lnTo>
                <a:lnTo>
                  <a:pt x="162691" y="197165"/>
                </a:lnTo>
                <a:lnTo>
                  <a:pt x="162723" y="213606"/>
                </a:lnTo>
                <a:lnTo>
                  <a:pt x="160184" y="223814"/>
                </a:lnTo>
                <a:lnTo>
                  <a:pt x="156834" y="234702"/>
                </a:lnTo>
                <a:lnTo>
                  <a:pt x="155345" y="245890"/>
                </a:lnTo>
                <a:lnTo>
                  <a:pt x="154948" y="252493"/>
                </a:lnTo>
                <a:lnTo>
                  <a:pt x="154507" y="267450"/>
                </a:lnTo>
                <a:lnTo>
                  <a:pt x="154258" y="287385"/>
                </a:lnTo>
                <a:lnTo>
                  <a:pt x="155176" y="294444"/>
                </a:lnTo>
                <a:lnTo>
                  <a:pt x="156740" y="302008"/>
                </a:lnTo>
                <a:lnTo>
                  <a:pt x="158736" y="309907"/>
                </a:lnTo>
                <a:lnTo>
                  <a:pt x="160066" y="317079"/>
                </a:lnTo>
                <a:lnTo>
                  <a:pt x="161543" y="330127"/>
                </a:lnTo>
                <a:lnTo>
                  <a:pt x="164741" y="339737"/>
                </a:lnTo>
                <a:lnTo>
                  <a:pt x="168384" y="347182"/>
                </a:lnTo>
                <a:lnTo>
                  <a:pt x="171388" y="356730"/>
                </a:lnTo>
                <a:lnTo>
                  <a:pt x="175466" y="362672"/>
                </a:lnTo>
                <a:lnTo>
                  <a:pt x="182993" y="368488"/>
                </a:lnTo>
                <a:lnTo>
                  <a:pt x="191736" y="373296"/>
                </a:lnTo>
                <a:lnTo>
                  <a:pt x="198797" y="375433"/>
                </a:lnTo>
                <a:lnTo>
                  <a:pt x="212043" y="376805"/>
                </a:lnTo>
                <a:lnTo>
                  <a:pt x="229477" y="377076"/>
                </a:lnTo>
                <a:lnTo>
                  <a:pt x="232944" y="377098"/>
                </a:lnTo>
                <a:lnTo>
                  <a:pt x="237160" y="375208"/>
                </a:lnTo>
                <a:lnTo>
                  <a:pt x="252197" y="364398"/>
                </a:lnTo>
                <a:lnTo>
                  <a:pt x="268717" y="353787"/>
                </a:lnTo>
                <a:lnTo>
                  <a:pt x="280001" y="344219"/>
                </a:lnTo>
                <a:lnTo>
                  <a:pt x="288825" y="333617"/>
                </a:lnTo>
                <a:lnTo>
                  <a:pt x="297828" y="321603"/>
                </a:lnTo>
                <a:lnTo>
                  <a:pt x="304229" y="314399"/>
                </a:lnTo>
                <a:lnTo>
                  <a:pt x="311354" y="306738"/>
                </a:lnTo>
                <a:lnTo>
                  <a:pt x="318009" y="298774"/>
                </a:lnTo>
                <a:lnTo>
                  <a:pt x="324350" y="290606"/>
                </a:lnTo>
                <a:lnTo>
                  <a:pt x="330483" y="282304"/>
                </a:lnTo>
                <a:lnTo>
                  <a:pt x="335524" y="273912"/>
                </a:lnTo>
                <a:lnTo>
                  <a:pt x="339837" y="265460"/>
                </a:lnTo>
                <a:lnTo>
                  <a:pt x="343665" y="256967"/>
                </a:lnTo>
                <a:lnTo>
                  <a:pt x="348122" y="248448"/>
                </a:lnTo>
                <a:lnTo>
                  <a:pt x="352998" y="239911"/>
                </a:lnTo>
                <a:lnTo>
                  <a:pt x="358155" y="231362"/>
                </a:lnTo>
                <a:lnTo>
                  <a:pt x="362544" y="222806"/>
                </a:lnTo>
                <a:lnTo>
                  <a:pt x="366423" y="214244"/>
                </a:lnTo>
                <a:lnTo>
                  <a:pt x="369962" y="205678"/>
                </a:lnTo>
                <a:lnTo>
                  <a:pt x="374226" y="197110"/>
                </a:lnTo>
                <a:lnTo>
                  <a:pt x="378973" y="188541"/>
                </a:lnTo>
                <a:lnTo>
                  <a:pt x="384044" y="179971"/>
                </a:lnTo>
                <a:lnTo>
                  <a:pt x="388376" y="171399"/>
                </a:lnTo>
                <a:lnTo>
                  <a:pt x="392217" y="162828"/>
                </a:lnTo>
                <a:lnTo>
                  <a:pt x="395731" y="154256"/>
                </a:lnTo>
                <a:lnTo>
                  <a:pt x="399024" y="145683"/>
                </a:lnTo>
                <a:lnTo>
                  <a:pt x="405225" y="128539"/>
                </a:lnTo>
                <a:lnTo>
                  <a:pt x="408212" y="120920"/>
                </a:lnTo>
                <a:lnTo>
                  <a:pt x="411156" y="113934"/>
                </a:lnTo>
                <a:lnTo>
                  <a:pt x="414071" y="107373"/>
                </a:lnTo>
                <a:lnTo>
                  <a:pt x="416967" y="100141"/>
                </a:lnTo>
                <a:lnTo>
                  <a:pt x="422724" y="84486"/>
                </a:lnTo>
                <a:lnTo>
                  <a:pt x="424641" y="77262"/>
                </a:lnTo>
                <a:lnTo>
                  <a:pt x="426770" y="64157"/>
                </a:lnTo>
                <a:lnTo>
                  <a:pt x="430256" y="51983"/>
                </a:lnTo>
                <a:lnTo>
                  <a:pt x="434029" y="40222"/>
                </a:lnTo>
                <a:lnTo>
                  <a:pt x="435705" y="28645"/>
                </a:lnTo>
                <a:lnTo>
                  <a:pt x="436648" y="15968"/>
                </a:lnTo>
                <a:lnTo>
                  <a:pt x="435829" y="12534"/>
                </a:lnTo>
                <a:lnTo>
                  <a:pt x="432377" y="6180"/>
                </a:lnTo>
                <a:lnTo>
                  <a:pt x="430124" y="4103"/>
                </a:lnTo>
                <a:lnTo>
                  <a:pt x="427669" y="2720"/>
                </a:lnTo>
                <a:lnTo>
                  <a:pt x="421435" y="499"/>
                </a:lnTo>
                <a:lnTo>
                  <a:pt x="408104" y="0"/>
                </a:lnTo>
                <a:lnTo>
                  <a:pt x="406321" y="937"/>
                </a:lnTo>
                <a:lnTo>
                  <a:pt x="405133" y="2513"/>
                </a:lnTo>
                <a:lnTo>
                  <a:pt x="404340" y="4517"/>
                </a:lnTo>
                <a:lnTo>
                  <a:pt x="396225" y="15529"/>
                </a:lnTo>
                <a:lnTo>
                  <a:pt x="387274" y="30708"/>
                </a:lnTo>
                <a:lnTo>
                  <a:pt x="378095" y="45054"/>
                </a:lnTo>
                <a:lnTo>
                  <a:pt x="373933" y="51928"/>
                </a:lnTo>
                <a:lnTo>
                  <a:pt x="366768" y="64645"/>
                </a:lnTo>
                <a:lnTo>
                  <a:pt x="363524" y="71656"/>
                </a:lnTo>
                <a:lnTo>
                  <a:pt x="360409" y="79187"/>
                </a:lnTo>
                <a:lnTo>
                  <a:pt x="357379" y="87065"/>
                </a:lnTo>
                <a:lnTo>
                  <a:pt x="354407" y="96128"/>
                </a:lnTo>
                <a:lnTo>
                  <a:pt x="351474" y="105979"/>
                </a:lnTo>
                <a:lnTo>
                  <a:pt x="348565" y="116357"/>
                </a:lnTo>
                <a:lnTo>
                  <a:pt x="342794" y="135507"/>
                </a:lnTo>
                <a:lnTo>
                  <a:pt x="339922" y="144615"/>
                </a:lnTo>
                <a:lnTo>
                  <a:pt x="338007" y="153544"/>
                </a:lnTo>
                <a:lnTo>
                  <a:pt x="336730" y="162354"/>
                </a:lnTo>
                <a:lnTo>
                  <a:pt x="335878" y="171085"/>
                </a:lnTo>
                <a:lnTo>
                  <a:pt x="334358" y="179763"/>
                </a:lnTo>
                <a:lnTo>
                  <a:pt x="332393" y="188406"/>
                </a:lnTo>
                <a:lnTo>
                  <a:pt x="330130" y="197026"/>
                </a:lnTo>
                <a:lnTo>
                  <a:pt x="329574" y="206582"/>
                </a:lnTo>
                <a:lnTo>
                  <a:pt x="330155" y="216763"/>
                </a:lnTo>
                <a:lnTo>
                  <a:pt x="331496" y="227360"/>
                </a:lnTo>
                <a:lnTo>
                  <a:pt x="332389" y="237283"/>
                </a:lnTo>
                <a:lnTo>
                  <a:pt x="332985" y="246755"/>
                </a:lnTo>
                <a:lnTo>
                  <a:pt x="333382" y="255927"/>
                </a:lnTo>
                <a:lnTo>
                  <a:pt x="334599" y="263947"/>
                </a:lnTo>
                <a:lnTo>
                  <a:pt x="336363" y="271199"/>
                </a:lnTo>
                <a:lnTo>
                  <a:pt x="346038" y="301076"/>
                </a:lnTo>
                <a:lnTo>
                  <a:pt x="349704" y="307381"/>
                </a:lnTo>
                <a:lnTo>
                  <a:pt x="358858" y="316927"/>
                </a:lnTo>
                <a:lnTo>
                  <a:pt x="369276" y="326885"/>
                </a:lnTo>
                <a:lnTo>
                  <a:pt x="380256" y="336708"/>
                </a:lnTo>
                <a:lnTo>
                  <a:pt x="391487" y="344249"/>
                </a:lnTo>
                <a:lnTo>
                  <a:pt x="402827" y="348235"/>
                </a:lnTo>
                <a:lnTo>
                  <a:pt x="414218" y="350960"/>
                </a:lnTo>
                <a:lnTo>
                  <a:pt x="431341" y="356896"/>
                </a:lnTo>
                <a:lnTo>
                  <a:pt x="442766" y="358619"/>
                </a:lnTo>
                <a:lnTo>
                  <a:pt x="456733" y="359384"/>
                </a:lnTo>
                <a:lnTo>
                  <a:pt x="478122" y="359815"/>
                </a:lnTo>
                <a:lnTo>
                  <a:pt x="484432" y="359876"/>
                </a:lnTo>
                <a:lnTo>
                  <a:pt x="496524" y="357404"/>
                </a:lnTo>
                <a:lnTo>
                  <a:pt x="508248" y="354082"/>
                </a:lnTo>
                <a:lnTo>
                  <a:pt x="525559" y="351259"/>
                </a:lnTo>
                <a:lnTo>
                  <a:pt x="542753" y="344814"/>
                </a:lnTo>
                <a:lnTo>
                  <a:pt x="558960" y="336872"/>
                </a:lnTo>
                <a:lnTo>
                  <a:pt x="574206" y="3257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69"/>
          <p:cNvSpPr/>
          <p:nvPr/>
        </p:nvSpPr>
        <p:spPr>
          <a:xfrm>
            <a:off x="6149844" y="5134927"/>
            <a:ext cx="239021" cy="419542"/>
          </a:xfrm>
          <a:custGeom>
            <a:avLst/>
            <a:gdLst/>
            <a:ahLst/>
            <a:cxnLst/>
            <a:rect l="0" t="0" r="0" b="0"/>
            <a:pathLst>
              <a:path w="239021" h="419542">
                <a:moveTo>
                  <a:pt x="205235" y="0"/>
                </a:moveTo>
                <a:lnTo>
                  <a:pt x="152058" y="0"/>
                </a:lnTo>
                <a:lnTo>
                  <a:pt x="147876" y="953"/>
                </a:lnTo>
                <a:lnTo>
                  <a:pt x="143183" y="2540"/>
                </a:lnTo>
                <a:lnTo>
                  <a:pt x="138150" y="4551"/>
                </a:lnTo>
                <a:lnTo>
                  <a:pt x="133842" y="6844"/>
                </a:lnTo>
                <a:lnTo>
                  <a:pt x="126515" y="11932"/>
                </a:lnTo>
                <a:lnTo>
                  <a:pt x="120084" y="17368"/>
                </a:lnTo>
                <a:lnTo>
                  <a:pt x="117035" y="20151"/>
                </a:lnTo>
                <a:lnTo>
                  <a:pt x="111108" y="28324"/>
                </a:lnTo>
                <a:lnTo>
                  <a:pt x="105299" y="38306"/>
                </a:lnTo>
                <a:lnTo>
                  <a:pt x="99541" y="49092"/>
                </a:lnTo>
                <a:lnTo>
                  <a:pt x="73792" y="100026"/>
                </a:lnTo>
                <a:lnTo>
                  <a:pt x="70616" y="111448"/>
                </a:lnTo>
                <a:lnTo>
                  <a:pt x="68252" y="122876"/>
                </a:lnTo>
                <a:lnTo>
                  <a:pt x="64026" y="134304"/>
                </a:lnTo>
                <a:lnTo>
                  <a:pt x="59444" y="151272"/>
                </a:lnTo>
                <a:lnTo>
                  <a:pt x="55350" y="161212"/>
                </a:lnTo>
                <a:lnTo>
                  <a:pt x="52240" y="172968"/>
                </a:lnTo>
                <a:lnTo>
                  <a:pt x="51318" y="182483"/>
                </a:lnTo>
                <a:lnTo>
                  <a:pt x="52142" y="184520"/>
                </a:lnTo>
                <a:lnTo>
                  <a:pt x="53643" y="185878"/>
                </a:lnTo>
                <a:lnTo>
                  <a:pt x="55596" y="186784"/>
                </a:lnTo>
                <a:lnTo>
                  <a:pt x="56898" y="188340"/>
                </a:lnTo>
                <a:lnTo>
                  <a:pt x="57767" y="190330"/>
                </a:lnTo>
                <a:lnTo>
                  <a:pt x="58346" y="192609"/>
                </a:lnTo>
                <a:lnTo>
                  <a:pt x="59684" y="194129"/>
                </a:lnTo>
                <a:lnTo>
                  <a:pt x="61529" y="195142"/>
                </a:lnTo>
                <a:lnTo>
                  <a:pt x="66118" y="196267"/>
                </a:lnTo>
                <a:lnTo>
                  <a:pt x="71333" y="196767"/>
                </a:lnTo>
                <a:lnTo>
                  <a:pt x="76826" y="196990"/>
                </a:lnTo>
                <a:lnTo>
                  <a:pt x="79624" y="197049"/>
                </a:lnTo>
                <a:lnTo>
                  <a:pt x="82442" y="198042"/>
                </a:lnTo>
                <a:lnTo>
                  <a:pt x="88113" y="201684"/>
                </a:lnTo>
                <a:lnTo>
                  <a:pt x="91911" y="203035"/>
                </a:lnTo>
                <a:lnTo>
                  <a:pt x="96348" y="203937"/>
                </a:lnTo>
                <a:lnTo>
                  <a:pt x="101212" y="204538"/>
                </a:lnTo>
                <a:lnTo>
                  <a:pt x="106359" y="204938"/>
                </a:lnTo>
                <a:lnTo>
                  <a:pt x="111695" y="205206"/>
                </a:lnTo>
                <a:lnTo>
                  <a:pt x="117158" y="205384"/>
                </a:lnTo>
                <a:lnTo>
                  <a:pt x="121752" y="206455"/>
                </a:lnTo>
                <a:lnTo>
                  <a:pt x="125767" y="208122"/>
                </a:lnTo>
                <a:lnTo>
                  <a:pt x="129397" y="210185"/>
                </a:lnTo>
                <a:lnTo>
                  <a:pt x="134674" y="211561"/>
                </a:lnTo>
                <a:lnTo>
                  <a:pt x="141049" y="212478"/>
                </a:lnTo>
                <a:lnTo>
                  <a:pt x="148158" y="213090"/>
                </a:lnTo>
                <a:lnTo>
                  <a:pt x="153849" y="214450"/>
                </a:lnTo>
                <a:lnTo>
                  <a:pt x="158595" y="216309"/>
                </a:lnTo>
                <a:lnTo>
                  <a:pt x="162712" y="218501"/>
                </a:lnTo>
                <a:lnTo>
                  <a:pt x="167361" y="219962"/>
                </a:lnTo>
                <a:lnTo>
                  <a:pt x="172366" y="220937"/>
                </a:lnTo>
                <a:lnTo>
                  <a:pt x="177608" y="221587"/>
                </a:lnTo>
                <a:lnTo>
                  <a:pt x="183007" y="222972"/>
                </a:lnTo>
                <a:lnTo>
                  <a:pt x="188512" y="224848"/>
                </a:lnTo>
                <a:lnTo>
                  <a:pt x="194086" y="227051"/>
                </a:lnTo>
                <a:lnTo>
                  <a:pt x="198755" y="230425"/>
                </a:lnTo>
                <a:lnTo>
                  <a:pt x="202820" y="234579"/>
                </a:lnTo>
                <a:lnTo>
                  <a:pt x="209877" y="243323"/>
                </a:lnTo>
                <a:lnTo>
                  <a:pt x="216188" y="250383"/>
                </a:lnTo>
                <a:lnTo>
                  <a:pt x="222168" y="259237"/>
                </a:lnTo>
                <a:lnTo>
                  <a:pt x="228001" y="269521"/>
                </a:lnTo>
                <a:lnTo>
                  <a:pt x="233769" y="280442"/>
                </a:lnTo>
                <a:lnTo>
                  <a:pt x="236967" y="291646"/>
                </a:lnTo>
                <a:lnTo>
                  <a:pt x="238388" y="302023"/>
                </a:lnTo>
                <a:lnTo>
                  <a:pt x="239020" y="309810"/>
                </a:lnTo>
                <a:lnTo>
                  <a:pt x="236761" y="318986"/>
                </a:lnTo>
                <a:lnTo>
                  <a:pt x="232582" y="329414"/>
                </a:lnTo>
                <a:lnTo>
                  <a:pt x="227550" y="340399"/>
                </a:lnTo>
                <a:lnTo>
                  <a:pt x="219361" y="357293"/>
                </a:lnTo>
                <a:lnTo>
                  <a:pt x="213736" y="366124"/>
                </a:lnTo>
                <a:lnTo>
                  <a:pt x="207109" y="374177"/>
                </a:lnTo>
                <a:lnTo>
                  <a:pt x="202674" y="378992"/>
                </a:lnTo>
                <a:lnTo>
                  <a:pt x="189872" y="392329"/>
                </a:lnTo>
                <a:lnTo>
                  <a:pt x="186420" y="395855"/>
                </a:lnTo>
                <a:lnTo>
                  <a:pt x="182215" y="399158"/>
                </a:lnTo>
                <a:lnTo>
                  <a:pt x="177506" y="402313"/>
                </a:lnTo>
                <a:lnTo>
                  <a:pt x="172462" y="405369"/>
                </a:lnTo>
                <a:lnTo>
                  <a:pt x="167194" y="408359"/>
                </a:lnTo>
                <a:lnTo>
                  <a:pt x="156261" y="414220"/>
                </a:lnTo>
                <a:lnTo>
                  <a:pt x="150678" y="416165"/>
                </a:lnTo>
                <a:lnTo>
                  <a:pt x="145051" y="417461"/>
                </a:lnTo>
                <a:lnTo>
                  <a:pt x="139395" y="418324"/>
                </a:lnTo>
                <a:lnTo>
                  <a:pt x="133720" y="418901"/>
                </a:lnTo>
                <a:lnTo>
                  <a:pt x="128031" y="419285"/>
                </a:lnTo>
                <a:lnTo>
                  <a:pt x="122333" y="419541"/>
                </a:lnTo>
                <a:lnTo>
                  <a:pt x="116630" y="418759"/>
                </a:lnTo>
                <a:lnTo>
                  <a:pt x="110923" y="417285"/>
                </a:lnTo>
                <a:lnTo>
                  <a:pt x="105213" y="415350"/>
                </a:lnTo>
                <a:lnTo>
                  <a:pt x="99502" y="414060"/>
                </a:lnTo>
                <a:lnTo>
                  <a:pt x="93789" y="413201"/>
                </a:lnTo>
                <a:lnTo>
                  <a:pt x="88075" y="412627"/>
                </a:lnTo>
                <a:lnTo>
                  <a:pt x="82361" y="411292"/>
                </a:lnTo>
                <a:lnTo>
                  <a:pt x="76647" y="409450"/>
                </a:lnTo>
                <a:lnTo>
                  <a:pt x="70932" y="407269"/>
                </a:lnTo>
                <a:lnTo>
                  <a:pt x="66170" y="404863"/>
                </a:lnTo>
                <a:lnTo>
                  <a:pt x="62043" y="402306"/>
                </a:lnTo>
                <a:lnTo>
                  <a:pt x="58339" y="399649"/>
                </a:lnTo>
                <a:lnTo>
                  <a:pt x="53964" y="396925"/>
                </a:lnTo>
                <a:lnTo>
                  <a:pt x="49143" y="394157"/>
                </a:lnTo>
                <a:lnTo>
                  <a:pt x="44024" y="391359"/>
                </a:lnTo>
                <a:lnTo>
                  <a:pt x="39659" y="388541"/>
                </a:lnTo>
                <a:lnTo>
                  <a:pt x="32269" y="382870"/>
                </a:lnTo>
                <a:lnTo>
                  <a:pt x="25809" y="377174"/>
                </a:lnTo>
                <a:lnTo>
                  <a:pt x="19763" y="371468"/>
                </a:lnTo>
                <a:lnTo>
                  <a:pt x="13901" y="365757"/>
                </a:lnTo>
                <a:lnTo>
                  <a:pt x="8120" y="357504"/>
                </a:lnTo>
                <a:lnTo>
                  <a:pt x="3329" y="348439"/>
                </a:lnTo>
                <a:lnTo>
                  <a:pt x="1199" y="341234"/>
                </a:lnTo>
                <a:lnTo>
                  <a:pt x="253" y="332317"/>
                </a:lnTo>
                <a:lnTo>
                  <a:pt x="0" y="327272"/>
                </a:lnTo>
                <a:lnTo>
                  <a:pt x="2260" y="316587"/>
                </a:lnTo>
                <a:lnTo>
                  <a:pt x="8068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70"/>
          <p:cNvSpPr/>
          <p:nvPr/>
        </p:nvSpPr>
        <p:spPr>
          <a:xfrm>
            <a:off x="6526541" y="5220652"/>
            <a:ext cx="179615" cy="282849"/>
          </a:xfrm>
          <a:custGeom>
            <a:avLst/>
            <a:gdLst/>
            <a:ahLst/>
            <a:cxnLst/>
            <a:rect l="0" t="0" r="0" b="0"/>
            <a:pathLst>
              <a:path w="179615" h="282849">
                <a:moveTo>
                  <a:pt x="25706" y="17145"/>
                </a:moveTo>
                <a:lnTo>
                  <a:pt x="25706" y="24526"/>
                </a:lnTo>
                <a:lnTo>
                  <a:pt x="21156" y="29915"/>
                </a:lnTo>
                <a:lnTo>
                  <a:pt x="19815" y="32326"/>
                </a:lnTo>
                <a:lnTo>
                  <a:pt x="18325" y="37545"/>
                </a:lnTo>
                <a:lnTo>
                  <a:pt x="17487" y="45838"/>
                </a:lnTo>
                <a:lnTo>
                  <a:pt x="17291" y="54027"/>
                </a:lnTo>
                <a:lnTo>
                  <a:pt x="17165" y="74808"/>
                </a:lnTo>
                <a:lnTo>
                  <a:pt x="16202" y="81304"/>
                </a:lnTo>
                <a:lnTo>
                  <a:pt x="14607" y="88493"/>
                </a:lnTo>
                <a:lnTo>
                  <a:pt x="12592" y="96143"/>
                </a:lnTo>
                <a:lnTo>
                  <a:pt x="10295" y="103148"/>
                </a:lnTo>
                <a:lnTo>
                  <a:pt x="7813" y="109723"/>
                </a:lnTo>
                <a:lnTo>
                  <a:pt x="5205" y="116011"/>
                </a:lnTo>
                <a:lnTo>
                  <a:pt x="3466" y="123061"/>
                </a:lnTo>
                <a:lnTo>
                  <a:pt x="2307" y="130618"/>
                </a:lnTo>
                <a:lnTo>
                  <a:pt x="1534" y="138514"/>
                </a:lnTo>
                <a:lnTo>
                  <a:pt x="1019" y="145682"/>
                </a:lnTo>
                <a:lnTo>
                  <a:pt x="676" y="152367"/>
                </a:lnTo>
                <a:lnTo>
                  <a:pt x="294" y="164874"/>
                </a:lnTo>
                <a:lnTo>
                  <a:pt x="29" y="194197"/>
                </a:lnTo>
                <a:lnTo>
                  <a:pt x="0" y="211422"/>
                </a:lnTo>
                <a:lnTo>
                  <a:pt x="949" y="217148"/>
                </a:lnTo>
                <a:lnTo>
                  <a:pt x="2534" y="222870"/>
                </a:lnTo>
                <a:lnTo>
                  <a:pt x="4543" y="228590"/>
                </a:lnTo>
                <a:lnTo>
                  <a:pt x="5882" y="234309"/>
                </a:lnTo>
                <a:lnTo>
                  <a:pt x="6775" y="240026"/>
                </a:lnTo>
                <a:lnTo>
                  <a:pt x="7371" y="245742"/>
                </a:lnTo>
                <a:lnTo>
                  <a:pt x="8720" y="250505"/>
                </a:lnTo>
                <a:lnTo>
                  <a:pt x="12759" y="258338"/>
                </a:lnTo>
                <a:lnTo>
                  <a:pt x="17730" y="264995"/>
                </a:lnTo>
                <a:lnTo>
                  <a:pt x="20388" y="268103"/>
                </a:lnTo>
                <a:lnTo>
                  <a:pt x="24066" y="271128"/>
                </a:lnTo>
                <a:lnTo>
                  <a:pt x="28423" y="274097"/>
                </a:lnTo>
                <a:lnTo>
                  <a:pt x="33232" y="277029"/>
                </a:lnTo>
                <a:lnTo>
                  <a:pt x="37391" y="278984"/>
                </a:lnTo>
                <a:lnTo>
                  <a:pt x="41116" y="280287"/>
                </a:lnTo>
                <a:lnTo>
                  <a:pt x="44551" y="281155"/>
                </a:lnTo>
                <a:lnTo>
                  <a:pt x="47795" y="281735"/>
                </a:lnTo>
                <a:lnTo>
                  <a:pt x="50910" y="282120"/>
                </a:lnTo>
                <a:lnTo>
                  <a:pt x="53939" y="282378"/>
                </a:lnTo>
                <a:lnTo>
                  <a:pt x="57863" y="282549"/>
                </a:lnTo>
                <a:lnTo>
                  <a:pt x="67303" y="282740"/>
                </a:lnTo>
                <a:lnTo>
                  <a:pt x="83328" y="282848"/>
                </a:lnTo>
                <a:lnTo>
                  <a:pt x="87933" y="281910"/>
                </a:lnTo>
                <a:lnTo>
                  <a:pt x="91955" y="280333"/>
                </a:lnTo>
                <a:lnTo>
                  <a:pt x="95590" y="278329"/>
                </a:lnTo>
                <a:lnTo>
                  <a:pt x="109807" y="270957"/>
                </a:lnTo>
                <a:lnTo>
                  <a:pt x="126084" y="262741"/>
                </a:lnTo>
                <a:lnTo>
                  <a:pt x="130724" y="258980"/>
                </a:lnTo>
                <a:lnTo>
                  <a:pt x="134771" y="254568"/>
                </a:lnTo>
                <a:lnTo>
                  <a:pt x="138421" y="249723"/>
                </a:lnTo>
                <a:lnTo>
                  <a:pt x="141807" y="244587"/>
                </a:lnTo>
                <a:lnTo>
                  <a:pt x="145016" y="239258"/>
                </a:lnTo>
                <a:lnTo>
                  <a:pt x="148109" y="233801"/>
                </a:lnTo>
                <a:lnTo>
                  <a:pt x="154085" y="222656"/>
                </a:lnTo>
                <a:lnTo>
                  <a:pt x="165683" y="199980"/>
                </a:lnTo>
                <a:lnTo>
                  <a:pt x="167601" y="194280"/>
                </a:lnTo>
                <a:lnTo>
                  <a:pt x="168881" y="188575"/>
                </a:lnTo>
                <a:lnTo>
                  <a:pt x="169733" y="182867"/>
                </a:lnTo>
                <a:lnTo>
                  <a:pt x="171254" y="177156"/>
                </a:lnTo>
                <a:lnTo>
                  <a:pt x="173221" y="171444"/>
                </a:lnTo>
                <a:lnTo>
                  <a:pt x="175484" y="165731"/>
                </a:lnTo>
                <a:lnTo>
                  <a:pt x="176993" y="160018"/>
                </a:lnTo>
                <a:lnTo>
                  <a:pt x="177999" y="154304"/>
                </a:lnTo>
                <a:lnTo>
                  <a:pt x="178670" y="148589"/>
                </a:lnTo>
                <a:lnTo>
                  <a:pt x="179117" y="142874"/>
                </a:lnTo>
                <a:lnTo>
                  <a:pt x="179415" y="137160"/>
                </a:lnTo>
                <a:lnTo>
                  <a:pt x="179614" y="131445"/>
                </a:lnTo>
                <a:lnTo>
                  <a:pt x="178793" y="126682"/>
                </a:lnTo>
                <a:lnTo>
                  <a:pt x="175342" y="118851"/>
                </a:lnTo>
                <a:lnTo>
                  <a:pt x="168044" y="104536"/>
                </a:lnTo>
                <a:lnTo>
                  <a:pt x="165168" y="96308"/>
                </a:lnTo>
                <a:lnTo>
                  <a:pt x="164400" y="92781"/>
                </a:lnTo>
                <a:lnTo>
                  <a:pt x="161984" y="89476"/>
                </a:lnTo>
                <a:lnTo>
                  <a:pt x="158468" y="86321"/>
                </a:lnTo>
                <a:lnTo>
                  <a:pt x="154219" y="83265"/>
                </a:lnTo>
                <a:lnTo>
                  <a:pt x="151387" y="79322"/>
                </a:lnTo>
                <a:lnTo>
                  <a:pt x="149498" y="74789"/>
                </a:lnTo>
                <a:lnTo>
                  <a:pt x="148239" y="69862"/>
                </a:lnTo>
                <a:lnTo>
                  <a:pt x="144300" y="61847"/>
                </a:lnTo>
                <a:lnTo>
                  <a:pt x="141916" y="58377"/>
                </a:lnTo>
                <a:lnTo>
                  <a:pt x="138422" y="55110"/>
                </a:lnTo>
                <a:lnTo>
                  <a:pt x="134188" y="51980"/>
                </a:lnTo>
                <a:lnTo>
                  <a:pt x="129460" y="48941"/>
                </a:lnTo>
                <a:lnTo>
                  <a:pt x="125355" y="45962"/>
                </a:lnTo>
                <a:lnTo>
                  <a:pt x="121667" y="43024"/>
                </a:lnTo>
                <a:lnTo>
                  <a:pt x="118254" y="40112"/>
                </a:lnTo>
                <a:lnTo>
                  <a:pt x="114075" y="37219"/>
                </a:lnTo>
                <a:lnTo>
                  <a:pt x="109384" y="34338"/>
                </a:lnTo>
                <a:lnTo>
                  <a:pt x="104351" y="31465"/>
                </a:lnTo>
                <a:lnTo>
                  <a:pt x="100044" y="28596"/>
                </a:lnTo>
                <a:lnTo>
                  <a:pt x="96219" y="25732"/>
                </a:lnTo>
                <a:lnTo>
                  <a:pt x="92717" y="22870"/>
                </a:lnTo>
                <a:lnTo>
                  <a:pt x="89431" y="20009"/>
                </a:lnTo>
                <a:lnTo>
                  <a:pt x="86287" y="17149"/>
                </a:lnTo>
                <a:lnTo>
                  <a:pt x="83238" y="14290"/>
                </a:lnTo>
                <a:lnTo>
                  <a:pt x="79301" y="12384"/>
                </a:lnTo>
                <a:lnTo>
                  <a:pt x="74771" y="11114"/>
                </a:lnTo>
                <a:lnTo>
                  <a:pt x="69847" y="10267"/>
                </a:lnTo>
                <a:lnTo>
                  <a:pt x="65610" y="8750"/>
                </a:lnTo>
                <a:lnTo>
                  <a:pt x="61834" y="6786"/>
                </a:lnTo>
                <a:lnTo>
                  <a:pt x="53480" y="1341"/>
                </a:lnTo>
                <a:lnTo>
                  <a:pt x="49797" y="596"/>
                </a:lnTo>
                <a:lnTo>
                  <a:pt x="4285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71"/>
          <p:cNvSpPr/>
          <p:nvPr/>
        </p:nvSpPr>
        <p:spPr>
          <a:xfrm>
            <a:off x="6843744" y="5049202"/>
            <a:ext cx="77122" cy="411446"/>
          </a:xfrm>
          <a:custGeom>
            <a:avLst/>
            <a:gdLst/>
            <a:ahLst/>
            <a:cxnLst/>
            <a:rect l="0" t="0" r="0" b="0"/>
            <a:pathLst>
              <a:path w="77122" h="411446">
                <a:moveTo>
                  <a:pt x="34258" y="0"/>
                </a:moveTo>
                <a:lnTo>
                  <a:pt x="26877" y="7381"/>
                </a:lnTo>
                <a:lnTo>
                  <a:pt x="26215" y="10583"/>
                </a:lnTo>
                <a:lnTo>
                  <a:pt x="26039" y="12770"/>
                </a:lnTo>
                <a:lnTo>
                  <a:pt x="24969" y="15181"/>
                </a:lnTo>
                <a:lnTo>
                  <a:pt x="23303" y="17741"/>
                </a:lnTo>
                <a:lnTo>
                  <a:pt x="21239" y="20400"/>
                </a:lnTo>
                <a:lnTo>
                  <a:pt x="19864" y="23125"/>
                </a:lnTo>
                <a:lnTo>
                  <a:pt x="18336" y="28693"/>
                </a:lnTo>
                <a:lnTo>
                  <a:pt x="16975" y="32464"/>
                </a:lnTo>
                <a:lnTo>
                  <a:pt x="15117" y="36883"/>
                </a:lnTo>
                <a:lnTo>
                  <a:pt x="12925" y="41734"/>
                </a:lnTo>
                <a:lnTo>
                  <a:pt x="11463" y="47825"/>
                </a:lnTo>
                <a:lnTo>
                  <a:pt x="10489" y="54743"/>
                </a:lnTo>
                <a:lnTo>
                  <a:pt x="9839" y="62213"/>
                </a:lnTo>
                <a:lnTo>
                  <a:pt x="9406" y="69098"/>
                </a:lnTo>
                <a:lnTo>
                  <a:pt x="8926" y="81828"/>
                </a:lnTo>
                <a:lnTo>
                  <a:pt x="8654" y="104255"/>
                </a:lnTo>
                <a:lnTo>
                  <a:pt x="7664" y="112366"/>
                </a:lnTo>
                <a:lnTo>
                  <a:pt x="6051" y="120631"/>
                </a:lnTo>
                <a:lnTo>
                  <a:pt x="4024" y="128998"/>
                </a:lnTo>
                <a:lnTo>
                  <a:pt x="2672" y="137434"/>
                </a:lnTo>
                <a:lnTo>
                  <a:pt x="1770" y="145915"/>
                </a:lnTo>
                <a:lnTo>
                  <a:pt x="1169" y="154426"/>
                </a:lnTo>
                <a:lnTo>
                  <a:pt x="769" y="162959"/>
                </a:lnTo>
                <a:lnTo>
                  <a:pt x="325" y="180059"/>
                </a:lnTo>
                <a:lnTo>
                  <a:pt x="0" y="231461"/>
                </a:lnTo>
                <a:lnTo>
                  <a:pt x="942" y="240032"/>
                </a:lnTo>
                <a:lnTo>
                  <a:pt x="2522" y="248604"/>
                </a:lnTo>
                <a:lnTo>
                  <a:pt x="4528" y="257176"/>
                </a:lnTo>
                <a:lnTo>
                  <a:pt x="5866" y="264796"/>
                </a:lnTo>
                <a:lnTo>
                  <a:pt x="6758" y="271780"/>
                </a:lnTo>
                <a:lnTo>
                  <a:pt x="7352" y="278342"/>
                </a:lnTo>
                <a:lnTo>
                  <a:pt x="7748" y="285574"/>
                </a:lnTo>
                <a:lnTo>
                  <a:pt x="8188" y="301229"/>
                </a:lnTo>
                <a:lnTo>
                  <a:pt x="8495" y="336272"/>
                </a:lnTo>
                <a:lnTo>
                  <a:pt x="8540" y="387165"/>
                </a:lnTo>
                <a:lnTo>
                  <a:pt x="9493" y="390508"/>
                </a:lnTo>
                <a:lnTo>
                  <a:pt x="11081" y="393689"/>
                </a:lnTo>
                <a:lnTo>
                  <a:pt x="13091" y="396762"/>
                </a:lnTo>
                <a:lnTo>
                  <a:pt x="15384" y="398810"/>
                </a:lnTo>
                <a:lnTo>
                  <a:pt x="17866" y="400177"/>
                </a:lnTo>
                <a:lnTo>
                  <a:pt x="20472" y="401087"/>
                </a:lnTo>
                <a:lnTo>
                  <a:pt x="22210" y="402646"/>
                </a:lnTo>
                <a:lnTo>
                  <a:pt x="23369" y="404638"/>
                </a:lnTo>
                <a:lnTo>
                  <a:pt x="25228" y="410129"/>
                </a:lnTo>
                <a:lnTo>
                  <a:pt x="26333" y="410579"/>
                </a:lnTo>
                <a:lnTo>
                  <a:pt x="28022" y="410879"/>
                </a:lnTo>
                <a:lnTo>
                  <a:pt x="30101" y="411080"/>
                </a:lnTo>
                <a:lnTo>
                  <a:pt x="32440" y="411213"/>
                </a:lnTo>
                <a:lnTo>
                  <a:pt x="41274" y="411445"/>
                </a:lnTo>
                <a:lnTo>
                  <a:pt x="42745" y="410504"/>
                </a:lnTo>
                <a:lnTo>
                  <a:pt x="44679" y="408925"/>
                </a:lnTo>
                <a:lnTo>
                  <a:pt x="46920" y="406919"/>
                </a:lnTo>
                <a:lnTo>
                  <a:pt x="51951" y="402150"/>
                </a:lnTo>
                <a:lnTo>
                  <a:pt x="54626" y="399546"/>
                </a:lnTo>
                <a:lnTo>
                  <a:pt x="57361" y="395904"/>
                </a:lnTo>
                <a:lnTo>
                  <a:pt x="60138" y="391571"/>
                </a:lnTo>
                <a:lnTo>
                  <a:pt x="62942" y="386777"/>
                </a:lnTo>
                <a:lnTo>
                  <a:pt x="64811" y="382629"/>
                </a:lnTo>
                <a:lnTo>
                  <a:pt x="66886" y="375480"/>
                </a:lnTo>
                <a:lnTo>
                  <a:pt x="68393" y="372240"/>
                </a:lnTo>
                <a:lnTo>
                  <a:pt x="70350" y="369128"/>
                </a:lnTo>
                <a:lnTo>
                  <a:pt x="77121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72"/>
          <p:cNvSpPr/>
          <p:nvPr/>
        </p:nvSpPr>
        <p:spPr>
          <a:xfrm>
            <a:off x="7032307" y="5195451"/>
            <a:ext cx="317184" cy="230438"/>
          </a:xfrm>
          <a:custGeom>
            <a:avLst/>
            <a:gdLst/>
            <a:ahLst/>
            <a:cxnLst/>
            <a:rect l="0" t="0" r="0" b="0"/>
            <a:pathLst>
              <a:path w="317184" h="230438">
                <a:moveTo>
                  <a:pt x="8573" y="8056"/>
                </a:moveTo>
                <a:lnTo>
                  <a:pt x="8573" y="28207"/>
                </a:lnTo>
                <a:lnTo>
                  <a:pt x="7620" y="31967"/>
                </a:lnTo>
                <a:lnTo>
                  <a:pt x="6033" y="36380"/>
                </a:lnTo>
                <a:lnTo>
                  <a:pt x="4021" y="41226"/>
                </a:lnTo>
                <a:lnTo>
                  <a:pt x="2681" y="46362"/>
                </a:lnTo>
                <a:lnTo>
                  <a:pt x="1787" y="51691"/>
                </a:lnTo>
                <a:lnTo>
                  <a:pt x="1192" y="57148"/>
                </a:lnTo>
                <a:lnTo>
                  <a:pt x="795" y="62692"/>
                </a:lnTo>
                <a:lnTo>
                  <a:pt x="530" y="68292"/>
                </a:lnTo>
                <a:lnTo>
                  <a:pt x="235" y="79596"/>
                </a:lnTo>
                <a:lnTo>
                  <a:pt x="0" y="188021"/>
                </a:lnTo>
                <a:lnTo>
                  <a:pt x="953" y="191850"/>
                </a:lnTo>
                <a:lnTo>
                  <a:pt x="4551" y="198644"/>
                </a:lnTo>
                <a:lnTo>
                  <a:pt x="9325" y="204839"/>
                </a:lnTo>
                <a:lnTo>
                  <a:pt x="14622" y="210768"/>
                </a:lnTo>
                <a:lnTo>
                  <a:pt x="20151" y="216578"/>
                </a:lnTo>
                <a:lnTo>
                  <a:pt x="22007" y="219461"/>
                </a:lnTo>
                <a:lnTo>
                  <a:pt x="24069" y="225204"/>
                </a:lnTo>
                <a:lnTo>
                  <a:pt x="25571" y="227116"/>
                </a:lnTo>
                <a:lnTo>
                  <a:pt x="27524" y="228391"/>
                </a:lnTo>
                <a:lnTo>
                  <a:pt x="32236" y="229808"/>
                </a:lnTo>
                <a:lnTo>
                  <a:pt x="37504" y="230437"/>
                </a:lnTo>
                <a:lnTo>
                  <a:pt x="40243" y="229653"/>
                </a:lnTo>
                <a:lnTo>
                  <a:pt x="45826" y="226241"/>
                </a:lnTo>
                <a:lnTo>
                  <a:pt x="51482" y="221550"/>
                </a:lnTo>
                <a:lnTo>
                  <a:pt x="54324" y="218965"/>
                </a:lnTo>
                <a:lnTo>
                  <a:pt x="57171" y="215337"/>
                </a:lnTo>
                <a:lnTo>
                  <a:pt x="60022" y="211013"/>
                </a:lnTo>
                <a:lnTo>
                  <a:pt x="62874" y="206226"/>
                </a:lnTo>
                <a:lnTo>
                  <a:pt x="65729" y="201129"/>
                </a:lnTo>
                <a:lnTo>
                  <a:pt x="71440" y="190386"/>
                </a:lnTo>
                <a:lnTo>
                  <a:pt x="74297" y="183902"/>
                </a:lnTo>
                <a:lnTo>
                  <a:pt x="77154" y="176722"/>
                </a:lnTo>
                <a:lnTo>
                  <a:pt x="80011" y="169077"/>
                </a:lnTo>
                <a:lnTo>
                  <a:pt x="83821" y="162076"/>
                </a:lnTo>
                <a:lnTo>
                  <a:pt x="88266" y="155504"/>
                </a:lnTo>
                <a:lnTo>
                  <a:pt x="93134" y="149217"/>
                </a:lnTo>
                <a:lnTo>
                  <a:pt x="96379" y="142168"/>
                </a:lnTo>
                <a:lnTo>
                  <a:pt x="98543" y="134612"/>
                </a:lnTo>
                <a:lnTo>
                  <a:pt x="99986" y="126716"/>
                </a:lnTo>
                <a:lnTo>
                  <a:pt x="101900" y="118595"/>
                </a:lnTo>
                <a:lnTo>
                  <a:pt x="104128" y="110324"/>
                </a:lnTo>
                <a:lnTo>
                  <a:pt x="109144" y="93514"/>
                </a:lnTo>
                <a:lnTo>
                  <a:pt x="114549" y="76517"/>
                </a:lnTo>
                <a:lnTo>
                  <a:pt x="117324" y="68937"/>
                </a:lnTo>
                <a:lnTo>
                  <a:pt x="120126" y="61978"/>
                </a:lnTo>
                <a:lnTo>
                  <a:pt x="122946" y="55435"/>
                </a:lnTo>
                <a:lnTo>
                  <a:pt x="128621" y="43083"/>
                </a:lnTo>
                <a:lnTo>
                  <a:pt x="131467" y="37123"/>
                </a:lnTo>
                <a:lnTo>
                  <a:pt x="134317" y="32196"/>
                </a:lnTo>
                <a:lnTo>
                  <a:pt x="137170" y="27960"/>
                </a:lnTo>
                <a:lnTo>
                  <a:pt x="140024" y="24182"/>
                </a:lnTo>
                <a:lnTo>
                  <a:pt x="143196" y="17446"/>
                </a:lnTo>
                <a:lnTo>
                  <a:pt x="144605" y="11277"/>
                </a:lnTo>
                <a:lnTo>
                  <a:pt x="145231" y="5360"/>
                </a:lnTo>
                <a:lnTo>
                  <a:pt x="145688" y="0"/>
                </a:lnTo>
                <a:lnTo>
                  <a:pt x="145719" y="4187"/>
                </a:lnTo>
                <a:lnTo>
                  <a:pt x="146677" y="6429"/>
                </a:lnTo>
                <a:lnTo>
                  <a:pt x="150280" y="11461"/>
                </a:lnTo>
                <a:lnTo>
                  <a:pt x="151621" y="15088"/>
                </a:lnTo>
                <a:lnTo>
                  <a:pt x="152516" y="19412"/>
                </a:lnTo>
                <a:lnTo>
                  <a:pt x="153113" y="24199"/>
                </a:lnTo>
                <a:lnTo>
                  <a:pt x="153510" y="29295"/>
                </a:lnTo>
                <a:lnTo>
                  <a:pt x="153775" y="34598"/>
                </a:lnTo>
                <a:lnTo>
                  <a:pt x="153952" y="40038"/>
                </a:lnTo>
                <a:lnTo>
                  <a:pt x="154200" y="61347"/>
                </a:lnTo>
                <a:lnTo>
                  <a:pt x="155188" y="69301"/>
                </a:lnTo>
                <a:lnTo>
                  <a:pt x="156799" y="77461"/>
                </a:lnTo>
                <a:lnTo>
                  <a:pt x="158825" y="85758"/>
                </a:lnTo>
                <a:lnTo>
                  <a:pt x="160176" y="94148"/>
                </a:lnTo>
                <a:lnTo>
                  <a:pt x="161077" y="102598"/>
                </a:lnTo>
                <a:lnTo>
                  <a:pt x="161677" y="111089"/>
                </a:lnTo>
                <a:lnTo>
                  <a:pt x="162077" y="119607"/>
                </a:lnTo>
                <a:lnTo>
                  <a:pt x="162522" y="136692"/>
                </a:lnTo>
                <a:lnTo>
                  <a:pt x="163593" y="145248"/>
                </a:lnTo>
                <a:lnTo>
                  <a:pt x="165259" y="153810"/>
                </a:lnTo>
                <a:lnTo>
                  <a:pt x="167324" y="162375"/>
                </a:lnTo>
                <a:lnTo>
                  <a:pt x="168699" y="169991"/>
                </a:lnTo>
                <a:lnTo>
                  <a:pt x="169616" y="176973"/>
                </a:lnTo>
                <a:lnTo>
                  <a:pt x="170227" y="183532"/>
                </a:lnTo>
                <a:lnTo>
                  <a:pt x="171587" y="189810"/>
                </a:lnTo>
                <a:lnTo>
                  <a:pt x="173446" y="195900"/>
                </a:lnTo>
                <a:lnTo>
                  <a:pt x="175639" y="201866"/>
                </a:lnTo>
                <a:lnTo>
                  <a:pt x="178052" y="206795"/>
                </a:lnTo>
                <a:lnTo>
                  <a:pt x="180614" y="211034"/>
                </a:lnTo>
                <a:lnTo>
                  <a:pt x="183275" y="214812"/>
                </a:lnTo>
                <a:lnTo>
                  <a:pt x="186000" y="217331"/>
                </a:lnTo>
                <a:lnTo>
                  <a:pt x="188770" y="219010"/>
                </a:lnTo>
                <a:lnTo>
                  <a:pt x="191569" y="220130"/>
                </a:lnTo>
                <a:lnTo>
                  <a:pt x="200060" y="226256"/>
                </a:lnTo>
                <a:lnTo>
                  <a:pt x="203858" y="226865"/>
                </a:lnTo>
                <a:lnTo>
                  <a:pt x="213158" y="225003"/>
                </a:lnTo>
                <a:lnTo>
                  <a:pt x="221102" y="223539"/>
                </a:lnTo>
                <a:lnTo>
                  <a:pt x="224553" y="223149"/>
                </a:lnTo>
                <a:lnTo>
                  <a:pt x="233469" y="220176"/>
                </a:lnTo>
                <a:lnTo>
                  <a:pt x="238514" y="218049"/>
                </a:lnTo>
                <a:lnTo>
                  <a:pt x="242829" y="214726"/>
                </a:lnTo>
                <a:lnTo>
                  <a:pt x="246659" y="210607"/>
                </a:lnTo>
                <a:lnTo>
                  <a:pt x="250163" y="205954"/>
                </a:lnTo>
                <a:lnTo>
                  <a:pt x="254406" y="200948"/>
                </a:lnTo>
                <a:lnTo>
                  <a:pt x="259139" y="195706"/>
                </a:lnTo>
                <a:lnTo>
                  <a:pt x="264199" y="190306"/>
                </a:lnTo>
                <a:lnTo>
                  <a:pt x="268525" y="183849"/>
                </a:lnTo>
                <a:lnTo>
                  <a:pt x="272362" y="176686"/>
                </a:lnTo>
                <a:lnTo>
                  <a:pt x="275873" y="169054"/>
                </a:lnTo>
                <a:lnTo>
                  <a:pt x="279165" y="161108"/>
                </a:lnTo>
                <a:lnTo>
                  <a:pt x="282312" y="152953"/>
                </a:lnTo>
                <a:lnTo>
                  <a:pt x="285363" y="144659"/>
                </a:lnTo>
                <a:lnTo>
                  <a:pt x="289302" y="136273"/>
                </a:lnTo>
                <a:lnTo>
                  <a:pt x="293833" y="127824"/>
                </a:lnTo>
                <a:lnTo>
                  <a:pt x="298759" y="119334"/>
                </a:lnTo>
                <a:lnTo>
                  <a:pt x="306772" y="104821"/>
                </a:lnTo>
                <a:lnTo>
                  <a:pt x="317183" y="852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73"/>
          <p:cNvSpPr/>
          <p:nvPr/>
        </p:nvSpPr>
        <p:spPr>
          <a:xfrm>
            <a:off x="7419368" y="4980622"/>
            <a:ext cx="67283" cy="488633"/>
          </a:xfrm>
          <a:custGeom>
            <a:avLst/>
            <a:gdLst/>
            <a:ahLst/>
            <a:cxnLst/>
            <a:rect l="0" t="0" r="0" b="0"/>
            <a:pathLst>
              <a:path w="67283" h="488633">
                <a:moveTo>
                  <a:pt x="24419" y="0"/>
                </a:moveTo>
                <a:lnTo>
                  <a:pt x="24419" y="4551"/>
                </a:lnTo>
                <a:lnTo>
                  <a:pt x="23467" y="6844"/>
                </a:lnTo>
                <a:lnTo>
                  <a:pt x="21880" y="9325"/>
                </a:lnTo>
                <a:lnTo>
                  <a:pt x="19868" y="11932"/>
                </a:lnTo>
                <a:lnTo>
                  <a:pt x="18528" y="14622"/>
                </a:lnTo>
                <a:lnTo>
                  <a:pt x="17038" y="20151"/>
                </a:lnTo>
                <a:lnTo>
                  <a:pt x="16200" y="33170"/>
                </a:lnTo>
                <a:lnTo>
                  <a:pt x="15130" y="38306"/>
                </a:lnTo>
                <a:lnTo>
                  <a:pt x="13464" y="43635"/>
                </a:lnTo>
                <a:lnTo>
                  <a:pt x="11400" y="49092"/>
                </a:lnTo>
                <a:lnTo>
                  <a:pt x="10025" y="55588"/>
                </a:lnTo>
                <a:lnTo>
                  <a:pt x="8497" y="70426"/>
                </a:lnTo>
                <a:lnTo>
                  <a:pt x="7137" y="78383"/>
                </a:lnTo>
                <a:lnTo>
                  <a:pt x="5278" y="86545"/>
                </a:lnTo>
                <a:lnTo>
                  <a:pt x="3085" y="94844"/>
                </a:lnTo>
                <a:lnTo>
                  <a:pt x="1624" y="103235"/>
                </a:lnTo>
                <a:lnTo>
                  <a:pt x="650" y="111686"/>
                </a:lnTo>
                <a:lnTo>
                  <a:pt x="0" y="120177"/>
                </a:lnTo>
                <a:lnTo>
                  <a:pt x="520" y="129648"/>
                </a:lnTo>
                <a:lnTo>
                  <a:pt x="1819" y="139772"/>
                </a:lnTo>
                <a:lnTo>
                  <a:pt x="3637" y="150331"/>
                </a:lnTo>
                <a:lnTo>
                  <a:pt x="4850" y="161181"/>
                </a:lnTo>
                <a:lnTo>
                  <a:pt x="5658" y="172224"/>
                </a:lnTo>
                <a:lnTo>
                  <a:pt x="6196" y="183396"/>
                </a:lnTo>
                <a:lnTo>
                  <a:pt x="6795" y="205969"/>
                </a:lnTo>
                <a:lnTo>
                  <a:pt x="7179" y="251505"/>
                </a:lnTo>
                <a:lnTo>
                  <a:pt x="8163" y="262920"/>
                </a:lnTo>
                <a:lnTo>
                  <a:pt x="9772" y="274340"/>
                </a:lnTo>
                <a:lnTo>
                  <a:pt x="11797" y="285763"/>
                </a:lnTo>
                <a:lnTo>
                  <a:pt x="14099" y="297189"/>
                </a:lnTo>
                <a:lnTo>
                  <a:pt x="19198" y="320044"/>
                </a:lnTo>
                <a:lnTo>
                  <a:pt x="20938" y="330520"/>
                </a:lnTo>
                <a:lnTo>
                  <a:pt x="22098" y="340362"/>
                </a:lnTo>
                <a:lnTo>
                  <a:pt x="22872" y="349780"/>
                </a:lnTo>
                <a:lnTo>
                  <a:pt x="24340" y="358917"/>
                </a:lnTo>
                <a:lnTo>
                  <a:pt x="26272" y="367866"/>
                </a:lnTo>
                <a:lnTo>
                  <a:pt x="28511" y="376689"/>
                </a:lnTo>
                <a:lnTo>
                  <a:pt x="30957" y="385428"/>
                </a:lnTo>
                <a:lnTo>
                  <a:pt x="36215" y="402759"/>
                </a:lnTo>
                <a:lnTo>
                  <a:pt x="44530" y="428581"/>
                </a:lnTo>
                <a:lnTo>
                  <a:pt x="46399" y="435263"/>
                </a:lnTo>
                <a:lnTo>
                  <a:pt x="48476" y="445228"/>
                </a:lnTo>
                <a:lnTo>
                  <a:pt x="49982" y="450171"/>
                </a:lnTo>
                <a:lnTo>
                  <a:pt x="51938" y="455372"/>
                </a:lnTo>
                <a:lnTo>
                  <a:pt x="54195" y="460744"/>
                </a:lnTo>
                <a:lnTo>
                  <a:pt x="56652" y="465277"/>
                </a:lnTo>
                <a:lnTo>
                  <a:pt x="59243" y="469252"/>
                </a:lnTo>
                <a:lnTo>
                  <a:pt x="65693" y="477925"/>
                </a:lnTo>
                <a:lnTo>
                  <a:pt x="66575" y="481651"/>
                </a:lnTo>
                <a:lnTo>
                  <a:pt x="67282" y="4886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74"/>
          <p:cNvSpPr/>
          <p:nvPr/>
        </p:nvSpPr>
        <p:spPr>
          <a:xfrm>
            <a:off x="7358062" y="5135325"/>
            <a:ext cx="325756" cy="282299"/>
          </a:xfrm>
          <a:custGeom>
            <a:avLst/>
            <a:gdLst/>
            <a:ahLst/>
            <a:cxnLst/>
            <a:rect l="0" t="0" r="0" b="0"/>
            <a:pathLst>
              <a:path w="325756" h="282299">
                <a:moveTo>
                  <a:pt x="0" y="85327"/>
                </a:moveTo>
                <a:lnTo>
                  <a:pt x="4551" y="80777"/>
                </a:lnTo>
                <a:lnTo>
                  <a:pt x="6845" y="79436"/>
                </a:lnTo>
                <a:lnTo>
                  <a:pt x="11932" y="77946"/>
                </a:lnTo>
                <a:lnTo>
                  <a:pt x="19908" y="77284"/>
                </a:lnTo>
                <a:lnTo>
                  <a:pt x="24702" y="77108"/>
                </a:lnTo>
                <a:lnTo>
                  <a:pt x="28851" y="76038"/>
                </a:lnTo>
                <a:lnTo>
                  <a:pt x="36000" y="72308"/>
                </a:lnTo>
                <a:lnTo>
                  <a:pt x="44893" y="70016"/>
                </a:lnTo>
                <a:lnTo>
                  <a:pt x="49931" y="69405"/>
                </a:lnTo>
                <a:lnTo>
                  <a:pt x="55195" y="68044"/>
                </a:lnTo>
                <a:lnTo>
                  <a:pt x="60609" y="66185"/>
                </a:lnTo>
                <a:lnTo>
                  <a:pt x="66124" y="63994"/>
                </a:lnTo>
                <a:lnTo>
                  <a:pt x="79871" y="59018"/>
                </a:lnTo>
                <a:lnTo>
                  <a:pt x="87537" y="56358"/>
                </a:lnTo>
                <a:lnTo>
                  <a:pt x="94553" y="52679"/>
                </a:lnTo>
                <a:lnTo>
                  <a:pt x="101136" y="48322"/>
                </a:lnTo>
                <a:lnTo>
                  <a:pt x="107428" y="43512"/>
                </a:lnTo>
                <a:lnTo>
                  <a:pt x="114481" y="39353"/>
                </a:lnTo>
                <a:lnTo>
                  <a:pt x="122041" y="35627"/>
                </a:lnTo>
                <a:lnTo>
                  <a:pt x="129938" y="32192"/>
                </a:lnTo>
                <a:lnTo>
                  <a:pt x="143793" y="25834"/>
                </a:lnTo>
                <a:lnTo>
                  <a:pt x="168209" y="13991"/>
                </a:lnTo>
                <a:lnTo>
                  <a:pt x="175005" y="12052"/>
                </a:lnTo>
                <a:lnTo>
                  <a:pt x="182392" y="10760"/>
                </a:lnTo>
                <a:lnTo>
                  <a:pt x="190175" y="9898"/>
                </a:lnTo>
                <a:lnTo>
                  <a:pt x="197269" y="8371"/>
                </a:lnTo>
                <a:lnTo>
                  <a:pt x="203902" y="6401"/>
                </a:lnTo>
                <a:lnTo>
                  <a:pt x="210230" y="4135"/>
                </a:lnTo>
                <a:lnTo>
                  <a:pt x="219801" y="1616"/>
                </a:lnTo>
                <a:lnTo>
                  <a:pt x="228181" y="497"/>
                </a:lnTo>
                <a:lnTo>
                  <a:pt x="238256" y="0"/>
                </a:lnTo>
                <a:lnTo>
                  <a:pt x="242657" y="820"/>
                </a:lnTo>
                <a:lnTo>
                  <a:pt x="253402" y="5572"/>
                </a:lnTo>
                <a:lnTo>
                  <a:pt x="259626" y="7018"/>
                </a:lnTo>
                <a:lnTo>
                  <a:pt x="261666" y="9309"/>
                </a:lnTo>
                <a:lnTo>
                  <a:pt x="263027" y="12741"/>
                </a:lnTo>
                <a:lnTo>
                  <a:pt x="263934" y="16934"/>
                </a:lnTo>
                <a:lnTo>
                  <a:pt x="267481" y="24132"/>
                </a:lnTo>
                <a:lnTo>
                  <a:pt x="269761" y="27386"/>
                </a:lnTo>
                <a:lnTo>
                  <a:pt x="272294" y="36081"/>
                </a:lnTo>
                <a:lnTo>
                  <a:pt x="272969" y="41066"/>
                </a:lnTo>
                <a:lnTo>
                  <a:pt x="274372" y="47247"/>
                </a:lnTo>
                <a:lnTo>
                  <a:pt x="276260" y="54226"/>
                </a:lnTo>
                <a:lnTo>
                  <a:pt x="278471" y="61735"/>
                </a:lnTo>
                <a:lnTo>
                  <a:pt x="279945" y="69599"/>
                </a:lnTo>
                <a:lnTo>
                  <a:pt x="280927" y="77700"/>
                </a:lnTo>
                <a:lnTo>
                  <a:pt x="281582" y="85957"/>
                </a:lnTo>
                <a:lnTo>
                  <a:pt x="282019" y="94319"/>
                </a:lnTo>
                <a:lnTo>
                  <a:pt x="282504" y="111231"/>
                </a:lnTo>
                <a:lnTo>
                  <a:pt x="282870" y="176955"/>
                </a:lnTo>
                <a:lnTo>
                  <a:pt x="282890" y="222135"/>
                </a:lnTo>
                <a:lnTo>
                  <a:pt x="283843" y="229873"/>
                </a:lnTo>
                <a:lnTo>
                  <a:pt x="285431" y="236936"/>
                </a:lnTo>
                <a:lnTo>
                  <a:pt x="287442" y="243549"/>
                </a:lnTo>
                <a:lnTo>
                  <a:pt x="288783" y="249864"/>
                </a:lnTo>
                <a:lnTo>
                  <a:pt x="289677" y="255978"/>
                </a:lnTo>
                <a:lnTo>
                  <a:pt x="290273" y="261960"/>
                </a:lnTo>
                <a:lnTo>
                  <a:pt x="291623" y="266899"/>
                </a:lnTo>
                <a:lnTo>
                  <a:pt x="295663" y="274929"/>
                </a:lnTo>
                <a:lnTo>
                  <a:pt x="298741" y="280253"/>
                </a:lnTo>
                <a:lnTo>
                  <a:pt x="300126" y="281000"/>
                </a:lnTo>
                <a:lnTo>
                  <a:pt x="304204" y="281831"/>
                </a:lnTo>
                <a:lnTo>
                  <a:pt x="311855" y="282298"/>
                </a:lnTo>
                <a:lnTo>
                  <a:pt x="313631" y="281411"/>
                </a:lnTo>
                <a:lnTo>
                  <a:pt x="314815" y="279867"/>
                </a:lnTo>
                <a:lnTo>
                  <a:pt x="315605" y="277886"/>
                </a:lnTo>
                <a:lnTo>
                  <a:pt x="319021" y="273144"/>
                </a:lnTo>
                <a:lnTo>
                  <a:pt x="325755" y="265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75"/>
          <p:cNvSpPr/>
          <p:nvPr/>
        </p:nvSpPr>
        <p:spPr>
          <a:xfrm>
            <a:off x="7615237" y="5040629"/>
            <a:ext cx="51436" cy="1"/>
          </a:xfrm>
          <a:custGeom>
            <a:avLst/>
            <a:gdLst/>
            <a:ahLst/>
            <a:cxnLst/>
            <a:rect l="0" t="0" r="0" b="0"/>
            <a:pathLst>
              <a:path w="51436" h="1">
                <a:moveTo>
                  <a:pt x="5143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776"/>
          <p:cNvSpPr/>
          <p:nvPr/>
        </p:nvSpPr>
        <p:spPr>
          <a:xfrm>
            <a:off x="7829553" y="5057927"/>
            <a:ext cx="85719" cy="316879"/>
          </a:xfrm>
          <a:custGeom>
            <a:avLst/>
            <a:gdLst/>
            <a:ahLst/>
            <a:cxnLst/>
            <a:rect l="0" t="0" r="0" b="0"/>
            <a:pathLst>
              <a:path w="85719" h="316879">
                <a:moveTo>
                  <a:pt x="34287" y="42710"/>
                </a:moveTo>
                <a:lnTo>
                  <a:pt x="29736" y="47261"/>
                </a:lnTo>
                <a:lnTo>
                  <a:pt x="28395" y="50507"/>
                </a:lnTo>
                <a:lnTo>
                  <a:pt x="26906" y="59193"/>
                </a:lnTo>
                <a:lnTo>
                  <a:pt x="26244" y="66863"/>
                </a:lnTo>
                <a:lnTo>
                  <a:pt x="26068" y="70242"/>
                </a:lnTo>
                <a:lnTo>
                  <a:pt x="24997" y="74400"/>
                </a:lnTo>
                <a:lnTo>
                  <a:pt x="23332" y="79077"/>
                </a:lnTo>
                <a:lnTo>
                  <a:pt x="21267" y="84100"/>
                </a:lnTo>
                <a:lnTo>
                  <a:pt x="18940" y="90306"/>
                </a:lnTo>
                <a:lnTo>
                  <a:pt x="13813" y="104821"/>
                </a:lnTo>
                <a:lnTo>
                  <a:pt x="12066" y="112692"/>
                </a:lnTo>
                <a:lnTo>
                  <a:pt x="10900" y="120797"/>
                </a:lnTo>
                <a:lnTo>
                  <a:pt x="10123" y="129058"/>
                </a:lnTo>
                <a:lnTo>
                  <a:pt x="8653" y="136471"/>
                </a:lnTo>
                <a:lnTo>
                  <a:pt x="6720" y="143317"/>
                </a:lnTo>
                <a:lnTo>
                  <a:pt x="4479" y="149786"/>
                </a:lnTo>
                <a:lnTo>
                  <a:pt x="2985" y="156957"/>
                </a:lnTo>
                <a:lnTo>
                  <a:pt x="1989" y="164594"/>
                </a:lnTo>
                <a:lnTo>
                  <a:pt x="1325" y="172544"/>
                </a:lnTo>
                <a:lnTo>
                  <a:pt x="882" y="180701"/>
                </a:lnTo>
                <a:lnTo>
                  <a:pt x="390" y="197385"/>
                </a:lnTo>
                <a:lnTo>
                  <a:pt x="20" y="250200"/>
                </a:lnTo>
                <a:lnTo>
                  <a:pt x="0" y="279737"/>
                </a:lnTo>
                <a:lnTo>
                  <a:pt x="951" y="284548"/>
                </a:lnTo>
                <a:lnTo>
                  <a:pt x="2538" y="288708"/>
                </a:lnTo>
                <a:lnTo>
                  <a:pt x="4548" y="292434"/>
                </a:lnTo>
                <a:lnTo>
                  <a:pt x="6782" y="299113"/>
                </a:lnTo>
                <a:lnTo>
                  <a:pt x="7377" y="302228"/>
                </a:lnTo>
                <a:lnTo>
                  <a:pt x="8728" y="305257"/>
                </a:lnTo>
                <a:lnTo>
                  <a:pt x="10580" y="308229"/>
                </a:lnTo>
                <a:lnTo>
                  <a:pt x="15845" y="315291"/>
                </a:lnTo>
                <a:lnTo>
                  <a:pt x="17230" y="315871"/>
                </a:lnTo>
                <a:lnTo>
                  <a:pt x="19105" y="316257"/>
                </a:lnTo>
                <a:lnTo>
                  <a:pt x="21308" y="316515"/>
                </a:lnTo>
                <a:lnTo>
                  <a:pt x="23729" y="316687"/>
                </a:lnTo>
                <a:lnTo>
                  <a:pt x="26296" y="316801"/>
                </a:lnTo>
                <a:lnTo>
                  <a:pt x="28960" y="316878"/>
                </a:lnTo>
                <a:lnTo>
                  <a:pt x="31688" y="315976"/>
                </a:lnTo>
                <a:lnTo>
                  <a:pt x="34460" y="314422"/>
                </a:lnTo>
                <a:lnTo>
                  <a:pt x="41200" y="309636"/>
                </a:lnTo>
                <a:lnTo>
                  <a:pt x="42706" y="307338"/>
                </a:lnTo>
                <a:lnTo>
                  <a:pt x="44662" y="303901"/>
                </a:lnTo>
                <a:lnTo>
                  <a:pt x="49375" y="295002"/>
                </a:lnTo>
                <a:lnTo>
                  <a:pt x="62966" y="268186"/>
                </a:lnTo>
                <a:lnTo>
                  <a:pt x="65790" y="261607"/>
                </a:lnTo>
                <a:lnTo>
                  <a:pt x="68623" y="254364"/>
                </a:lnTo>
                <a:lnTo>
                  <a:pt x="71465" y="246678"/>
                </a:lnTo>
                <a:lnTo>
                  <a:pt x="73359" y="238696"/>
                </a:lnTo>
                <a:lnTo>
                  <a:pt x="74623" y="230518"/>
                </a:lnTo>
                <a:lnTo>
                  <a:pt x="75466" y="222207"/>
                </a:lnTo>
                <a:lnTo>
                  <a:pt x="76979" y="213810"/>
                </a:lnTo>
                <a:lnTo>
                  <a:pt x="78941" y="205354"/>
                </a:lnTo>
                <a:lnTo>
                  <a:pt x="81201" y="196860"/>
                </a:lnTo>
                <a:lnTo>
                  <a:pt x="82708" y="188339"/>
                </a:lnTo>
                <a:lnTo>
                  <a:pt x="83712" y="179801"/>
                </a:lnTo>
                <a:lnTo>
                  <a:pt x="84382" y="171251"/>
                </a:lnTo>
                <a:lnTo>
                  <a:pt x="84829" y="162694"/>
                </a:lnTo>
                <a:lnTo>
                  <a:pt x="85325" y="145567"/>
                </a:lnTo>
                <a:lnTo>
                  <a:pt x="85670" y="109500"/>
                </a:lnTo>
                <a:lnTo>
                  <a:pt x="85718" y="55729"/>
                </a:lnTo>
                <a:lnTo>
                  <a:pt x="84767" y="49484"/>
                </a:lnTo>
                <a:lnTo>
                  <a:pt x="83181" y="43417"/>
                </a:lnTo>
                <a:lnTo>
                  <a:pt x="81170" y="37466"/>
                </a:lnTo>
                <a:lnTo>
                  <a:pt x="78937" y="28314"/>
                </a:lnTo>
                <a:lnTo>
                  <a:pt x="78340" y="24541"/>
                </a:lnTo>
                <a:lnTo>
                  <a:pt x="76038" y="21072"/>
                </a:lnTo>
                <a:lnTo>
                  <a:pt x="72599" y="17807"/>
                </a:lnTo>
                <a:lnTo>
                  <a:pt x="68401" y="14678"/>
                </a:lnTo>
                <a:lnTo>
                  <a:pt x="64649" y="11639"/>
                </a:lnTo>
                <a:lnTo>
                  <a:pt x="61196" y="8661"/>
                </a:lnTo>
                <a:lnTo>
                  <a:pt x="57942" y="5723"/>
                </a:lnTo>
                <a:lnTo>
                  <a:pt x="54819" y="3765"/>
                </a:lnTo>
                <a:lnTo>
                  <a:pt x="51786" y="2459"/>
                </a:lnTo>
                <a:lnTo>
                  <a:pt x="48810" y="1588"/>
                </a:lnTo>
                <a:lnTo>
                  <a:pt x="44922" y="1008"/>
                </a:lnTo>
                <a:lnTo>
                  <a:pt x="40424" y="621"/>
                </a:lnTo>
                <a:lnTo>
                  <a:pt x="31299" y="191"/>
                </a:lnTo>
                <a:lnTo>
                  <a:pt x="24069" y="0"/>
                </a:lnTo>
                <a:lnTo>
                  <a:pt x="20807" y="902"/>
                </a:lnTo>
                <a:lnTo>
                  <a:pt x="17681" y="2456"/>
                </a:lnTo>
                <a:lnTo>
                  <a:pt x="14643" y="4444"/>
                </a:lnTo>
                <a:lnTo>
                  <a:pt x="12618" y="6722"/>
                </a:lnTo>
                <a:lnTo>
                  <a:pt x="11269" y="9193"/>
                </a:lnTo>
                <a:lnTo>
                  <a:pt x="8569" y="169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777"/>
          <p:cNvSpPr/>
          <p:nvPr/>
        </p:nvSpPr>
        <p:spPr>
          <a:xfrm>
            <a:off x="8013226" y="5032220"/>
            <a:ext cx="167797" cy="342738"/>
          </a:xfrm>
          <a:custGeom>
            <a:avLst/>
            <a:gdLst/>
            <a:ahLst/>
            <a:cxnLst/>
            <a:rect l="0" t="0" r="0" b="0"/>
            <a:pathLst>
              <a:path w="167797" h="342738">
                <a:moveTo>
                  <a:pt x="13491" y="8409"/>
                </a:moveTo>
                <a:lnTo>
                  <a:pt x="8940" y="12961"/>
                </a:lnTo>
                <a:lnTo>
                  <a:pt x="7599" y="15253"/>
                </a:lnTo>
                <a:lnTo>
                  <a:pt x="5272" y="24010"/>
                </a:lnTo>
                <a:lnTo>
                  <a:pt x="5023" y="34199"/>
                </a:lnTo>
                <a:lnTo>
                  <a:pt x="2425" y="44001"/>
                </a:lnTo>
                <a:lnTo>
                  <a:pt x="399" y="49282"/>
                </a:lnTo>
                <a:lnTo>
                  <a:pt x="0" y="54708"/>
                </a:lnTo>
                <a:lnTo>
                  <a:pt x="687" y="60230"/>
                </a:lnTo>
                <a:lnTo>
                  <a:pt x="2097" y="65817"/>
                </a:lnTo>
                <a:lnTo>
                  <a:pt x="3038" y="72398"/>
                </a:lnTo>
                <a:lnTo>
                  <a:pt x="3665" y="79644"/>
                </a:lnTo>
                <a:lnTo>
                  <a:pt x="4083" y="87332"/>
                </a:lnTo>
                <a:lnTo>
                  <a:pt x="4547" y="103494"/>
                </a:lnTo>
                <a:lnTo>
                  <a:pt x="4896" y="167312"/>
                </a:lnTo>
                <a:lnTo>
                  <a:pt x="5856" y="177210"/>
                </a:lnTo>
                <a:lnTo>
                  <a:pt x="7449" y="186665"/>
                </a:lnTo>
                <a:lnTo>
                  <a:pt x="9463" y="195827"/>
                </a:lnTo>
                <a:lnTo>
                  <a:pt x="10806" y="204792"/>
                </a:lnTo>
                <a:lnTo>
                  <a:pt x="11701" y="213626"/>
                </a:lnTo>
                <a:lnTo>
                  <a:pt x="12297" y="222373"/>
                </a:lnTo>
                <a:lnTo>
                  <a:pt x="12960" y="237172"/>
                </a:lnTo>
                <a:lnTo>
                  <a:pt x="13137" y="243785"/>
                </a:lnTo>
                <a:lnTo>
                  <a:pt x="14208" y="251052"/>
                </a:lnTo>
                <a:lnTo>
                  <a:pt x="15874" y="258753"/>
                </a:lnTo>
                <a:lnTo>
                  <a:pt x="17938" y="266746"/>
                </a:lnTo>
                <a:lnTo>
                  <a:pt x="19313" y="273026"/>
                </a:lnTo>
                <a:lnTo>
                  <a:pt x="20841" y="282544"/>
                </a:lnTo>
                <a:lnTo>
                  <a:pt x="21520" y="292490"/>
                </a:lnTo>
                <a:lnTo>
                  <a:pt x="21957" y="305295"/>
                </a:lnTo>
                <a:lnTo>
                  <a:pt x="22945" y="307298"/>
                </a:lnTo>
                <a:lnTo>
                  <a:pt x="27934" y="313716"/>
                </a:lnTo>
                <a:lnTo>
                  <a:pt x="29435" y="315552"/>
                </a:lnTo>
                <a:lnTo>
                  <a:pt x="28883" y="316041"/>
                </a:lnTo>
                <a:lnTo>
                  <a:pt x="25729" y="316585"/>
                </a:lnTo>
                <a:lnTo>
                  <a:pt x="24507" y="315777"/>
                </a:lnTo>
                <a:lnTo>
                  <a:pt x="23693" y="314286"/>
                </a:lnTo>
                <a:lnTo>
                  <a:pt x="23150" y="312340"/>
                </a:lnTo>
                <a:lnTo>
                  <a:pt x="22546" y="305098"/>
                </a:lnTo>
                <a:lnTo>
                  <a:pt x="22278" y="295528"/>
                </a:lnTo>
                <a:lnTo>
                  <a:pt x="22066" y="204882"/>
                </a:lnTo>
                <a:lnTo>
                  <a:pt x="23018" y="192732"/>
                </a:lnTo>
                <a:lnTo>
                  <a:pt x="24605" y="180821"/>
                </a:lnTo>
                <a:lnTo>
                  <a:pt x="26615" y="169070"/>
                </a:lnTo>
                <a:lnTo>
                  <a:pt x="27955" y="157427"/>
                </a:lnTo>
                <a:lnTo>
                  <a:pt x="28849" y="145854"/>
                </a:lnTo>
                <a:lnTo>
                  <a:pt x="29445" y="134329"/>
                </a:lnTo>
                <a:lnTo>
                  <a:pt x="30794" y="122836"/>
                </a:lnTo>
                <a:lnTo>
                  <a:pt x="32646" y="111364"/>
                </a:lnTo>
                <a:lnTo>
                  <a:pt x="34834" y="99906"/>
                </a:lnTo>
                <a:lnTo>
                  <a:pt x="38198" y="89410"/>
                </a:lnTo>
                <a:lnTo>
                  <a:pt x="42345" y="79554"/>
                </a:lnTo>
                <a:lnTo>
                  <a:pt x="67466" y="29064"/>
                </a:lnTo>
                <a:lnTo>
                  <a:pt x="70429" y="24084"/>
                </a:lnTo>
                <a:lnTo>
                  <a:pt x="73357" y="19812"/>
                </a:lnTo>
                <a:lnTo>
                  <a:pt x="76262" y="16011"/>
                </a:lnTo>
                <a:lnTo>
                  <a:pt x="80104" y="12525"/>
                </a:lnTo>
                <a:lnTo>
                  <a:pt x="84569" y="9248"/>
                </a:lnTo>
                <a:lnTo>
                  <a:pt x="89452" y="6111"/>
                </a:lnTo>
                <a:lnTo>
                  <a:pt x="93659" y="4020"/>
                </a:lnTo>
                <a:lnTo>
                  <a:pt x="97416" y="2626"/>
                </a:lnTo>
                <a:lnTo>
                  <a:pt x="100874" y="1696"/>
                </a:lnTo>
                <a:lnTo>
                  <a:pt x="104132" y="1077"/>
                </a:lnTo>
                <a:lnTo>
                  <a:pt x="107255" y="663"/>
                </a:lnTo>
                <a:lnTo>
                  <a:pt x="110291" y="388"/>
                </a:lnTo>
                <a:lnTo>
                  <a:pt x="113267" y="204"/>
                </a:lnTo>
                <a:lnTo>
                  <a:pt x="119114" y="0"/>
                </a:lnTo>
                <a:lnTo>
                  <a:pt x="122006" y="899"/>
                </a:lnTo>
                <a:lnTo>
                  <a:pt x="124886" y="2450"/>
                </a:lnTo>
                <a:lnTo>
                  <a:pt x="127760" y="4437"/>
                </a:lnTo>
                <a:lnTo>
                  <a:pt x="130628" y="7666"/>
                </a:lnTo>
                <a:lnTo>
                  <a:pt x="133493" y="11724"/>
                </a:lnTo>
                <a:lnTo>
                  <a:pt x="136354" y="16335"/>
                </a:lnTo>
                <a:lnTo>
                  <a:pt x="139215" y="20360"/>
                </a:lnTo>
                <a:lnTo>
                  <a:pt x="142074" y="23996"/>
                </a:lnTo>
                <a:lnTo>
                  <a:pt x="144933" y="27373"/>
                </a:lnTo>
                <a:lnTo>
                  <a:pt x="147792" y="32482"/>
                </a:lnTo>
                <a:lnTo>
                  <a:pt x="150650" y="38746"/>
                </a:lnTo>
                <a:lnTo>
                  <a:pt x="153508" y="45779"/>
                </a:lnTo>
                <a:lnTo>
                  <a:pt x="155414" y="53325"/>
                </a:lnTo>
                <a:lnTo>
                  <a:pt x="156684" y="61213"/>
                </a:lnTo>
                <a:lnTo>
                  <a:pt x="157531" y="69329"/>
                </a:lnTo>
                <a:lnTo>
                  <a:pt x="158094" y="78550"/>
                </a:lnTo>
                <a:lnTo>
                  <a:pt x="158722" y="98955"/>
                </a:lnTo>
                <a:lnTo>
                  <a:pt x="159158" y="147615"/>
                </a:lnTo>
                <a:lnTo>
                  <a:pt x="159223" y="282238"/>
                </a:lnTo>
                <a:lnTo>
                  <a:pt x="160176" y="290022"/>
                </a:lnTo>
                <a:lnTo>
                  <a:pt x="161763" y="297116"/>
                </a:lnTo>
                <a:lnTo>
                  <a:pt x="163774" y="303751"/>
                </a:lnTo>
                <a:lnTo>
                  <a:pt x="165115" y="310079"/>
                </a:lnTo>
                <a:lnTo>
                  <a:pt x="166008" y="316202"/>
                </a:lnTo>
                <a:lnTo>
                  <a:pt x="167443" y="330616"/>
                </a:lnTo>
                <a:lnTo>
                  <a:pt x="167639" y="335128"/>
                </a:lnTo>
                <a:lnTo>
                  <a:pt x="167796" y="3427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778"/>
          <p:cNvSpPr/>
          <p:nvPr/>
        </p:nvSpPr>
        <p:spPr>
          <a:xfrm>
            <a:off x="8223884" y="4992828"/>
            <a:ext cx="221256" cy="321605"/>
          </a:xfrm>
          <a:custGeom>
            <a:avLst/>
            <a:gdLst/>
            <a:ahLst/>
            <a:cxnLst/>
            <a:rect l="0" t="0" r="0" b="0"/>
            <a:pathLst>
              <a:path w="221256" h="321605">
                <a:moveTo>
                  <a:pt x="171450" y="4939"/>
                </a:moveTo>
                <a:lnTo>
                  <a:pt x="179671" y="4939"/>
                </a:lnTo>
                <a:lnTo>
                  <a:pt x="175367" y="388"/>
                </a:lnTo>
                <a:lnTo>
                  <a:pt x="173109" y="0"/>
                </a:lnTo>
                <a:lnTo>
                  <a:pt x="170652" y="694"/>
                </a:lnTo>
                <a:lnTo>
                  <a:pt x="164414" y="4101"/>
                </a:lnTo>
                <a:lnTo>
                  <a:pt x="158782" y="9241"/>
                </a:lnTo>
                <a:lnTo>
                  <a:pt x="155385" y="11618"/>
                </a:lnTo>
                <a:lnTo>
                  <a:pt x="151215" y="14153"/>
                </a:lnTo>
                <a:lnTo>
                  <a:pt x="146530" y="16798"/>
                </a:lnTo>
                <a:lnTo>
                  <a:pt x="141503" y="20465"/>
                </a:lnTo>
                <a:lnTo>
                  <a:pt x="136245" y="24814"/>
                </a:lnTo>
                <a:lnTo>
                  <a:pt x="130836" y="29620"/>
                </a:lnTo>
                <a:lnTo>
                  <a:pt x="126276" y="34728"/>
                </a:lnTo>
                <a:lnTo>
                  <a:pt x="122284" y="40038"/>
                </a:lnTo>
                <a:lnTo>
                  <a:pt x="118671" y="45484"/>
                </a:lnTo>
                <a:lnTo>
                  <a:pt x="112116" y="54074"/>
                </a:lnTo>
                <a:lnTo>
                  <a:pt x="109034" y="57698"/>
                </a:lnTo>
                <a:lnTo>
                  <a:pt x="105075" y="62019"/>
                </a:lnTo>
                <a:lnTo>
                  <a:pt x="91354" y="76250"/>
                </a:lnTo>
                <a:lnTo>
                  <a:pt x="84099" y="83623"/>
                </a:lnTo>
                <a:lnTo>
                  <a:pt x="81784" y="86923"/>
                </a:lnTo>
                <a:lnTo>
                  <a:pt x="77572" y="96117"/>
                </a:lnTo>
                <a:lnTo>
                  <a:pt x="73212" y="101978"/>
                </a:lnTo>
                <a:lnTo>
                  <a:pt x="72621" y="103922"/>
                </a:lnTo>
                <a:lnTo>
                  <a:pt x="73180" y="105218"/>
                </a:lnTo>
                <a:lnTo>
                  <a:pt x="74504" y="106082"/>
                </a:lnTo>
                <a:lnTo>
                  <a:pt x="75386" y="107610"/>
                </a:lnTo>
                <a:lnTo>
                  <a:pt x="76369" y="111848"/>
                </a:lnTo>
                <a:lnTo>
                  <a:pt x="77582" y="113359"/>
                </a:lnTo>
                <a:lnTo>
                  <a:pt x="79344" y="114367"/>
                </a:lnTo>
                <a:lnTo>
                  <a:pt x="83842" y="115486"/>
                </a:lnTo>
                <a:lnTo>
                  <a:pt x="89016" y="115984"/>
                </a:lnTo>
                <a:lnTo>
                  <a:pt x="92682" y="116116"/>
                </a:lnTo>
                <a:lnTo>
                  <a:pt x="109713" y="116329"/>
                </a:lnTo>
                <a:lnTo>
                  <a:pt x="163807" y="116381"/>
                </a:lnTo>
                <a:lnTo>
                  <a:pt x="168260" y="117333"/>
                </a:lnTo>
                <a:lnTo>
                  <a:pt x="173134" y="118922"/>
                </a:lnTo>
                <a:lnTo>
                  <a:pt x="178288" y="120933"/>
                </a:lnTo>
                <a:lnTo>
                  <a:pt x="183629" y="123226"/>
                </a:lnTo>
                <a:lnTo>
                  <a:pt x="194643" y="128313"/>
                </a:lnTo>
                <a:lnTo>
                  <a:pt x="198343" y="131004"/>
                </a:lnTo>
                <a:lnTo>
                  <a:pt x="200809" y="133750"/>
                </a:lnTo>
                <a:lnTo>
                  <a:pt x="204502" y="140293"/>
                </a:lnTo>
                <a:lnTo>
                  <a:pt x="211935" y="154687"/>
                </a:lnTo>
                <a:lnTo>
                  <a:pt x="217385" y="165474"/>
                </a:lnTo>
                <a:lnTo>
                  <a:pt x="219218" y="171017"/>
                </a:lnTo>
                <a:lnTo>
                  <a:pt x="220440" y="176618"/>
                </a:lnTo>
                <a:lnTo>
                  <a:pt x="221255" y="182256"/>
                </a:lnTo>
                <a:lnTo>
                  <a:pt x="220846" y="187921"/>
                </a:lnTo>
                <a:lnTo>
                  <a:pt x="219620" y="193602"/>
                </a:lnTo>
                <a:lnTo>
                  <a:pt x="213346" y="213239"/>
                </a:lnTo>
                <a:lnTo>
                  <a:pt x="210811" y="220958"/>
                </a:lnTo>
                <a:lnTo>
                  <a:pt x="208168" y="228009"/>
                </a:lnTo>
                <a:lnTo>
                  <a:pt x="205454" y="234616"/>
                </a:lnTo>
                <a:lnTo>
                  <a:pt x="202693" y="240924"/>
                </a:lnTo>
                <a:lnTo>
                  <a:pt x="199898" y="247988"/>
                </a:lnTo>
                <a:lnTo>
                  <a:pt x="194254" y="263456"/>
                </a:lnTo>
                <a:lnTo>
                  <a:pt x="189510" y="270629"/>
                </a:lnTo>
                <a:lnTo>
                  <a:pt x="183491" y="277315"/>
                </a:lnTo>
                <a:lnTo>
                  <a:pt x="176620" y="283678"/>
                </a:lnTo>
                <a:lnTo>
                  <a:pt x="170134" y="288873"/>
                </a:lnTo>
                <a:lnTo>
                  <a:pt x="163906" y="293288"/>
                </a:lnTo>
                <a:lnTo>
                  <a:pt x="157849" y="297185"/>
                </a:lnTo>
                <a:lnTo>
                  <a:pt x="151905" y="300734"/>
                </a:lnTo>
                <a:lnTo>
                  <a:pt x="146038" y="304054"/>
                </a:lnTo>
                <a:lnTo>
                  <a:pt x="134439" y="310282"/>
                </a:lnTo>
                <a:lnTo>
                  <a:pt x="122933" y="316224"/>
                </a:lnTo>
                <a:lnTo>
                  <a:pt x="116245" y="318190"/>
                </a:lnTo>
                <a:lnTo>
                  <a:pt x="108929" y="319501"/>
                </a:lnTo>
                <a:lnTo>
                  <a:pt x="101195" y="320375"/>
                </a:lnTo>
                <a:lnTo>
                  <a:pt x="95086" y="320957"/>
                </a:lnTo>
                <a:lnTo>
                  <a:pt x="90061" y="321345"/>
                </a:lnTo>
                <a:lnTo>
                  <a:pt x="85758" y="321604"/>
                </a:lnTo>
                <a:lnTo>
                  <a:pt x="80985" y="320824"/>
                </a:lnTo>
                <a:lnTo>
                  <a:pt x="75897" y="319352"/>
                </a:lnTo>
                <a:lnTo>
                  <a:pt x="70601" y="317417"/>
                </a:lnTo>
                <a:lnTo>
                  <a:pt x="65165" y="316128"/>
                </a:lnTo>
                <a:lnTo>
                  <a:pt x="59636" y="315268"/>
                </a:lnTo>
                <a:lnTo>
                  <a:pt x="54045" y="314696"/>
                </a:lnTo>
                <a:lnTo>
                  <a:pt x="48412" y="312409"/>
                </a:lnTo>
                <a:lnTo>
                  <a:pt x="42753" y="308979"/>
                </a:lnTo>
                <a:lnTo>
                  <a:pt x="37075" y="304787"/>
                </a:lnTo>
                <a:lnTo>
                  <a:pt x="32337" y="301040"/>
                </a:lnTo>
                <a:lnTo>
                  <a:pt x="28225" y="297590"/>
                </a:lnTo>
                <a:lnTo>
                  <a:pt x="24532" y="294338"/>
                </a:lnTo>
                <a:lnTo>
                  <a:pt x="17888" y="285643"/>
                </a:lnTo>
                <a:lnTo>
                  <a:pt x="14784" y="280658"/>
                </a:lnTo>
                <a:lnTo>
                  <a:pt x="11761" y="277334"/>
                </a:lnTo>
                <a:lnTo>
                  <a:pt x="8794" y="275118"/>
                </a:lnTo>
                <a:lnTo>
                  <a:pt x="0" y="2706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es">
  <a:themeElements>
    <a:clrScheme name="vees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ve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ees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Purple Ghost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023</Template>
  <TotalTime>417</TotalTime>
  <Words>100</Words>
  <Application>Microsoft Office PowerPoint</Application>
  <PresentationFormat>On-screen Show (4:3)</PresentationFormat>
  <Paragraphs>32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Arial</vt:lpstr>
      <vt:lpstr>Calibri</vt:lpstr>
      <vt:lpstr>vees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Purple Ghost</vt:lpstr>
      <vt:lpstr>More about Quadratic Equations</vt:lpstr>
      <vt:lpstr>Objectives</vt:lpstr>
      <vt:lpstr>What is a quadratic equation?</vt:lpstr>
      <vt:lpstr>Completing the square</vt:lpstr>
      <vt:lpstr>The quadratic formula</vt:lpstr>
      <vt:lpstr>Slide 6</vt:lpstr>
      <vt:lpstr>The discriminant</vt:lpstr>
      <vt:lpstr>Slide 8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3.2: Quadratic Equations and Problem Solving</dc:title>
  <dc:creator>nuhs</dc:creator>
  <cp:lastModifiedBy>Ameena</cp:lastModifiedBy>
  <cp:revision>39</cp:revision>
  <dcterms:created xsi:type="dcterms:W3CDTF">2008-01-25T18:06:15Z</dcterms:created>
  <dcterms:modified xsi:type="dcterms:W3CDTF">2009-11-16T18:41:49Z</dcterms:modified>
</cp:coreProperties>
</file>